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76" r:id="rId2"/>
  </p:sldMasterIdLst>
  <p:notesMasterIdLst>
    <p:notesMasterId r:id="rId113"/>
  </p:notesMasterIdLst>
  <p:handoutMasterIdLst>
    <p:handoutMasterId r:id="rId114"/>
  </p:handoutMasterIdLst>
  <p:sldIdLst>
    <p:sldId id="450" r:id="rId3"/>
    <p:sldId id="448" r:id="rId4"/>
    <p:sldId id="447" r:id="rId5"/>
    <p:sldId id="451" r:id="rId6"/>
    <p:sldId id="452" r:id="rId7"/>
    <p:sldId id="454" r:id="rId8"/>
    <p:sldId id="455" r:id="rId9"/>
    <p:sldId id="453" r:id="rId10"/>
    <p:sldId id="456" r:id="rId11"/>
    <p:sldId id="457" r:id="rId12"/>
    <p:sldId id="458" r:id="rId13"/>
    <p:sldId id="461" r:id="rId14"/>
    <p:sldId id="459" r:id="rId15"/>
    <p:sldId id="460" r:id="rId16"/>
    <p:sldId id="462" r:id="rId17"/>
    <p:sldId id="565" r:id="rId18"/>
    <p:sldId id="566" r:id="rId19"/>
    <p:sldId id="564" r:id="rId20"/>
    <p:sldId id="567" r:id="rId21"/>
    <p:sldId id="568" r:id="rId22"/>
    <p:sldId id="569" r:id="rId23"/>
    <p:sldId id="570" r:id="rId24"/>
    <p:sldId id="571" r:id="rId25"/>
    <p:sldId id="299" r:id="rId26"/>
    <p:sldId id="291" r:id="rId27"/>
    <p:sldId id="305" r:id="rId28"/>
    <p:sldId id="274" r:id="rId29"/>
    <p:sldId id="426" r:id="rId30"/>
    <p:sldId id="410" r:id="rId31"/>
    <p:sldId id="428" r:id="rId32"/>
    <p:sldId id="429" r:id="rId33"/>
    <p:sldId id="275" r:id="rId34"/>
    <p:sldId id="276" r:id="rId35"/>
    <p:sldId id="277" r:id="rId36"/>
    <p:sldId id="278" r:id="rId37"/>
    <p:sldId id="279" r:id="rId38"/>
    <p:sldId id="394" r:id="rId39"/>
    <p:sldId id="385" r:id="rId40"/>
    <p:sldId id="386" r:id="rId41"/>
    <p:sldId id="395" r:id="rId42"/>
    <p:sldId id="396" r:id="rId43"/>
    <p:sldId id="430" r:id="rId44"/>
    <p:sldId id="389" r:id="rId45"/>
    <p:sldId id="442" r:id="rId46"/>
    <p:sldId id="433" r:id="rId47"/>
    <p:sldId id="434" r:id="rId48"/>
    <p:sldId id="435" r:id="rId49"/>
    <p:sldId id="445" r:id="rId50"/>
    <p:sldId id="414" r:id="rId51"/>
    <p:sldId id="440" r:id="rId52"/>
    <p:sldId id="408" r:id="rId53"/>
    <p:sldId id="415" r:id="rId54"/>
    <p:sldId id="400" r:id="rId55"/>
    <p:sldId id="425" r:id="rId56"/>
    <p:sldId id="572" r:id="rId57"/>
    <p:sldId id="573" r:id="rId58"/>
    <p:sldId id="574" r:id="rId59"/>
    <p:sldId id="575" r:id="rId60"/>
    <p:sldId id="576" r:id="rId61"/>
    <p:sldId id="577" r:id="rId62"/>
    <p:sldId id="401" r:id="rId63"/>
    <p:sldId id="402" r:id="rId64"/>
    <p:sldId id="411" r:id="rId65"/>
    <p:sldId id="441" r:id="rId66"/>
    <p:sldId id="403" r:id="rId67"/>
    <p:sldId id="404" r:id="rId68"/>
    <p:sldId id="405" r:id="rId69"/>
    <p:sldId id="409" r:id="rId70"/>
    <p:sldId id="449" r:id="rId71"/>
    <p:sldId id="578" r:id="rId72"/>
    <p:sldId id="562" r:id="rId73"/>
    <p:sldId id="446" r:id="rId74"/>
    <p:sldId id="532" r:id="rId75"/>
    <p:sldId id="533" r:id="rId76"/>
    <p:sldId id="534" r:id="rId77"/>
    <p:sldId id="536" r:id="rId78"/>
    <p:sldId id="537" r:id="rId79"/>
    <p:sldId id="538" r:id="rId80"/>
    <p:sldId id="539" r:id="rId81"/>
    <p:sldId id="535" r:id="rId82"/>
    <p:sldId id="393" r:id="rId83"/>
    <p:sldId id="561" r:id="rId84"/>
    <p:sldId id="544" r:id="rId85"/>
    <p:sldId id="397" r:id="rId86"/>
    <p:sldId id="545" r:id="rId87"/>
    <p:sldId id="546" r:id="rId88"/>
    <p:sldId id="547" r:id="rId89"/>
    <p:sldId id="548" r:id="rId90"/>
    <p:sldId id="407" r:id="rId91"/>
    <p:sldId id="465" r:id="rId92"/>
    <p:sldId id="466" r:id="rId93"/>
    <p:sldId id="549" r:id="rId94"/>
    <p:sldId id="550" r:id="rId95"/>
    <p:sldId id="416" r:id="rId96"/>
    <p:sldId id="551" r:id="rId97"/>
    <p:sldId id="423" r:id="rId98"/>
    <p:sldId id="424" r:id="rId99"/>
    <p:sldId id="552" r:id="rId100"/>
    <p:sldId id="553" r:id="rId101"/>
    <p:sldId id="427" r:id="rId102"/>
    <p:sldId id="554" r:id="rId103"/>
    <p:sldId id="555" r:id="rId104"/>
    <p:sldId id="431" r:id="rId105"/>
    <p:sldId id="557" r:id="rId106"/>
    <p:sldId id="436" r:id="rId107"/>
    <p:sldId id="468" r:id="rId108"/>
    <p:sldId id="558" r:id="rId109"/>
    <p:sldId id="559" r:id="rId110"/>
    <p:sldId id="471" r:id="rId111"/>
    <p:sldId id="560" r:id="rId112"/>
  </p:sldIdLst>
  <p:sldSz cx="16256000" cy="9144000"/>
  <p:notesSz cx="6858000" cy="9144000"/>
  <p:defaultTextStyle>
    <a:lvl1pPr algn="ctr" defTabSz="546100">
      <a:defRPr sz="3800">
        <a:latin typeface="+mn-lt"/>
        <a:ea typeface="+mn-ea"/>
        <a:cs typeface="+mn-cs"/>
        <a:sym typeface="Gill Sans"/>
      </a:defRPr>
    </a:lvl1pPr>
    <a:lvl2pPr indent="342900" algn="ctr" defTabSz="546100">
      <a:defRPr sz="3800">
        <a:latin typeface="+mn-lt"/>
        <a:ea typeface="+mn-ea"/>
        <a:cs typeface="+mn-cs"/>
        <a:sym typeface="Gill Sans"/>
      </a:defRPr>
    </a:lvl2pPr>
    <a:lvl3pPr indent="685800" algn="ctr" defTabSz="546100">
      <a:defRPr sz="3800">
        <a:latin typeface="+mn-lt"/>
        <a:ea typeface="+mn-ea"/>
        <a:cs typeface="+mn-cs"/>
        <a:sym typeface="Gill Sans"/>
      </a:defRPr>
    </a:lvl3pPr>
    <a:lvl4pPr indent="1028700" algn="ctr" defTabSz="546100">
      <a:defRPr sz="3800">
        <a:latin typeface="+mn-lt"/>
        <a:ea typeface="+mn-ea"/>
        <a:cs typeface="+mn-cs"/>
        <a:sym typeface="Gill Sans"/>
      </a:defRPr>
    </a:lvl4pPr>
    <a:lvl5pPr indent="1371600" algn="ctr" defTabSz="546100">
      <a:defRPr sz="3800">
        <a:latin typeface="+mn-lt"/>
        <a:ea typeface="+mn-ea"/>
        <a:cs typeface="+mn-cs"/>
        <a:sym typeface="Gill Sans"/>
      </a:defRPr>
    </a:lvl5pPr>
    <a:lvl6pPr indent="1714500" algn="ctr" defTabSz="546100">
      <a:defRPr sz="3800">
        <a:latin typeface="+mn-lt"/>
        <a:ea typeface="+mn-ea"/>
        <a:cs typeface="+mn-cs"/>
        <a:sym typeface="Gill Sans"/>
      </a:defRPr>
    </a:lvl6pPr>
    <a:lvl7pPr indent="2057400" algn="ctr" defTabSz="546100">
      <a:defRPr sz="3800">
        <a:latin typeface="+mn-lt"/>
        <a:ea typeface="+mn-ea"/>
        <a:cs typeface="+mn-cs"/>
        <a:sym typeface="Gill Sans"/>
      </a:defRPr>
    </a:lvl7pPr>
    <a:lvl8pPr indent="2400300" algn="ctr" defTabSz="546100">
      <a:defRPr sz="3800">
        <a:latin typeface="+mn-lt"/>
        <a:ea typeface="+mn-ea"/>
        <a:cs typeface="+mn-cs"/>
        <a:sym typeface="Gill Sans"/>
      </a:defRPr>
    </a:lvl8pPr>
    <a:lvl9pPr indent="2743200" algn="ctr" defTabSz="546100">
      <a:defRPr sz="3800"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B5B"/>
    <a:srgbClr val="D4FB79"/>
    <a:srgbClr val="FFFF66"/>
    <a:srgbClr val="99FF66"/>
    <a:srgbClr val="354E7D"/>
    <a:srgbClr val="2E4372"/>
    <a:srgbClr val="F7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C83DC-A52A-46AF-8449-292B06D3F45D}" v="1358" dt="2022-09-12T19:40:56.477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4" autoAdjust="0"/>
    <p:restoredTop sz="77265" autoAdjust="0"/>
  </p:normalViewPr>
  <p:slideViewPr>
    <p:cSldViewPr snapToGrid="0" snapToObjects="1">
      <p:cViewPr varScale="1">
        <p:scale>
          <a:sx n="70" d="100"/>
          <a:sy n="70" d="100"/>
        </p:scale>
        <p:origin x="859" y="72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1512"/>
    </p:cViewPr>
  </p:sorterViewPr>
  <p:notesViewPr>
    <p:cSldViewPr snapToGrid="0" snapToObjects="1">
      <p:cViewPr varScale="1">
        <p:scale>
          <a:sx n="92" d="100"/>
          <a:sy n="92" d="100"/>
        </p:scale>
        <p:origin x="3259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handoutMaster" Target="handoutMasters/handoutMaster1.xml"/><Relationship Id="rId119" Type="http://schemas.microsoft.com/office/2016/11/relationships/changesInfo" Target="changesInfos/changesInfo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heil Abbasloo" userId="d71572ce-aea6-4a3a-9d7a-c1bc96c12f67" providerId="ADAL" clId="{5EAC83DC-A52A-46AF-8449-292B06D3F45D}"/>
    <pc:docChg chg="undo redo custSel addSld delSld modSld sldOrd modMainMaster modShowInfo">
      <pc:chgData name="Soheil Abbasloo" userId="d71572ce-aea6-4a3a-9d7a-c1bc96c12f67" providerId="ADAL" clId="{5EAC83DC-A52A-46AF-8449-292B06D3F45D}" dt="2022-09-12T19:40:56.477" v="2467"/>
      <pc:docMkLst>
        <pc:docMk/>
      </pc:docMkLst>
      <pc:sldChg chg="delSp 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58"/>
        </pc:sldMkLst>
        <pc:spChg chg="mod ord">
          <ac:chgData name="Soheil Abbasloo" userId="d71572ce-aea6-4a3a-9d7a-c1bc96c12f67" providerId="ADAL" clId="{5EAC83DC-A52A-46AF-8449-292B06D3F45D}" dt="2022-09-10T19:53:43.727" v="70" actId="6549"/>
          <ac:spMkLst>
            <pc:docMk/>
            <pc:sldMk cId="0" sldId="258"/>
            <ac:spMk id="4" creationId="{00000000-0000-0000-0000-000000000000}"/>
          </ac:spMkLst>
        </pc:spChg>
        <pc:spChg chg="del 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8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8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8"/>
            <ac:spMk id="19461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8"/>
            <ac:spMk id="19462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59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9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9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9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9"/>
            <ac:spMk id="20485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59"/>
            <ac:spMk id="20486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60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0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0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0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0"/>
            <ac:spMk id="21509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0"/>
            <ac:spMk id="21510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61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1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1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1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1"/>
            <ac:spMk id="2253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1"/>
            <ac:spMk id="22534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62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2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2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2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2"/>
            <ac:spMk id="2355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2"/>
            <ac:spMk id="23558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63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3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3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3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3"/>
            <ac:spMk id="24581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3"/>
            <ac:spMk id="24582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64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4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4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4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4"/>
            <ac:spMk id="25605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4"/>
            <ac:spMk id="25606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65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5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5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5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5"/>
            <ac:spMk id="26629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5"/>
            <ac:spMk id="26630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66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6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6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6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6"/>
            <ac:spMk id="2765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6"/>
            <ac:spMk id="27654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267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7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7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7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7"/>
            <ac:spMk id="2867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267"/>
            <ac:spMk id="28678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4135383706" sldId="27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135383706" sldId="274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135383706" sldId="274"/>
            <ac:spMk id="3" creationId="{5A4A1657-2A67-DF14-9058-9DA4C4F14B5E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135128593" sldId="27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35128593" sldId="275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35128593" sldId="275"/>
            <ac:spMk id="3" creationId="{D7112D17-9B55-1228-4A46-69C691D325A6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382556906" sldId="27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382556906" sldId="276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382556906" sldId="276"/>
            <ac:spMk id="3" creationId="{AAF43556-1189-4CF6-4B56-A127335D099C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678226067" sldId="27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678226067" sldId="277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678226067" sldId="277"/>
            <ac:spMk id="3" creationId="{7929D2CA-B84B-A19F-7DDE-ABBFB4BD1B16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716547814" sldId="278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716547814" sldId="278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716547814" sldId="278"/>
            <ac:spMk id="3" creationId="{9D0D72B2-E404-730C-D247-24ED6A9223F3}"/>
          </ac:spMkLst>
        </pc:spChg>
      </pc:sldChg>
      <pc:sldChg chg="modSp mod">
        <pc:chgData name="Soheil Abbasloo" userId="d71572ce-aea6-4a3a-9d7a-c1bc96c12f67" providerId="ADAL" clId="{5EAC83DC-A52A-46AF-8449-292B06D3F45D}" dt="2022-09-10T21:25:45.764" v="1783" actId="403"/>
        <pc:sldMkLst>
          <pc:docMk/>
          <pc:sldMk cId="2933058096" sldId="279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933058096" sldId="279"/>
            <ac:spMk id="2" creationId="{01A4A285-DC4E-16F3-E8BA-5FDEA5FCB52E}"/>
          </ac:spMkLst>
        </pc:spChg>
        <pc:spChg chg="mod">
          <ac:chgData name="Soheil Abbasloo" userId="d71572ce-aea6-4a3a-9d7a-c1bc96c12f67" providerId="ADAL" clId="{5EAC83DC-A52A-46AF-8449-292B06D3F45D}" dt="2022-09-10T21:25:45.764" v="1783" actId="403"/>
          <ac:spMkLst>
            <pc:docMk/>
            <pc:sldMk cId="2933058096" sldId="279"/>
            <ac:spMk id="6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679983530" sldId="29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679983530" sldId="291"/>
            <ac:spMk id="2" creationId="{088D2D92-3D67-AE2E-294E-C3ECBF2BDC6A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442134630" sldId="30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42134630" sldId="305"/>
            <ac:spMk id="2" creationId="{D57870AA-F4A0-9F75-B277-4B356D803D0F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310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0"/>
            <ac:spMk id="2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0"/>
            <ac:spMk id="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0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0"/>
            <ac:spMk id="5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0"/>
            <ac:spMk id="6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311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1"/>
            <ac:spMk id="2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1"/>
            <ac:spMk id="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1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1"/>
            <ac:spMk id="5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1"/>
            <ac:spMk id="6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312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2"/>
            <ac:spMk id="2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2"/>
            <ac:spMk id="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2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2"/>
            <ac:spMk id="5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2"/>
            <ac:spMk id="6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0" sldId="313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3"/>
            <ac:spMk id="2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3"/>
            <ac:spMk id="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3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3"/>
            <ac:spMk id="5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0" sldId="313"/>
            <ac:spMk id="6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4151760851" sldId="314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4151760851" sldId="314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4151760851" sldId="314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4151760851" sldId="314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4151760851" sldId="314"/>
            <ac:spMk id="2253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4151760851" sldId="314"/>
            <ac:spMk id="22534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2103999707" sldId="315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2103999707" sldId="315"/>
            <ac:spMk id="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2103999707" sldId="315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2103999707" sldId="315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2103999707" sldId="315"/>
            <ac:spMk id="7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2103999707" sldId="315"/>
            <ac:spMk id="22533" creationId="{00000000-0000-0000-0000-000000000000}"/>
          </ac:spMkLst>
        </pc:spChg>
      </pc:sldChg>
      <pc:sldChg chg="modSp add del mod modClrScheme chgLayout">
        <pc:chgData name="Soheil Abbasloo" userId="d71572ce-aea6-4a3a-9d7a-c1bc96c12f67" providerId="ADAL" clId="{5EAC83DC-A52A-46AF-8449-292B06D3F45D}" dt="2022-09-10T19:54:08.594" v="71" actId="47"/>
        <pc:sldMkLst>
          <pc:docMk/>
          <pc:sldMk cId="603570492" sldId="316"/>
        </pc:sldMkLst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603570492" sldId="316"/>
            <ac:spMk id="2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603570492" sldId="316"/>
            <ac:spMk id="3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603570492" sldId="316"/>
            <ac:spMk id="4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603570492" sldId="316"/>
            <ac:spMk id="5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19:49:53.608" v="69" actId="700"/>
          <ac:spMkLst>
            <pc:docMk/>
            <pc:sldMk cId="603570492" sldId="316"/>
            <ac:spMk id="6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643587740" sldId="38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643587740" sldId="385"/>
            <ac:spMk id="3" creationId="{50F6E1AF-9E17-1F39-4654-4C2680C78B9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016112195" sldId="38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016112195" sldId="386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016112195" sldId="386"/>
            <ac:spMk id="7" creationId="{B5D94CB6-5F72-BE9E-C51F-7C9890AFA778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528653247" sldId="389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528653247" sldId="389"/>
            <ac:spMk id="2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665507125" sldId="393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665507125" sldId="393"/>
            <ac:spMk id="579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974688491" sldId="39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974688491" sldId="395"/>
            <ac:spMk id="3" creationId="{D666026F-7AEC-4CA9-9B75-3E4FE2A1EAC7}"/>
          </ac:spMkLst>
        </pc:spChg>
      </pc:sldChg>
      <pc:sldChg chg="modSp mod">
        <pc:chgData name="Soheil Abbasloo" userId="d71572ce-aea6-4a3a-9d7a-c1bc96c12f67" providerId="ADAL" clId="{5EAC83DC-A52A-46AF-8449-292B06D3F45D}" dt="2022-09-12T18:37:02.703" v="2449" actId="1035"/>
        <pc:sldMkLst>
          <pc:docMk/>
          <pc:sldMk cId="811548327" sldId="39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11548327" sldId="396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11548327" sldId="396"/>
            <ac:spMk id="4" creationId="{BCB4D138-4861-EAF5-1DBC-EBD24D95BFEB}"/>
          </ac:spMkLst>
        </pc:spChg>
        <pc:spChg chg="mod">
          <ac:chgData name="Soheil Abbasloo" userId="d71572ce-aea6-4a3a-9d7a-c1bc96c12f67" providerId="ADAL" clId="{5EAC83DC-A52A-46AF-8449-292B06D3F45D}" dt="2022-09-12T18:33:56.600" v="2226" actId="113"/>
          <ac:spMkLst>
            <pc:docMk/>
            <pc:sldMk cId="811548327" sldId="396"/>
            <ac:spMk id="19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2T18:36:20.805" v="2324" actId="14100"/>
          <ac:spMkLst>
            <pc:docMk/>
            <pc:sldMk cId="811548327" sldId="396"/>
            <ac:spMk id="21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2T18:36:55.398" v="2407" actId="1035"/>
          <ac:spMkLst>
            <pc:docMk/>
            <pc:sldMk cId="811548327" sldId="396"/>
            <ac:spMk id="2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2T18:36:49.737" v="2366" actId="1035"/>
          <ac:spMkLst>
            <pc:docMk/>
            <pc:sldMk cId="811548327" sldId="396"/>
            <ac:spMk id="24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2T18:37:02.703" v="2449" actId="1035"/>
          <ac:spMkLst>
            <pc:docMk/>
            <pc:sldMk cId="811548327" sldId="396"/>
            <ac:spMk id="25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2T18:36:31.636" v="2331" actId="20577"/>
          <ac:spMkLst>
            <pc:docMk/>
            <pc:sldMk cId="811548327" sldId="396"/>
            <ac:spMk id="28" creationId="{00000000-0000-0000-0000-000000000000}"/>
          </ac:spMkLst>
        </pc:spChg>
        <pc:grpChg chg="mod">
          <ac:chgData name="Soheil Abbasloo" userId="d71572ce-aea6-4a3a-9d7a-c1bc96c12f67" providerId="ADAL" clId="{5EAC83DC-A52A-46AF-8449-292B06D3F45D}" dt="2022-09-12T18:34:25.273" v="2248" actId="1036"/>
          <ac:grpSpMkLst>
            <pc:docMk/>
            <pc:sldMk cId="811548327" sldId="396"/>
            <ac:grpSpMk id="23" creationId="{00000000-0000-0000-0000-000000000000}"/>
          </ac:grpSpMkLst>
        </pc:gr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564956878" sldId="39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564956878" sldId="397"/>
            <ac:spMk id="6" creationId="{BDA2B6DD-935A-DBE6-9FDF-EE7529D01F85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564956878" sldId="397"/>
            <ac:spMk id="87047" creationId="{00000000-0000-0000-0000-000000000000}"/>
          </ac:spMkLst>
        </pc:spChg>
      </pc:sldChg>
      <pc:sldChg chg="modSp mod">
        <pc:chgData name="Soheil Abbasloo" userId="d71572ce-aea6-4a3a-9d7a-c1bc96c12f67" providerId="ADAL" clId="{5EAC83DC-A52A-46AF-8449-292B06D3F45D}" dt="2022-09-10T21:17:49.074" v="1653"/>
        <pc:sldMkLst>
          <pc:docMk/>
          <pc:sldMk cId="725404449" sldId="400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725404449" sldId="400"/>
            <ac:spMk id="4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725404449" sldId="400"/>
            <ac:spMk id="5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607910324" sldId="40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607910324" sldId="401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607910324" sldId="401"/>
            <ac:spMk id="3" creationId="{7CB8E71D-3060-A488-4936-3772BFECEF17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876936863" sldId="402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76936863" sldId="402"/>
            <ac:spMk id="2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4705082" sldId="403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4705082" sldId="403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4705082" sldId="403"/>
            <ac:spMk id="3" creationId="{7AC93483-3C50-B8EA-6F61-BCFF83916911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808558221" sldId="40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808558221" sldId="404"/>
            <ac:spMk id="3" creationId="{D1A17577-CFF2-A378-A85B-0D0A68180302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54433073" sldId="40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54433073" sldId="405"/>
            <ac:spMk id="2" creationId="{00000000-0000-0000-0000-000000000000}"/>
          </ac:spMkLst>
        </pc:spChg>
      </pc:sldChg>
      <pc:sldChg chg="modSp mod">
        <pc:chgData name="Soheil Abbasloo" userId="d71572ce-aea6-4a3a-9d7a-c1bc96c12f67" providerId="ADAL" clId="{5EAC83DC-A52A-46AF-8449-292B06D3F45D}" dt="2022-09-10T21:41:26.167" v="1992" actId="20577"/>
        <pc:sldMkLst>
          <pc:docMk/>
          <pc:sldMk cId="2529285856" sldId="40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529285856" sldId="407"/>
            <ac:spMk id="2" creationId="{65743E23-8181-3DB0-C9E9-8739ED742EA3}"/>
          </ac:spMkLst>
        </pc:spChg>
        <pc:spChg chg="mod">
          <ac:chgData name="Soheil Abbasloo" userId="d71572ce-aea6-4a3a-9d7a-c1bc96c12f67" providerId="ADAL" clId="{5EAC83DC-A52A-46AF-8449-292B06D3F45D}" dt="2022-09-10T21:41:26.167" v="1992" actId="20577"/>
          <ac:spMkLst>
            <pc:docMk/>
            <pc:sldMk cId="2529285856" sldId="407"/>
            <ac:spMk id="3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41:15.418" v="1988" actId="1036"/>
          <ac:spMkLst>
            <pc:docMk/>
            <pc:sldMk cId="2529285856" sldId="407"/>
            <ac:spMk id="107521" creationId="{00000000-0000-0000-0000-000000000000}"/>
          </ac:spMkLst>
        </pc:spChg>
      </pc:sldChg>
      <pc:sldChg chg="modSp mod">
        <pc:chgData name="Soheil Abbasloo" userId="d71572ce-aea6-4a3a-9d7a-c1bc96c12f67" providerId="ADAL" clId="{5EAC83DC-A52A-46AF-8449-292B06D3F45D}" dt="2022-09-10T21:26:16.043" v="1785" actId="404"/>
        <pc:sldMkLst>
          <pc:docMk/>
          <pc:sldMk cId="2015893604" sldId="408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015893604" sldId="408"/>
            <ac:spMk id="2" creationId="{FB3CC046-CFE4-A12C-23DA-C1C767078D9D}"/>
          </ac:spMkLst>
        </pc:spChg>
        <pc:spChg chg="mod">
          <ac:chgData name="Soheil Abbasloo" userId="d71572ce-aea6-4a3a-9d7a-c1bc96c12f67" providerId="ADAL" clId="{5EAC83DC-A52A-46AF-8449-292B06D3F45D}" dt="2022-09-10T21:26:16.043" v="1785" actId="404"/>
          <ac:spMkLst>
            <pc:docMk/>
            <pc:sldMk cId="2015893604" sldId="408"/>
            <ac:spMk id="6" creationId="{00000000-0000-0000-0000-000000000000}"/>
          </ac:spMkLst>
        </pc:spChg>
      </pc:sldChg>
      <pc:sldChg chg="modSp mod">
        <pc:chgData name="Soheil Abbasloo" userId="d71572ce-aea6-4a3a-9d7a-c1bc96c12f67" providerId="ADAL" clId="{5EAC83DC-A52A-46AF-8449-292B06D3F45D}" dt="2022-09-10T21:29:15.946" v="1799" actId="404"/>
        <pc:sldMkLst>
          <pc:docMk/>
          <pc:sldMk cId="888333962" sldId="409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88333962" sldId="409"/>
            <ac:spMk id="3" creationId="{05D1BC33-96F1-DD8E-0DCE-CABCFF563CA6}"/>
          </ac:spMkLst>
        </pc:spChg>
        <pc:spChg chg="mod">
          <ac:chgData name="Soheil Abbasloo" userId="d71572ce-aea6-4a3a-9d7a-c1bc96c12f67" providerId="ADAL" clId="{5EAC83DC-A52A-46AF-8449-292B06D3F45D}" dt="2022-09-10T21:29:15.946" v="1799" actId="404"/>
          <ac:spMkLst>
            <pc:docMk/>
            <pc:sldMk cId="888333962" sldId="409"/>
            <ac:spMk id="6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038543623" sldId="410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038543623" sldId="410"/>
            <ac:spMk id="2" creationId="{2DD58357-2EEC-036C-E1B6-76F7D02F5192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40757562" sldId="41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0757562" sldId="411"/>
            <ac:spMk id="2" creationId="{1F2FE592-5BF8-C88F-C153-37D4BC1B2A53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030211937" sldId="41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030211937" sldId="414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030211937" sldId="414"/>
            <ac:spMk id="3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312395357" sldId="41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312395357" sldId="415"/>
            <ac:spMk id="2" creationId="{00000000-0000-0000-0000-000000000000}"/>
          </ac:spMkLst>
        </pc:spChg>
      </pc:sldChg>
      <pc:sldChg chg="modSp mod">
        <pc:chgData name="Soheil Abbasloo" userId="d71572ce-aea6-4a3a-9d7a-c1bc96c12f67" providerId="ADAL" clId="{5EAC83DC-A52A-46AF-8449-292B06D3F45D}" dt="2022-09-10T21:42:53.162" v="2047" actId="403"/>
        <pc:sldMkLst>
          <pc:docMk/>
          <pc:sldMk cId="1085472518" sldId="416"/>
        </pc:sldMkLst>
        <pc:spChg chg="mod">
          <ac:chgData name="Soheil Abbasloo" userId="d71572ce-aea6-4a3a-9d7a-c1bc96c12f67" providerId="ADAL" clId="{5EAC83DC-A52A-46AF-8449-292B06D3F45D}" dt="2022-09-10T21:42:53.162" v="2047" actId="403"/>
          <ac:spMkLst>
            <pc:docMk/>
            <pc:sldMk cId="1085472518" sldId="416"/>
            <ac:spMk id="31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085472518" sldId="416"/>
            <ac:spMk id="1243" creationId="{00000000-0000-0000-0000-000000000000}"/>
          </ac:spMkLst>
        </pc:spChg>
      </pc:sldChg>
      <pc:sldChg chg="modSp del mod">
        <pc:chgData name="Soheil Abbasloo" userId="d71572ce-aea6-4a3a-9d7a-c1bc96c12f67" providerId="ADAL" clId="{5EAC83DC-A52A-46AF-8449-292B06D3F45D}" dt="2022-09-10T21:27:32.416" v="1791" actId="47"/>
        <pc:sldMkLst>
          <pc:docMk/>
          <pc:sldMk cId="1339540865" sldId="41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339540865" sldId="417"/>
            <ac:spMk id="2" creationId="{C8AFD376-9BEA-7977-B2D1-D44227685E15}"/>
          </ac:spMkLst>
        </pc:spChg>
        <pc:spChg chg="mod">
          <ac:chgData name="Soheil Abbasloo" userId="d71572ce-aea6-4a3a-9d7a-c1bc96c12f67" providerId="ADAL" clId="{5EAC83DC-A52A-46AF-8449-292B06D3F45D}" dt="2022-09-10T21:20:49.206" v="1734" actId="1076"/>
          <ac:spMkLst>
            <pc:docMk/>
            <pc:sldMk cId="1339540865" sldId="417"/>
            <ac:spMk id="65" creationId="{00000000-0000-0000-0000-000000000000}"/>
          </ac:spMkLst>
        </pc:spChg>
      </pc:sldChg>
      <pc:sldChg chg="modSp del">
        <pc:chgData name="Soheil Abbasloo" userId="d71572ce-aea6-4a3a-9d7a-c1bc96c12f67" providerId="ADAL" clId="{5EAC83DC-A52A-46AF-8449-292B06D3F45D}" dt="2022-09-10T21:27:32.416" v="1791" actId="47"/>
        <pc:sldMkLst>
          <pc:docMk/>
          <pc:sldMk cId="1094107811" sldId="418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094107811" sldId="418"/>
            <ac:spMk id="4" creationId="{3B211743-59C6-99D0-9931-50FDB5173FAA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094107811" sldId="418"/>
            <ac:spMk id="65" creationId="{00000000-0000-0000-0000-000000000000}"/>
          </ac:spMkLst>
        </pc:spChg>
      </pc:sldChg>
      <pc:sldChg chg="modSp del mod">
        <pc:chgData name="Soheil Abbasloo" userId="d71572ce-aea6-4a3a-9d7a-c1bc96c12f67" providerId="ADAL" clId="{5EAC83DC-A52A-46AF-8449-292B06D3F45D}" dt="2022-09-10T21:27:32.416" v="1791" actId="47"/>
        <pc:sldMkLst>
          <pc:docMk/>
          <pc:sldMk cId="964437852" sldId="419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964437852" sldId="419"/>
            <ac:spMk id="2" creationId="{8066A270-4A06-EFF9-0D8C-EA67DBD513D1}"/>
          </ac:spMkLst>
        </pc:spChg>
        <pc:spChg chg="mod">
          <ac:chgData name="Soheil Abbasloo" userId="d71572ce-aea6-4a3a-9d7a-c1bc96c12f67" providerId="ADAL" clId="{5EAC83DC-A52A-46AF-8449-292B06D3F45D}" dt="2022-09-10T21:20:41.707" v="1733" actId="14100"/>
          <ac:spMkLst>
            <pc:docMk/>
            <pc:sldMk cId="964437852" sldId="419"/>
            <ac:spMk id="65" creationId="{00000000-0000-0000-0000-000000000000}"/>
          </ac:spMkLst>
        </pc:spChg>
      </pc:sldChg>
      <pc:sldChg chg="modSp del mod">
        <pc:chgData name="Soheil Abbasloo" userId="d71572ce-aea6-4a3a-9d7a-c1bc96c12f67" providerId="ADAL" clId="{5EAC83DC-A52A-46AF-8449-292B06D3F45D}" dt="2022-09-10T21:27:32.416" v="1791" actId="47"/>
        <pc:sldMkLst>
          <pc:docMk/>
          <pc:sldMk cId="1833148561" sldId="420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833148561" sldId="420"/>
            <ac:spMk id="2" creationId="{EB635065-DDF1-CA58-AC5B-C4853CADB004}"/>
          </ac:spMkLst>
        </pc:spChg>
        <pc:spChg chg="mod">
          <ac:chgData name="Soheil Abbasloo" userId="d71572ce-aea6-4a3a-9d7a-c1bc96c12f67" providerId="ADAL" clId="{5EAC83DC-A52A-46AF-8449-292B06D3F45D}" dt="2022-09-10T21:21:12.735" v="1737" actId="14100"/>
          <ac:spMkLst>
            <pc:docMk/>
            <pc:sldMk cId="1833148561" sldId="420"/>
            <ac:spMk id="87" creationId="{00000000-0000-0000-0000-000000000000}"/>
          </ac:spMkLst>
        </pc:spChg>
      </pc:sldChg>
      <pc:sldChg chg="modSp del">
        <pc:chgData name="Soheil Abbasloo" userId="d71572ce-aea6-4a3a-9d7a-c1bc96c12f67" providerId="ADAL" clId="{5EAC83DC-A52A-46AF-8449-292B06D3F45D}" dt="2022-09-10T21:27:32.416" v="1791" actId="47"/>
        <pc:sldMkLst>
          <pc:docMk/>
          <pc:sldMk cId="111171060" sldId="42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1171060" sldId="421"/>
            <ac:spMk id="3" creationId="{2492300F-6149-E38A-716B-C3F08D8B221B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1171060" sldId="421"/>
            <ac:spMk id="87" creationId="{00000000-0000-0000-0000-000000000000}"/>
          </ac:spMkLst>
        </pc:spChg>
      </pc:sldChg>
      <pc:sldChg chg="modSp del mod">
        <pc:chgData name="Soheil Abbasloo" userId="d71572ce-aea6-4a3a-9d7a-c1bc96c12f67" providerId="ADAL" clId="{5EAC83DC-A52A-46AF-8449-292B06D3F45D}" dt="2022-09-10T21:27:32.416" v="1791" actId="47"/>
        <pc:sldMkLst>
          <pc:docMk/>
          <pc:sldMk cId="725701775" sldId="422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725701775" sldId="422"/>
            <ac:spMk id="2" creationId="{EACEA72E-5356-F83C-9F8B-4E375328819A}"/>
          </ac:spMkLst>
        </pc:spChg>
        <pc:spChg chg="mod">
          <ac:chgData name="Soheil Abbasloo" userId="d71572ce-aea6-4a3a-9d7a-c1bc96c12f67" providerId="ADAL" clId="{5EAC83DC-A52A-46AF-8449-292B06D3F45D}" dt="2022-09-10T21:23:03.916" v="1770" actId="1035"/>
          <ac:spMkLst>
            <pc:docMk/>
            <pc:sldMk cId="725701775" sldId="422"/>
            <ac:spMk id="87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911005750" sldId="423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911005750" sldId="423"/>
            <ac:spMk id="4" creationId="{67C76D69-EC08-729E-9760-9F78E39B80AF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412719583" sldId="42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12719583" sldId="424"/>
            <ac:spMk id="2" creationId="{BAAFBED8-C230-6036-ED32-701F2845478D}"/>
          </ac:spMkLst>
        </pc:spChg>
      </pc:sldChg>
      <pc:sldChg chg="delSp modSp mod modAnim">
        <pc:chgData name="Soheil Abbasloo" userId="d71572ce-aea6-4a3a-9d7a-c1bc96c12f67" providerId="ADAL" clId="{5EAC83DC-A52A-46AF-8449-292B06D3F45D}" dt="2022-09-12T19:12:05.167" v="2461" actId="478"/>
        <pc:sldMkLst>
          <pc:docMk/>
          <pc:sldMk cId="919929640" sldId="425"/>
        </pc:sldMkLst>
        <pc:spChg chg="mod">
          <ac:chgData name="Soheil Abbasloo" userId="d71572ce-aea6-4a3a-9d7a-c1bc96c12f67" providerId="ADAL" clId="{5EAC83DC-A52A-46AF-8449-292B06D3F45D}" dt="2022-09-10T21:26:36.896" v="1787" actId="404"/>
          <ac:spMkLst>
            <pc:docMk/>
            <pc:sldMk cId="919929640" sldId="425"/>
            <ac:spMk id="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919929640" sldId="425"/>
            <ac:spMk id="3" creationId="{C0C87244-A98C-F6DF-0295-CA66CA8861F8}"/>
          </ac:spMkLst>
        </pc:spChg>
        <pc:spChg chg="del">
          <ac:chgData name="Soheil Abbasloo" userId="d71572ce-aea6-4a3a-9d7a-c1bc96c12f67" providerId="ADAL" clId="{5EAC83DC-A52A-46AF-8449-292B06D3F45D}" dt="2022-09-12T19:11:52.099" v="2452" actId="478"/>
          <ac:spMkLst>
            <pc:docMk/>
            <pc:sldMk cId="919929640" sldId="425"/>
            <ac:spMk id="13" creationId="{00000000-0000-0000-0000-000000000000}"/>
          </ac:spMkLst>
        </pc:spChg>
        <pc:spChg chg="del">
          <ac:chgData name="Soheil Abbasloo" userId="d71572ce-aea6-4a3a-9d7a-c1bc96c12f67" providerId="ADAL" clId="{5EAC83DC-A52A-46AF-8449-292B06D3F45D}" dt="2022-09-12T19:12:04.119" v="2460" actId="478"/>
          <ac:spMkLst>
            <pc:docMk/>
            <pc:sldMk cId="919929640" sldId="425"/>
            <ac:spMk id="49" creationId="{00000000-0000-0000-0000-000000000000}"/>
          </ac:spMkLst>
        </pc:spChg>
        <pc:spChg chg="del">
          <ac:chgData name="Soheil Abbasloo" userId="d71572ce-aea6-4a3a-9d7a-c1bc96c12f67" providerId="ADAL" clId="{5EAC83DC-A52A-46AF-8449-292B06D3F45D}" dt="2022-09-12T19:12:03.335" v="2459" actId="478"/>
          <ac:spMkLst>
            <pc:docMk/>
            <pc:sldMk cId="919929640" sldId="425"/>
            <ac:spMk id="51" creationId="{00000000-0000-0000-0000-000000000000}"/>
          </ac:spMkLst>
        </pc:spChg>
        <pc:spChg chg="del">
          <ac:chgData name="Soheil Abbasloo" userId="d71572ce-aea6-4a3a-9d7a-c1bc96c12f67" providerId="ADAL" clId="{5EAC83DC-A52A-46AF-8449-292B06D3F45D}" dt="2022-09-12T19:12:02.845" v="2458" actId="478"/>
          <ac:spMkLst>
            <pc:docMk/>
            <pc:sldMk cId="919929640" sldId="425"/>
            <ac:spMk id="52" creationId="{00000000-0000-0000-0000-000000000000}"/>
          </ac:spMkLst>
        </pc:spChg>
        <pc:spChg chg="del">
          <ac:chgData name="Soheil Abbasloo" userId="d71572ce-aea6-4a3a-9d7a-c1bc96c12f67" providerId="ADAL" clId="{5EAC83DC-A52A-46AF-8449-292B06D3F45D}" dt="2022-09-12T19:12:02.276" v="2457" actId="478"/>
          <ac:spMkLst>
            <pc:docMk/>
            <pc:sldMk cId="919929640" sldId="425"/>
            <ac:spMk id="53" creationId="{00000000-0000-0000-0000-000000000000}"/>
          </ac:spMkLst>
        </pc:spChg>
        <pc:spChg chg="del">
          <ac:chgData name="Soheil Abbasloo" userId="d71572ce-aea6-4a3a-9d7a-c1bc96c12f67" providerId="ADAL" clId="{5EAC83DC-A52A-46AF-8449-292B06D3F45D}" dt="2022-09-12T19:12:01.669" v="2456" actId="478"/>
          <ac:spMkLst>
            <pc:docMk/>
            <pc:sldMk cId="919929640" sldId="425"/>
            <ac:spMk id="54" creationId="{00000000-0000-0000-0000-000000000000}"/>
          </ac:spMkLst>
        </pc:spChg>
        <pc:cxnChg chg="del">
          <ac:chgData name="Soheil Abbasloo" userId="d71572ce-aea6-4a3a-9d7a-c1bc96c12f67" providerId="ADAL" clId="{5EAC83DC-A52A-46AF-8449-292B06D3F45D}" dt="2022-09-12T19:12:05.167" v="2461" actId="478"/>
          <ac:cxnSpMkLst>
            <pc:docMk/>
            <pc:sldMk cId="919929640" sldId="425"/>
            <ac:cxnSpMk id="33" creationId="{00000000-0000-0000-0000-000000000000}"/>
          </ac:cxnSpMkLst>
        </pc:cxn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420062031" sldId="42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420062031" sldId="426"/>
            <ac:spMk id="2" creationId="{C4CA6510-52FD-4CD9-6CDA-F9DCE6315446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154475363" sldId="42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54475363" sldId="427"/>
            <ac:spMk id="2" creationId="{4F93D83A-AECD-D1B2-464C-C370264C9F76}"/>
          </ac:spMkLst>
        </pc:spChg>
      </pc:sldChg>
      <pc:sldChg chg="addSp delSp modSp mod">
        <pc:chgData name="Soheil Abbasloo" userId="d71572ce-aea6-4a3a-9d7a-c1bc96c12f67" providerId="ADAL" clId="{5EAC83DC-A52A-46AF-8449-292B06D3F45D}" dt="2022-09-10T21:25:16.172" v="1777" actId="404"/>
        <pc:sldMkLst>
          <pc:docMk/>
          <pc:sldMk cId="3991636703" sldId="428"/>
        </pc:sldMkLst>
        <pc:spChg chg="add del mod">
          <ac:chgData name="Soheil Abbasloo" userId="d71572ce-aea6-4a3a-9d7a-c1bc96c12f67" providerId="ADAL" clId="{5EAC83DC-A52A-46AF-8449-292B06D3F45D}" dt="2022-09-10T21:25:16.172" v="1777" actId="404"/>
          <ac:spMkLst>
            <pc:docMk/>
            <pc:sldMk cId="3991636703" sldId="428"/>
            <ac:spMk id="2" creationId="{11E390C8-D6B8-AE45-A854-CBED7A99BE0F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991636703" sldId="428"/>
            <ac:spMk id="3" creationId="{8D8FDC85-5A65-180F-CA6D-844F745FCCCB}"/>
          </ac:spMkLst>
        </pc:spChg>
        <pc:spChg chg="add del mod">
          <ac:chgData name="Soheil Abbasloo" userId="d71572ce-aea6-4a3a-9d7a-c1bc96c12f67" providerId="ADAL" clId="{5EAC83DC-A52A-46AF-8449-292B06D3F45D}" dt="2022-09-10T21:25:06.335" v="1773" actId="478"/>
          <ac:spMkLst>
            <pc:docMk/>
            <pc:sldMk cId="3991636703" sldId="428"/>
            <ac:spMk id="18" creationId="{F267CE0C-A77E-4FDD-EAD6-8600C3BC2189}"/>
          </ac:spMkLst>
        </pc:spChg>
        <pc:spChg chg="mod">
          <ac:chgData name="Soheil Abbasloo" userId="d71572ce-aea6-4a3a-9d7a-c1bc96c12f67" providerId="ADAL" clId="{5EAC83DC-A52A-46AF-8449-292B06D3F45D}" dt="2022-08-07T18:46:10.103" v="47"/>
          <ac:spMkLst>
            <pc:docMk/>
            <pc:sldMk cId="3991636703" sldId="428"/>
            <ac:spMk id="54" creationId="{9E5A1256-328A-B14D-855D-38F4B47D0E09}"/>
          </ac:spMkLst>
        </pc:spChg>
        <pc:picChg chg="mod">
          <ac:chgData name="Soheil Abbasloo" userId="d71572ce-aea6-4a3a-9d7a-c1bc96c12f67" providerId="ADAL" clId="{5EAC83DC-A52A-46AF-8449-292B06D3F45D}" dt="2022-08-07T18:46:17.692" v="49" actId="1076"/>
          <ac:picMkLst>
            <pc:docMk/>
            <pc:sldMk cId="3991636703" sldId="428"/>
            <ac:picMk id="61" creationId="{DA33F44F-6E71-0B47-99C4-F30113636588}"/>
          </ac:picMkLst>
        </pc:picChg>
      </pc:sldChg>
      <pc:sldChg chg="modSp mod">
        <pc:chgData name="Soheil Abbasloo" userId="d71572ce-aea6-4a3a-9d7a-c1bc96c12f67" providerId="ADAL" clId="{5EAC83DC-A52A-46AF-8449-292B06D3F45D}" dt="2022-09-10T21:25:24.479" v="1779" actId="404"/>
        <pc:sldMkLst>
          <pc:docMk/>
          <pc:sldMk cId="3859022528" sldId="429"/>
        </pc:sldMkLst>
        <pc:spChg chg="mod">
          <ac:chgData name="Soheil Abbasloo" userId="d71572ce-aea6-4a3a-9d7a-c1bc96c12f67" providerId="ADAL" clId="{5EAC83DC-A52A-46AF-8449-292B06D3F45D}" dt="2022-09-10T21:25:24.479" v="1779" actId="404"/>
          <ac:spMkLst>
            <pc:docMk/>
            <pc:sldMk cId="3859022528" sldId="429"/>
            <ac:spMk id="2" creationId="{11E390C8-D6B8-AE45-A854-CBED7A99BE0F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859022528" sldId="429"/>
            <ac:spMk id="3" creationId="{2C522BA4-A7F4-1A51-2141-DCB0FF43A550}"/>
          </ac:spMkLst>
        </pc:spChg>
        <pc:spChg chg="mod">
          <ac:chgData name="Soheil Abbasloo" userId="d71572ce-aea6-4a3a-9d7a-c1bc96c12f67" providerId="ADAL" clId="{5EAC83DC-A52A-46AF-8449-292B06D3F45D}" dt="2022-08-07T18:44:52.384" v="35"/>
          <ac:spMkLst>
            <pc:docMk/>
            <pc:sldMk cId="3859022528" sldId="429"/>
            <ac:spMk id="40" creationId="{E5177E8B-E674-2042-AF64-60E140471C5F}"/>
          </ac:spMkLst>
        </pc:spChg>
        <pc:spChg chg="mod">
          <ac:chgData name="Soheil Abbasloo" userId="d71572ce-aea6-4a3a-9d7a-c1bc96c12f67" providerId="ADAL" clId="{5EAC83DC-A52A-46AF-8449-292B06D3F45D}" dt="2022-08-07T18:44:57.652" v="40"/>
          <ac:spMkLst>
            <pc:docMk/>
            <pc:sldMk cId="3859022528" sldId="429"/>
            <ac:spMk id="44" creationId="{F6014CCA-C94B-A74D-8C9B-AA45941D9C5C}"/>
          </ac:spMkLst>
        </pc:spChg>
        <pc:spChg chg="mod">
          <ac:chgData name="Soheil Abbasloo" userId="d71572ce-aea6-4a3a-9d7a-c1bc96c12f67" providerId="ADAL" clId="{5EAC83DC-A52A-46AF-8449-292B06D3F45D}" dt="2022-08-07T18:45:02.823" v="45"/>
          <ac:spMkLst>
            <pc:docMk/>
            <pc:sldMk cId="3859022528" sldId="429"/>
            <ac:spMk id="47" creationId="{F59F3248-5C6C-C14B-9D8E-71D8043EB834}"/>
          </ac:spMkLst>
        </pc:spChg>
        <pc:spChg chg="mod">
          <ac:chgData name="Soheil Abbasloo" userId="d71572ce-aea6-4a3a-9d7a-c1bc96c12f67" providerId="ADAL" clId="{5EAC83DC-A52A-46AF-8449-292B06D3F45D}" dt="2022-08-07T18:44:07.907" v="24" actId="20577"/>
          <ac:spMkLst>
            <pc:docMk/>
            <pc:sldMk cId="3859022528" sldId="429"/>
            <ac:spMk id="50" creationId="{95FC019D-712F-BE4B-8131-F89845B6F653}"/>
          </ac:spMkLst>
        </pc:spChg>
        <pc:spChg chg="mod">
          <ac:chgData name="Soheil Abbasloo" userId="d71572ce-aea6-4a3a-9d7a-c1bc96c12f67" providerId="ADAL" clId="{5EAC83DC-A52A-46AF-8449-292B06D3F45D}" dt="2022-08-07T18:44:37.587" v="30" actId="403"/>
          <ac:spMkLst>
            <pc:docMk/>
            <pc:sldMk cId="3859022528" sldId="429"/>
            <ac:spMk id="54" creationId="{9E5A1256-328A-B14D-855D-38F4B47D0E09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210560216" sldId="430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210560216" sldId="430"/>
            <ac:spMk id="4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406215333" sldId="43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406215333" sldId="431"/>
            <ac:spMk id="2" creationId="{E4FDF483-65DE-5FCC-08FE-457FA94AF4FB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406215333" sldId="431"/>
            <ac:spMk id="3" creationId="{D61320AD-3E32-1364-31A6-D8AD5732F7EE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268886243" sldId="433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268886243" sldId="433"/>
            <ac:spMk id="2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300315634" sldId="43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300315634" sldId="434"/>
            <ac:spMk id="13" creationId="{9E3EBE08-8215-0ACE-8F79-9DD083C3ABE2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612164985" sldId="43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612164985" sldId="436"/>
            <ac:spMk id="12" creationId="{C27F1E9B-CFB7-F908-8E7F-EEE5C995089A}"/>
          </ac:spMkLst>
        </pc:spChg>
      </pc:sldChg>
      <pc:sldChg chg="modSp mod modShow">
        <pc:chgData name="Soheil Abbasloo" userId="d71572ce-aea6-4a3a-9d7a-c1bc96c12f67" providerId="ADAL" clId="{5EAC83DC-A52A-46AF-8449-292B06D3F45D}" dt="2022-09-10T21:19:33.911" v="1722" actId="120"/>
        <pc:sldMkLst>
          <pc:docMk/>
          <pc:sldMk cId="1338533706" sldId="440"/>
        </pc:sldMkLst>
        <pc:spChg chg="mod">
          <ac:chgData name="Soheil Abbasloo" userId="d71572ce-aea6-4a3a-9d7a-c1bc96c12f67" providerId="ADAL" clId="{5EAC83DC-A52A-46AF-8449-292B06D3F45D}" dt="2022-09-10T21:19:25.672" v="1721" actId="14100"/>
          <ac:spMkLst>
            <pc:docMk/>
            <pc:sldMk cId="1338533706" sldId="440"/>
            <ac:spMk id="2" creationId="{766939B5-FC39-A84C-991D-D9035189368F}"/>
          </ac:spMkLst>
        </pc:spChg>
        <pc:spChg chg="mod">
          <ac:chgData name="Soheil Abbasloo" userId="d71572ce-aea6-4a3a-9d7a-c1bc96c12f67" providerId="ADAL" clId="{5EAC83DC-A52A-46AF-8449-292B06D3F45D}" dt="2022-09-10T21:19:33.911" v="1722" actId="120"/>
          <ac:spMkLst>
            <pc:docMk/>
            <pc:sldMk cId="1338533706" sldId="440"/>
            <ac:spMk id="3" creationId="{7D9DFEC5-EC40-FD43-ACD9-D7DFB690052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338533706" sldId="440"/>
            <ac:spMk id="4" creationId="{6063EE03-AC18-34E9-ACDC-9C798BFB36DB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020344480" sldId="44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020344480" sldId="441"/>
            <ac:spMk id="2" creationId="{25437A5D-F78D-8E48-B16C-C4A7588FAA6E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020344480" sldId="441"/>
            <ac:spMk id="3" creationId="{8E0DB662-6071-DF32-1743-3A81C302FD61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773544433" sldId="44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773544433" sldId="445"/>
            <ac:spMk id="3" creationId="{81B9A63C-FDD9-AA72-085D-9A6C233FE0C3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522966795" sldId="44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522966795" sldId="446"/>
            <ac:spMk id="4" creationId="{C301024B-80F8-AC22-DECA-0D50C84F6AA6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522966795" sldId="446"/>
            <ac:spMk id="5" creationId="{8B00055C-2E16-4EEC-B93C-A686793D124C}"/>
          </ac:spMkLst>
        </pc:spChg>
      </pc:sldChg>
      <pc:sldChg chg="modSp add del ord">
        <pc:chgData name="Soheil Abbasloo" userId="d71572ce-aea6-4a3a-9d7a-c1bc96c12f67" providerId="ADAL" clId="{5EAC83DC-A52A-46AF-8449-292B06D3F45D}" dt="2022-09-11T13:51:04.363" v="2217"/>
        <pc:sldMkLst>
          <pc:docMk/>
          <pc:sldMk cId="875992744" sldId="44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75992744" sldId="447"/>
            <ac:spMk id="2" creationId="{D6E4AA43-5D4F-E977-386D-5182820CEB06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75992744" sldId="447"/>
            <ac:spMk id="3" creationId="{15A7A91F-806E-7409-462B-050CE677ACAF}"/>
          </ac:spMkLst>
        </pc:spChg>
      </pc:sldChg>
      <pc:sldChg chg="modSp add del mod">
        <pc:chgData name="Soheil Abbasloo" userId="d71572ce-aea6-4a3a-9d7a-c1bc96c12f67" providerId="ADAL" clId="{5EAC83DC-A52A-46AF-8449-292B06D3F45D}" dt="2022-09-10T20:00:08.001" v="162" actId="1076"/>
        <pc:sldMkLst>
          <pc:docMk/>
          <pc:sldMk cId="3904209375" sldId="448"/>
        </pc:sldMkLst>
        <pc:spChg chg="mod">
          <ac:chgData name="Soheil Abbasloo" userId="d71572ce-aea6-4a3a-9d7a-c1bc96c12f67" providerId="ADAL" clId="{5EAC83DC-A52A-46AF-8449-292B06D3F45D}" dt="2022-09-10T20:00:08.001" v="162" actId="1076"/>
          <ac:spMkLst>
            <pc:docMk/>
            <pc:sldMk cId="3904209375" sldId="448"/>
            <ac:spMk id="5" creationId="{8C2FF0FA-FA48-AEFC-DFCA-FDCC5DAF25C9}"/>
          </ac:spMkLst>
        </pc:spChg>
      </pc:sldChg>
      <pc:sldChg chg="addSp delSp modSp mod">
        <pc:chgData name="Soheil Abbasloo" userId="d71572ce-aea6-4a3a-9d7a-c1bc96c12f67" providerId="ADAL" clId="{5EAC83DC-A52A-46AF-8449-292B06D3F45D}" dt="2022-09-10T22:24:35.931" v="2215" actId="20577"/>
        <pc:sldMkLst>
          <pc:docMk/>
          <pc:sldMk cId="2512699753" sldId="449"/>
        </pc:sldMkLst>
        <pc:spChg chg="add mod">
          <ac:chgData name="Soheil Abbasloo" userId="d71572ce-aea6-4a3a-9d7a-c1bc96c12f67" providerId="ADAL" clId="{5EAC83DC-A52A-46AF-8449-292B06D3F45D}" dt="2022-09-10T22:24:35.931" v="2215" actId="20577"/>
          <ac:spMkLst>
            <pc:docMk/>
            <pc:sldMk cId="2512699753" sldId="449"/>
            <ac:spMk id="3" creationId="{13ACFBD7-03AC-3B33-C289-2D356BC70A0F}"/>
          </ac:spMkLst>
        </pc:spChg>
        <pc:spChg chg="del mod">
          <ac:chgData name="Soheil Abbasloo" userId="d71572ce-aea6-4a3a-9d7a-c1bc96c12f67" providerId="ADAL" clId="{5EAC83DC-A52A-46AF-8449-292B06D3F45D}" dt="2022-09-10T21:31:40.562" v="1850"/>
          <ac:spMkLst>
            <pc:docMk/>
            <pc:sldMk cId="2512699753" sldId="449"/>
            <ac:spMk id="6" creationId="{6FDC6D1A-FB64-EFA1-CA09-374C71946E1D}"/>
          </ac:spMkLst>
        </pc:spChg>
        <pc:spChg chg="del mod">
          <ac:chgData name="Soheil Abbasloo" userId="d71572ce-aea6-4a3a-9d7a-c1bc96c12f67" providerId="ADAL" clId="{5EAC83DC-A52A-46AF-8449-292B06D3F45D}" dt="2022-09-10T21:31:15.414" v="1838" actId="478"/>
          <ac:spMkLst>
            <pc:docMk/>
            <pc:sldMk cId="2512699753" sldId="449"/>
            <ac:spMk id="36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880369482" sldId="450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80369482" sldId="450"/>
            <ac:spMk id="2" creationId="{09C2587D-5EB9-081D-E718-EE8DC906049E}"/>
          </ac:spMkLst>
        </pc:spChg>
      </pc:sldChg>
      <pc:sldChg chg="modSp add del">
        <pc:chgData name="Soheil Abbasloo" userId="d71572ce-aea6-4a3a-9d7a-c1bc96c12f67" providerId="ADAL" clId="{5EAC83DC-A52A-46AF-8449-292B06D3F45D}" dt="2022-09-10T21:17:49.074" v="1653"/>
        <pc:sldMkLst>
          <pc:docMk/>
          <pc:sldMk cId="1237471487" sldId="45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237471487" sldId="451"/>
            <ac:spMk id="4" creationId="{951244AC-3DFA-4F52-966B-D9EC52951288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237471487" sldId="451"/>
            <ac:spMk id="5" creationId="{4E95EF49-C406-C351-6299-41E37093E69B}"/>
          </ac:spMkLst>
        </pc:spChg>
      </pc:sldChg>
      <pc:sldChg chg="modSp add del">
        <pc:chgData name="Soheil Abbasloo" userId="d71572ce-aea6-4a3a-9d7a-c1bc96c12f67" providerId="ADAL" clId="{5EAC83DC-A52A-46AF-8449-292B06D3F45D}" dt="2022-09-10T21:17:49.074" v="1653"/>
        <pc:sldMkLst>
          <pc:docMk/>
          <pc:sldMk cId="481596552" sldId="452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81596552" sldId="452"/>
            <ac:spMk id="2" creationId="{A1319F97-55B2-1526-D6ED-9E7C56DCE769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81596552" sldId="452"/>
            <ac:spMk id="5" creationId="{98216E84-B202-8AF0-3F14-373EB115CDB5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061026669" sldId="453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061026669" sldId="453"/>
            <ac:spMk id="2" creationId="{7F6144AD-2C09-DABB-6527-6F9CBDD12587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061026669" sldId="453"/>
            <ac:spMk id="5" creationId="{0DEB921D-6B85-D308-DD98-4058A44C7EA4}"/>
          </ac:spMkLst>
        </pc:spChg>
      </pc:sldChg>
      <pc:sldChg chg="modSp add del">
        <pc:chgData name="Soheil Abbasloo" userId="d71572ce-aea6-4a3a-9d7a-c1bc96c12f67" providerId="ADAL" clId="{5EAC83DC-A52A-46AF-8449-292B06D3F45D}" dt="2022-09-10T21:17:49.074" v="1653"/>
        <pc:sldMkLst>
          <pc:docMk/>
          <pc:sldMk cId="1638644757" sldId="45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638644757" sldId="454"/>
            <ac:spMk id="2" creationId="{A1319F97-55B2-1526-D6ED-9E7C56DCE769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638644757" sldId="454"/>
            <ac:spMk id="3" creationId="{B5637E10-9316-AB26-EE47-024EF91E1408}"/>
          </ac:spMkLst>
        </pc:spChg>
      </pc:sldChg>
      <pc:sldChg chg="addSp modSp add del mod">
        <pc:chgData name="Soheil Abbasloo" userId="d71572ce-aea6-4a3a-9d7a-c1bc96c12f67" providerId="ADAL" clId="{5EAC83DC-A52A-46AF-8449-292B06D3F45D}" dt="2022-09-10T21:17:49.074" v="1653"/>
        <pc:sldMkLst>
          <pc:docMk/>
          <pc:sldMk cId="862026531" sldId="45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62026531" sldId="455"/>
            <ac:spMk id="2" creationId="{A1319F97-55B2-1526-D6ED-9E7C56DCE769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62026531" sldId="455"/>
            <ac:spMk id="3" creationId="{02AD5FDE-0A2B-6EF3-A7FD-07978F8954C2}"/>
          </ac:spMkLst>
        </pc:spChg>
        <pc:spChg chg="add mod">
          <ac:chgData name="Soheil Abbasloo" userId="d71572ce-aea6-4a3a-9d7a-c1bc96c12f67" providerId="ADAL" clId="{5EAC83DC-A52A-46AF-8449-292B06D3F45D}" dt="2022-09-10T21:04:38.716" v="1518" actId="1076"/>
          <ac:spMkLst>
            <pc:docMk/>
            <pc:sldMk cId="862026531" sldId="455"/>
            <ac:spMk id="6" creationId="{7C74CA27-BFF0-CF8B-6470-1FA6DEF2384E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40877208" sldId="45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40877208" sldId="456"/>
            <ac:spMk id="7" creationId="{B220338F-30A2-F94A-792D-5D94FCC10FF8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899528987" sldId="45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99528987" sldId="457"/>
            <ac:spMk id="2" creationId="{279D3DFD-8217-C48A-6832-D50181EB075C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899528987" sldId="457"/>
            <ac:spMk id="4" creationId="{951244AC-3DFA-4F52-966B-D9EC52951288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467884221" sldId="458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67884221" sldId="458"/>
            <ac:spMk id="7" creationId="{239B9822-BF17-C62A-0D08-BF0F5252898D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705801446" sldId="459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705801446" sldId="459"/>
            <ac:spMk id="4" creationId="{56A9B043-FB66-C760-357A-4DAF03D0F6BE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344334431" sldId="460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344334431" sldId="460"/>
            <ac:spMk id="3" creationId="{589BFBC1-FDF5-E427-DA9E-204B962E366F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344334431" sldId="460"/>
            <ac:spMk id="4" creationId="{FBF01074-6871-38E7-6F9C-050DE028887F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451626941" sldId="46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451626941" sldId="461"/>
            <ac:spMk id="3" creationId="{711C57FB-68B7-AE1A-D458-9C794FCEC419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451626941" sldId="461"/>
            <ac:spMk id="4" creationId="{24A61E32-0E6F-F3EA-88D6-EEE705FDD229}"/>
          </ac:spMkLst>
        </pc:spChg>
      </pc:sldChg>
      <pc:sldChg chg="addSp delSp modSp mod delAnim">
        <pc:chgData name="Soheil Abbasloo" userId="d71572ce-aea6-4a3a-9d7a-c1bc96c12f67" providerId="ADAL" clId="{5EAC83DC-A52A-46AF-8449-292B06D3F45D}" dt="2022-09-10T21:17:49.074" v="1653"/>
        <pc:sldMkLst>
          <pc:docMk/>
          <pc:sldMk cId="1166942082" sldId="462"/>
        </pc:sldMkLst>
        <pc:spChg chg="mod">
          <ac:chgData name="Soheil Abbasloo" userId="d71572ce-aea6-4a3a-9d7a-c1bc96c12f67" providerId="ADAL" clId="{5EAC83DC-A52A-46AF-8449-292B06D3F45D}" dt="2022-09-10T20:02:24.641" v="349" actId="1036"/>
          <ac:spMkLst>
            <pc:docMk/>
            <pc:sldMk cId="1166942082" sldId="462"/>
            <ac:spMk id="2" creationId="{005B51FE-D7B2-72E6-FDED-12AAAA81BD99}"/>
          </ac:spMkLst>
        </pc:spChg>
        <pc:spChg chg="del mod">
          <ac:chgData name="Soheil Abbasloo" userId="d71572ce-aea6-4a3a-9d7a-c1bc96c12f67" providerId="ADAL" clId="{5EAC83DC-A52A-46AF-8449-292B06D3F45D}" dt="2022-09-10T20:05:01.018" v="555" actId="478"/>
          <ac:spMkLst>
            <pc:docMk/>
            <pc:sldMk cId="1166942082" sldId="462"/>
            <ac:spMk id="3" creationId="{647A57DB-3D12-12CA-C4EE-596018A18826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66942082" sldId="462"/>
            <ac:spMk id="4" creationId="{246A15DF-4762-9C7A-16FB-6A8447B27761}"/>
          </ac:spMkLst>
        </pc:spChg>
        <pc:spChg chg="add del mod">
          <ac:chgData name="Soheil Abbasloo" userId="d71572ce-aea6-4a3a-9d7a-c1bc96c12f67" providerId="ADAL" clId="{5EAC83DC-A52A-46AF-8449-292B06D3F45D}" dt="2022-09-10T20:05:03.616" v="556" actId="478"/>
          <ac:spMkLst>
            <pc:docMk/>
            <pc:sldMk cId="1166942082" sldId="462"/>
            <ac:spMk id="6" creationId="{23711D73-6FC9-088B-74BF-4DF4D0034003}"/>
          </ac:spMkLst>
        </pc:spChg>
      </pc:sldChg>
      <pc:sldChg chg="addSp delSp modSp mod modClrScheme chgLayout">
        <pc:chgData name="Soheil Abbasloo" userId="d71572ce-aea6-4a3a-9d7a-c1bc96c12f67" providerId="ADAL" clId="{5EAC83DC-A52A-46AF-8449-292B06D3F45D}" dt="2022-09-10T21:43:24.268" v="2065" actId="404"/>
        <pc:sldMkLst>
          <pc:docMk/>
          <pc:sldMk cId="1179630123" sldId="465"/>
        </pc:sldMkLst>
        <pc:spChg chg="add del mod">
          <ac:chgData name="Soheil Abbasloo" userId="d71572ce-aea6-4a3a-9d7a-c1bc96c12f67" providerId="ADAL" clId="{5EAC83DC-A52A-46AF-8449-292B06D3F45D}" dt="2022-09-10T21:41:03.132" v="1964"/>
          <ac:spMkLst>
            <pc:docMk/>
            <pc:sldMk cId="1179630123" sldId="465"/>
            <ac:spMk id="2" creationId="{55F4DE18-E729-D279-52DE-4FD9C726E5D8}"/>
          </ac:spMkLst>
        </pc:spChg>
        <pc:spChg chg="add del mod">
          <ac:chgData name="Soheil Abbasloo" userId="d71572ce-aea6-4a3a-9d7a-c1bc96c12f67" providerId="ADAL" clId="{5EAC83DC-A52A-46AF-8449-292B06D3F45D}" dt="2022-09-10T21:41:03.132" v="1964"/>
          <ac:spMkLst>
            <pc:docMk/>
            <pc:sldMk cId="1179630123" sldId="465"/>
            <ac:spMk id="3" creationId="{17B1B2D0-3A8E-6522-F810-A8EFE7773E8E}"/>
          </ac:spMkLst>
        </pc:spChg>
        <pc:spChg chg="add del mod">
          <ac:chgData name="Soheil Abbasloo" userId="d71572ce-aea6-4a3a-9d7a-c1bc96c12f67" providerId="ADAL" clId="{5EAC83DC-A52A-46AF-8449-292B06D3F45D}" dt="2022-09-10T21:41:03.132" v="1964"/>
          <ac:spMkLst>
            <pc:docMk/>
            <pc:sldMk cId="1179630123" sldId="465"/>
            <ac:spMk id="4" creationId="{AFB81FF9-1104-4004-7CBF-571608D6D1C8}"/>
          </ac:spMkLst>
        </pc:spChg>
        <pc:spChg chg="mod ord">
          <ac:chgData name="Soheil Abbasloo" userId="d71572ce-aea6-4a3a-9d7a-c1bc96c12f67" providerId="ADAL" clId="{5EAC83DC-A52A-46AF-8449-292B06D3F45D}" dt="2022-09-10T21:43:24.268" v="2065" actId="404"/>
          <ac:spMkLst>
            <pc:docMk/>
            <pc:sldMk cId="1179630123" sldId="465"/>
            <ac:spMk id="849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1:03.132" v="1964"/>
          <ac:spMkLst>
            <pc:docMk/>
            <pc:sldMk cId="1179630123" sldId="465"/>
            <ac:spMk id="850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1:03.132" v="1964"/>
          <ac:spMkLst>
            <pc:docMk/>
            <pc:sldMk cId="1179630123" sldId="465"/>
            <ac:spMk id="851" creationId="{00000000-0000-0000-0000-000000000000}"/>
          </ac:spMkLst>
        </pc:spChg>
      </pc:sldChg>
      <pc:sldChg chg="addSp delSp modSp mod modClrScheme chgLayout">
        <pc:chgData name="Soheil Abbasloo" userId="d71572ce-aea6-4a3a-9d7a-c1bc96c12f67" providerId="ADAL" clId="{5EAC83DC-A52A-46AF-8449-292B06D3F45D}" dt="2022-09-10T21:43:18.065" v="2062" actId="403"/>
        <pc:sldMkLst>
          <pc:docMk/>
          <pc:sldMk cId="2538757066" sldId="466"/>
        </pc:sldMkLst>
        <pc:spChg chg="add del mod">
          <ac:chgData name="Soheil Abbasloo" userId="d71572ce-aea6-4a3a-9d7a-c1bc96c12f67" providerId="ADAL" clId="{5EAC83DC-A52A-46AF-8449-292B06D3F45D}" dt="2022-09-10T21:39:58.420" v="1952"/>
          <ac:spMkLst>
            <pc:docMk/>
            <pc:sldMk cId="2538757066" sldId="466"/>
            <ac:spMk id="2" creationId="{209028B9-D777-039E-3296-7B5C9E647047}"/>
          </ac:spMkLst>
        </pc:spChg>
        <pc:spChg chg="add del mod">
          <ac:chgData name="Soheil Abbasloo" userId="d71572ce-aea6-4a3a-9d7a-c1bc96c12f67" providerId="ADAL" clId="{5EAC83DC-A52A-46AF-8449-292B06D3F45D}" dt="2022-09-10T21:39:58.420" v="1952"/>
          <ac:spMkLst>
            <pc:docMk/>
            <pc:sldMk cId="2538757066" sldId="466"/>
            <ac:spMk id="3" creationId="{8EB87103-26A1-0056-1E1B-E5F79BBC781A}"/>
          </ac:spMkLst>
        </pc:spChg>
        <pc:spChg chg="add del mod">
          <ac:chgData name="Soheil Abbasloo" userId="d71572ce-aea6-4a3a-9d7a-c1bc96c12f67" providerId="ADAL" clId="{5EAC83DC-A52A-46AF-8449-292B06D3F45D}" dt="2022-09-10T21:39:58.420" v="1952"/>
          <ac:spMkLst>
            <pc:docMk/>
            <pc:sldMk cId="2538757066" sldId="466"/>
            <ac:spMk id="4" creationId="{8B85059B-A618-6770-A303-9A2F6DDAE818}"/>
          </ac:spMkLst>
        </pc:spChg>
        <pc:spChg chg="mod ord">
          <ac:chgData name="Soheil Abbasloo" userId="d71572ce-aea6-4a3a-9d7a-c1bc96c12f67" providerId="ADAL" clId="{5EAC83DC-A52A-46AF-8449-292B06D3F45D}" dt="2022-09-10T21:43:18.065" v="2062" actId="403"/>
          <ac:spMkLst>
            <pc:docMk/>
            <pc:sldMk cId="2538757066" sldId="466"/>
            <ac:spMk id="849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0:58.661" v="1959" actId="700"/>
          <ac:spMkLst>
            <pc:docMk/>
            <pc:sldMk cId="2538757066" sldId="466"/>
            <ac:spMk id="850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0:58.661" v="1959" actId="700"/>
          <ac:spMkLst>
            <pc:docMk/>
            <pc:sldMk cId="2538757066" sldId="466"/>
            <ac:spMk id="851" creationId="{00000000-0000-0000-0000-000000000000}"/>
          </ac:spMkLst>
        </pc:spChg>
      </pc:sldChg>
      <pc:sldChg chg="modSp mod modClrScheme chgLayout">
        <pc:chgData name="Soheil Abbasloo" userId="d71572ce-aea6-4a3a-9d7a-c1bc96c12f67" providerId="ADAL" clId="{5EAC83DC-A52A-46AF-8449-292B06D3F45D}" dt="2022-09-10T21:44:27.063" v="2104" actId="403"/>
        <pc:sldMkLst>
          <pc:docMk/>
          <pc:sldMk cId="3471542201" sldId="468"/>
        </pc:sldMkLst>
        <pc:spChg chg="mod ord">
          <ac:chgData name="Soheil Abbasloo" userId="d71572ce-aea6-4a3a-9d7a-c1bc96c12f67" providerId="ADAL" clId="{5EAC83DC-A52A-46AF-8449-292B06D3F45D}" dt="2022-09-10T21:44:09.392" v="2101" actId="700"/>
          <ac:spMkLst>
            <pc:docMk/>
            <pc:sldMk cId="3471542201" sldId="468"/>
            <ac:spMk id="2" creationId="{B6A83A64-D261-1D6D-0B07-22EFE7CE5EA4}"/>
          </ac:spMkLst>
        </pc:spChg>
        <pc:spChg chg="mod ord">
          <ac:chgData name="Soheil Abbasloo" userId="d71572ce-aea6-4a3a-9d7a-c1bc96c12f67" providerId="ADAL" clId="{5EAC83DC-A52A-46AF-8449-292B06D3F45D}" dt="2022-09-10T21:44:27.063" v="2104" actId="403"/>
          <ac:spMkLst>
            <pc:docMk/>
            <pc:sldMk cId="3471542201" sldId="468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4:21.983" v="2103" actId="404"/>
          <ac:spMkLst>
            <pc:docMk/>
            <pc:sldMk cId="3471542201" sldId="468"/>
            <ac:spMk id="56321" creationId="{00000000-0000-0000-0000-000000000000}"/>
          </ac:spMkLst>
        </pc:spChg>
      </pc:sldChg>
      <pc:sldChg chg="modSp mod modClrScheme chgLayout">
        <pc:chgData name="Soheil Abbasloo" userId="d71572ce-aea6-4a3a-9d7a-c1bc96c12f67" providerId="ADAL" clId="{5EAC83DC-A52A-46AF-8449-292B06D3F45D}" dt="2022-09-10T21:45:14.427" v="2152" actId="404"/>
        <pc:sldMkLst>
          <pc:docMk/>
          <pc:sldMk cId="3471685454" sldId="471"/>
        </pc:sldMkLst>
        <pc:spChg chg="mod ord">
          <ac:chgData name="Soheil Abbasloo" userId="d71572ce-aea6-4a3a-9d7a-c1bc96c12f67" providerId="ADAL" clId="{5EAC83DC-A52A-46AF-8449-292B06D3F45D}" dt="2022-09-10T21:45:06.284" v="2146" actId="700"/>
          <ac:spMkLst>
            <pc:docMk/>
            <pc:sldMk cId="3471685454" sldId="471"/>
            <ac:spMk id="2" creationId="{6A700A37-C15E-2642-8ECA-76EC38F83385}"/>
          </ac:spMkLst>
        </pc:spChg>
        <pc:spChg chg="mod ord">
          <ac:chgData name="Soheil Abbasloo" userId="d71572ce-aea6-4a3a-9d7a-c1bc96c12f67" providerId="ADAL" clId="{5EAC83DC-A52A-46AF-8449-292B06D3F45D}" dt="2022-09-10T21:45:11.187" v="2150" actId="404"/>
          <ac:spMkLst>
            <pc:docMk/>
            <pc:sldMk cId="3471685454" sldId="471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5:14.427" v="2152" actId="404"/>
          <ac:spMkLst>
            <pc:docMk/>
            <pc:sldMk cId="3471685454" sldId="471"/>
            <ac:spMk id="56321" creationId="{00000000-0000-0000-0000-000000000000}"/>
          </ac:spMkLst>
        </pc:spChg>
      </pc:sldChg>
      <pc:sldChg chg="modSp mod modClrScheme chgLayout">
        <pc:chgData name="Soheil Abbasloo" userId="d71572ce-aea6-4a3a-9d7a-c1bc96c12f67" providerId="ADAL" clId="{5EAC83DC-A52A-46AF-8449-292B06D3F45D}" dt="2022-09-10T21:46:29.301" v="2209" actId="700"/>
        <pc:sldMkLst>
          <pc:docMk/>
          <pc:sldMk cId="2404643667" sldId="532"/>
        </pc:sldMkLst>
        <pc:spChg chg="mod ord">
          <ac:chgData name="Soheil Abbasloo" userId="d71572ce-aea6-4a3a-9d7a-c1bc96c12f67" providerId="ADAL" clId="{5EAC83DC-A52A-46AF-8449-292B06D3F45D}" dt="2022-09-10T21:46:29.301" v="2209" actId="700"/>
          <ac:spMkLst>
            <pc:docMk/>
            <pc:sldMk cId="2404643667" sldId="532"/>
            <ac:spMk id="5" creationId="{87148566-8E8E-92E4-29AF-ECCC2B629746}"/>
          </ac:spMkLst>
        </pc:spChg>
        <pc:spChg chg="mod ord">
          <ac:chgData name="Soheil Abbasloo" userId="d71572ce-aea6-4a3a-9d7a-c1bc96c12f67" providerId="ADAL" clId="{5EAC83DC-A52A-46AF-8449-292B06D3F45D}" dt="2022-09-10T21:46:29.301" v="2209" actId="700"/>
          <ac:spMkLst>
            <pc:docMk/>
            <pc:sldMk cId="2404643667" sldId="532"/>
            <ac:spMk id="383" creationId="{00000000-0000-0000-0000-000000000000}"/>
          </ac:spMkLst>
        </pc:spChg>
      </pc:sldChg>
      <pc:sldChg chg="modSp modAnim">
        <pc:chgData name="Soheil Abbasloo" userId="d71572ce-aea6-4a3a-9d7a-c1bc96c12f67" providerId="ADAL" clId="{5EAC83DC-A52A-46AF-8449-292B06D3F45D}" dt="2022-09-12T19:40:56.477" v="2467"/>
        <pc:sldMkLst>
          <pc:docMk/>
          <pc:sldMk cId="4254936904" sldId="533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254936904" sldId="533"/>
            <ac:spMk id="2" creationId="{C7B13169-8BD6-F3E0-9799-0824FD175E2E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254936904" sldId="533"/>
            <ac:spMk id="383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457200423" sldId="53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457200423" sldId="534"/>
            <ac:spMk id="383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078530893" sldId="53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078530893" sldId="535"/>
            <ac:spMk id="383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063962662" sldId="53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063962662" sldId="536"/>
            <ac:spMk id="4" creationId="{2E86F396-0A9B-7318-751A-0484A76D979C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063962662" sldId="536"/>
            <ac:spMk id="5" creationId="{2ABACD18-E61D-2507-D6A5-575C5B06CADA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449203649" sldId="53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49203649" sldId="537"/>
            <ac:spMk id="4" creationId="{1D3CD719-C698-C342-F2F6-90A21B71F853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49203649" sldId="537"/>
            <ac:spMk id="383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2073821132" sldId="538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073821132" sldId="538"/>
            <ac:spMk id="2" creationId="{63A8B962-E180-D94C-B827-A7E3A9B8D54C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073821132" sldId="538"/>
            <ac:spMk id="3" creationId="{3A636DE8-7B80-6AA5-1642-24057E0EE1A3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953155506" sldId="539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953155506" sldId="539"/>
            <ac:spMk id="2" creationId="{88E4F5BE-400E-23DD-3E6A-A5FC9A2E9897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953155506" sldId="539"/>
            <ac:spMk id="4" creationId="{5292137F-A86D-B551-152A-1BAF374E4A92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402311275" sldId="54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02311275" sldId="544"/>
            <ac:spMk id="849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02311275" sldId="544"/>
            <ac:spMk id="850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02311275" sldId="544"/>
            <ac:spMk id="851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519514335" sldId="54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519514335" sldId="545"/>
            <ac:spMk id="3" creationId="{B6B18768-C9BF-D91A-EB0D-4A9C98E210DD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397177678" sldId="546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397177678" sldId="546"/>
            <ac:spMk id="2" creationId="{C50958B4-6BD6-4D9C-CA32-8A496A23E9C8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359309587" sldId="54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359309587" sldId="547"/>
            <ac:spMk id="2" creationId="{5127DDE0-2F5B-4DA2-C528-D13E937E743C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658169011" sldId="548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658169011" sldId="548"/>
            <ac:spMk id="2" creationId="{429CC9B3-A623-248C-D4EC-625606865D40}"/>
          </ac:spMkLst>
        </pc:spChg>
      </pc:sldChg>
      <pc:sldChg chg="modSp mod modClrScheme chgLayout">
        <pc:chgData name="Soheil Abbasloo" userId="d71572ce-aea6-4a3a-9d7a-c1bc96c12f67" providerId="ADAL" clId="{5EAC83DC-A52A-46AF-8449-292B06D3F45D}" dt="2022-09-10T21:43:11.417" v="2058" actId="403"/>
        <pc:sldMkLst>
          <pc:docMk/>
          <pc:sldMk cId="278768862" sldId="549"/>
        </pc:sldMkLst>
        <pc:spChg chg="mod ord">
          <ac:chgData name="Soheil Abbasloo" userId="d71572ce-aea6-4a3a-9d7a-c1bc96c12f67" providerId="ADAL" clId="{5EAC83DC-A52A-46AF-8449-292B06D3F45D}" dt="2022-09-10T21:43:11.417" v="2058" actId="403"/>
          <ac:spMkLst>
            <pc:docMk/>
            <pc:sldMk cId="278768862" sldId="549"/>
            <ac:spMk id="1035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39:45.723" v="1948" actId="700"/>
          <ac:spMkLst>
            <pc:docMk/>
            <pc:sldMk cId="278768862" sldId="549"/>
            <ac:spMk id="103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39:45.723" v="1948" actId="700"/>
          <ac:spMkLst>
            <pc:docMk/>
            <pc:sldMk cId="278768862" sldId="549"/>
            <ac:spMk id="1037" creationId="{00000000-0000-0000-0000-000000000000}"/>
          </ac:spMkLst>
        </pc:spChg>
      </pc:sldChg>
      <pc:sldChg chg="modSp mod modClrScheme chgLayout">
        <pc:chgData name="Soheil Abbasloo" userId="d71572ce-aea6-4a3a-9d7a-c1bc96c12f67" providerId="ADAL" clId="{5EAC83DC-A52A-46AF-8449-292B06D3F45D}" dt="2022-09-10T21:42:38.354" v="2045" actId="1038"/>
        <pc:sldMkLst>
          <pc:docMk/>
          <pc:sldMk cId="64902675" sldId="550"/>
        </pc:sldMkLst>
        <pc:spChg chg="mod ord">
          <ac:chgData name="Soheil Abbasloo" userId="d71572ce-aea6-4a3a-9d7a-c1bc96c12f67" providerId="ADAL" clId="{5EAC83DC-A52A-46AF-8449-292B06D3F45D}" dt="2022-09-10T21:42:32.897" v="2018" actId="700"/>
          <ac:spMkLst>
            <pc:docMk/>
            <pc:sldMk cId="64902675" sldId="550"/>
            <ac:spMk id="3" creationId="{1CDE99EE-3F84-75F0-6598-9DACC715B489}"/>
          </ac:spMkLst>
        </pc:spChg>
        <pc:spChg chg="mod ord">
          <ac:chgData name="Soheil Abbasloo" userId="d71572ce-aea6-4a3a-9d7a-c1bc96c12f67" providerId="ADAL" clId="{5EAC83DC-A52A-46AF-8449-292B06D3F45D}" dt="2022-09-10T21:42:38.354" v="2045" actId="1038"/>
          <ac:spMkLst>
            <pc:docMk/>
            <pc:sldMk cId="64902675" sldId="550"/>
            <ac:spMk id="6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2:32.897" v="2018" actId="700"/>
          <ac:spMkLst>
            <pc:docMk/>
            <pc:sldMk cId="64902675" sldId="550"/>
            <ac:spMk id="35841" creationId="{00000000-0000-0000-0000-000000000000}"/>
          </ac:spMkLst>
        </pc:spChg>
      </pc:sldChg>
      <pc:sldChg chg="modSp mod modClrScheme chgLayout">
        <pc:chgData name="Soheil Abbasloo" userId="d71572ce-aea6-4a3a-9d7a-c1bc96c12f67" providerId="ADAL" clId="{5EAC83DC-A52A-46AF-8449-292B06D3F45D}" dt="2022-09-10T21:43:04.334" v="2053" actId="403"/>
        <pc:sldMkLst>
          <pc:docMk/>
          <pc:sldMk cId="4102176904" sldId="551"/>
        </pc:sldMkLst>
        <pc:spChg chg="mod ord">
          <ac:chgData name="Soheil Abbasloo" userId="d71572ce-aea6-4a3a-9d7a-c1bc96c12f67" providerId="ADAL" clId="{5EAC83DC-A52A-46AF-8449-292B06D3F45D}" dt="2022-09-10T21:43:04.334" v="2053" actId="403"/>
          <ac:spMkLst>
            <pc:docMk/>
            <pc:sldMk cId="4102176904" sldId="551"/>
            <ac:spMk id="1271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2:09.035" v="1995" actId="700"/>
          <ac:spMkLst>
            <pc:docMk/>
            <pc:sldMk cId="4102176904" sldId="551"/>
            <ac:spMk id="1272" creationId="{00000000-0000-0000-0000-000000000000}"/>
          </ac:spMkLst>
        </pc:spChg>
        <pc:spChg chg="mod ord">
          <ac:chgData name="Soheil Abbasloo" userId="d71572ce-aea6-4a3a-9d7a-c1bc96c12f67" providerId="ADAL" clId="{5EAC83DC-A52A-46AF-8449-292B06D3F45D}" dt="2022-09-10T21:42:09.035" v="1995" actId="700"/>
          <ac:spMkLst>
            <pc:docMk/>
            <pc:sldMk cId="4102176904" sldId="551"/>
            <ac:spMk id="1273" creationId="{00000000-0000-0000-0000-000000000000}"/>
          </ac:spMkLst>
        </pc:spChg>
        <pc:grpChg chg="mod">
          <ac:chgData name="Soheil Abbasloo" userId="d71572ce-aea6-4a3a-9d7a-c1bc96c12f67" providerId="ADAL" clId="{5EAC83DC-A52A-46AF-8449-292B06D3F45D}" dt="2022-09-10T21:42:13.758" v="2012" actId="1035"/>
          <ac:grpSpMkLst>
            <pc:docMk/>
            <pc:sldMk cId="4102176904" sldId="551"/>
            <ac:grpSpMk id="5" creationId="{00000000-0000-0000-0000-000000000000}"/>
          </ac:grpSpMkLst>
        </pc:grpChg>
        <pc:grpChg chg="mod">
          <ac:chgData name="Soheil Abbasloo" userId="d71572ce-aea6-4a3a-9d7a-c1bc96c12f67" providerId="ADAL" clId="{5EAC83DC-A52A-46AF-8449-292B06D3F45D}" dt="2022-09-10T21:42:13.758" v="2012" actId="1035"/>
          <ac:grpSpMkLst>
            <pc:docMk/>
            <pc:sldMk cId="4102176904" sldId="551"/>
            <ac:grpSpMk id="20" creationId="{00000000-0000-0000-0000-000000000000}"/>
          </ac:grpSpMkLst>
        </pc:gr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475265039" sldId="552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75265039" sldId="552"/>
            <ac:spMk id="2" creationId="{34BD44F4-278C-EC25-5822-FFCB3CA30665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454437459" sldId="553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54437459" sldId="553"/>
            <ac:spMk id="2" creationId="{C43E6C40-8B4F-7BFC-5FDD-E040E5ABB84F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3570059630" sldId="554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570059630" sldId="554"/>
            <ac:spMk id="2" creationId="{DF23C68E-10E3-965A-0943-DC0FE582765A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735455246" sldId="555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735455246" sldId="555"/>
            <ac:spMk id="2" creationId="{EC73CEB3-94D6-83F9-AC56-469986771CC9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401126372" sldId="557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01126372" sldId="557"/>
            <ac:spMk id="2" creationId="{37018EC4-16C5-671E-4CCC-108FBCCF32FA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401126372" sldId="557"/>
            <ac:spMk id="3" creationId="{E5005E41-230A-1362-E7F5-5655085A66F5}"/>
          </ac:spMkLst>
        </pc:spChg>
      </pc:sldChg>
      <pc:sldChg chg="modSp mod">
        <pc:chgData name="Soheil Abbasloo" userId="d71572ce-aea6-4a3a-9d7a-c1bc96c12f67" providerId="ADAL" clId="{5EAC83DC-A52A-46AF-8449-292B06D3F45D}" dt="2022-09-10T21:44:42.534" v="2107" actId="404"/>
        <pc:sldMkLst>
          <pc:docMk/>
          <pc:sldMk cId="3984245360" sldId="558"/>
        </pc:sldMkLst>
        <pc:spChg chg="mod">
          <ac:chgData name="Soheil Abbasloo" userId="d71572ce-aea6-4a3a-9d7a-c1bc96c12f67" providerId="ADAL" clId="{5EAC83DC-A52A-46AF-8449-292B06D3F45D}" dt="2022-09-10T21:44:42.534" v="2107" actId="404"/>
          <ac:spMkLst>
            <pc:docMk/>
            <pc:sldMk cId="3984245360" sldId="558"/>
            <ac:spMk id="1242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984245360" sldId="558"/>
            <ac:spMk id="1243" creationId="{00000000-0000-0000-0000-000000000000}"/>
          </ac:spMkLst>
        </pc:spChg>
      </pc:sldChg>
      <pc:sldChg chg="modSp mod">
        <pc:chgData name="Soheil Abbasloo" userId="d71572ce-aea6-4a3a-9d7a-c1bc96c12f67" providerId="ADAL" clId="{5EAC83DC-A52A-46AF-8449-292B06D3F45D}" dt="2022-09-10T21:44:52.280" v="2110" actId="404"/>
        <pc:sldMkLst>
          <pc:docMk/>
          <pc:sldMk cId="2950689195" sldId="559"/>
        </pc:sldMkLst>
        <pc:spChg chg="mod">
          <ac:chgData name="Soheil Abbasloo" userId="d71572ce-aea6-4a3a-9d7a-c1bc96c12f67" providerId="ADAL" clId="{5EAC83DC-A52A-46AF-8449-292B06D3F45D}" dt="2022-09-10T21:44:52.280" v="2110" actId="404"/>
          <ac:spMkLst>
            <pc:docMk/>
            <pc:sldMk cId="2950689195" sldId="559"/>
            <ac:spMk id="31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2950689195" sldId="559"/>
            <ac:spMk id="1243" creationId="{00000000-0000-0000-0000-000000000000}"/>
          </ac:spMkLst>
        </pc:spChg>
      </pc:sldChg>
      <pc:sldChg chg="addSp delSp modSp mod">
        <pc:chgData name="Soheil Abbasloo" userId="d71572ce-aea6-4a3a-9d7a-c1bc96c12f67" providerId="ADAL" clId="{5EAC83DC-A52A-46AF-8449-292B06D3F45D}" dt="2022-09-10T21:46:07.957" v="2208" actId="207"/>
        <pc:sldMkLst>
          <pc:docMk/>
          <pc:sldMk cId="2112265054" sldId="560"/>
        </pc:sldMkLst>
        <pc:spChg chg="add del mod">
          <ac:chgData name="Soheil Abbasloo" userId="d71572ce-aea6-4a3a-9d7a-c1bc96c12f67" providerId="ADAL" clId="{5EAC83DC-A52A-46AF-8449-292B06D3F45D}" dt="2022-09-10T21:45:19.207" v="2153"/>
          <ac:spMkLst>
            <pc:docMk/>
            <pc:sldMk cId="2112265054" sldId="560"/>
            <ac:spMk id="2" creationId="{F0295DC8-5FA1-42D0-D04B-0C95A30A5315}"/>
          </ac:spMkLst>
        </pc:spChg>
        <pc:spChg chg="add del mod">
          <ac:chgData name="Soheil Abbasloo" userId="d71572ce-aea6-4a3a-9d7a-c1bc96c12f67" providerId="ADAL" clId="{5EAC83DC-A52A-46AF-8449-292B06D3F45D}" dt="2022-09-10T21:45:19.207" v="2153"/>
          <ac:spMkLst>
            <pc:docMk/>
            <pc:sldMk cId="2112265054" sldId="560"/>
            <ac:spMk id="3" creationId="{F28A6D30-2745-9343-B7E9-AE438F40EACE}"/>
          </ac:spMkLst>
        </pc:spChg>
        <pc:spChg chg="add del mod">
          <ac:chgData name="Soheil Abbasloo" userId="d71572ce-aea6-4a3a-9d7a-c1bc96c12f67" providerId="ADAL" clId="{5EAC83DC-A52A-46AF-8449-292B06D3F45D}" dt="2022-09-10T21:45:23.477" v="2154" actId="478"/>
          <ac:spMkLst>
            <pc:docMk/>
            <pc:sldMk cId="2112265054" sldId="560"/>
            <ac:spMk id="4" creationId="{9A3871A4-FC20-5DAA-592D-0F6D9706173C}"/>
          </ac:spMkLst>
        </pc:spChg>
        <pc:spChg chg="mod">
          <ac:chgData name="Soheil Abbasloo" userId="d71572ce-aea6-4a3a-9d7a-c1bc96c12f67" providerId="ADAL" clId="{5EAC83DC-A52A-46AF-8449-292B06D3F45D}" dt="2022-09-10T21:46:07.957" v="2208" actId="207"/>
          <ac:spMkLst>
            <pc:docMk/>
            <pc:sldMk cId="2112265054" sldId="560"/>
            <ac:spMk id="844" creationId="{00000000-0000-0000-0000-000000000000}"/>
          </ac:spMkLst>
        </pc:spChg>
        <pc:spChg chg="mod">
          <ac:chgData name="Soheil Abbasloo" userId="d71572ce-aea6-4a3a-9d7a-c1bc96c12f67" providerId="ADAL" clId="{5EAC83DC-A52A-46AF-8449-292B06D3F45D}" dt="2022-09-10T21:45:19.207" v="2153"/>
          <ac:spMkLst>
            <pc:docMk/>
            <pc:sldMk cId="2112265054" sldId="560"/>
            <ac:spMk id="845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937558882" sldId="561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937558882" sldId="561"/>
            <ac:spMk id="579" creationId="{00000000-0000-0000-0000-000000000000}"/>
          </ac:spMkLst>
        </pc:spChg>
      </pc:sldChg>
      <pc:sldChg chg="modSp">
        <pc:chgData name="Soheil Abbasloo" userId="d71572ce-aea6-4a3a-9d7a-c1bc96c12f67" providerId="ADAL" clId="{5EAC83DC-A52A-46AF-8449-292B06D3F45D}" dt="2022-09-10T21:17:49.074" v="1653"/>
        <pc:sldMkLst>
          <pc:docMk/>
          <pc:sldMk cId="1154100540" sldId="562"/>
        </pc:sldMkLst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54100540" sldId="562"/>
            <ac:spMk id="4" creationId="{BBC9164A-14F1-900F-AC70-E3287A83774D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54100540" sldId="562"/>
            <ac:spMk id="6" creationId="{97878B33-9F2E-3420-738C-665E9F24F840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1154100540" sldId="562"/>
            <ac:spMk id="7" creationId="{48924948-0D95-2EE6-6B1D-973606158F60}"/>
          </ac:spMkLst>
        </pc:spChg>
      </pc:sldChg>
      <pc:sldChg chg="addSp delSp new del mod">
        <pc:chgData name="Soheil Abbasloo" userId="d71572ce-aea6-4a3a-9d7a-c1bc96c12f67" providerId="ADAL" clId="{5EAC83DC-A52A-46AF-8449-292B06D3F45D}" dt="2022-09-10T19:48:39.049" v="60" actId="47"/>
        <pc:sldMkLst>
          <pc:docMk/>
          <pc:sldMk cId="1615168728" sldId="563"/>
        </pc:sldMkLst>
        <pc:spChg chg="add del">
          <ac:chgData name="Soheil Abbasloo" userId="d71572ce-aea6-4a3a-9d7a-c1bc96c12f67" providerId="ADAL" clId="{5EAC83DC-A52A-46AF-8449-292B06D3F45D}" dt="2022-09-10T19:48:02.704" v="55" actId="22"/>
          <ac:spMkLst>
            <pc:docMk/>
            <pc:sldMk cId="1615168728" sldId="563"/>
            <ac:spMk id="6" creationId="{40B86943-041F-4828-004F-96F83A65BCE8}"/>
          </ac:spMkLst>
        </pc:spChg>
      </pc:sldChg>
      <pc:sldChg chg="addSp delSp modSp new add del mod modClrScheme chgLayout">
        <pc:chgData name="Soheil Abbasloo" userId="d71572ce-aea6-4a3a-9d7a-c1bc96c12f67" providerId="ADAL" clId="{5EAC83DC-A52A-46AF-8449-292B06D3F45D}" dt="2022-09-10T19:59:57.235" v="156" actId="47"/>
        <pc:sldMkLst>
          <pc:docMk/>
          <pc:sldMk cId="4035982518" sldId="563"/>
        </pc:sldMkLst>
        <pc:spChg chg="mod ord">
          <ac:chgData name="Soheil Abbasloo" userId="d71572ce-aea6-4a3a-9d7a-c1bc96c12f67" providerId="ADAL" clId="{5EAC83DC-A52A-46AF-8449-292B06D3F45D}" dt="2022-09-10T19:54:23.994" v="73" actId="700"/>
          <ac:spMkLst>
            <pc:docMk/>
            <pc:sldMk cId="4035982518" sldId="563"/>
            <ac:spMk id="2" creationId="{2F3C1F23-8608-BAC1-B284-285EBD03B03B}"/>
          </ac:spMkLst>
        </pc:spChg>
        <pc:spChg chg="del mod ord">
          <ac:chgData name="Soheil Abbasloo" userId="d71572ce-aea6-4a3a-9d7a-c1bc96c12f67" providerId="ADAL" clId="{5EAC83DC-A52A-46AF-8449-292B06D3F45D}" dt="2022-09-10T19:54:23.994" v="73" actId="700"/>
          <ac:spMkLst>
            <pc:docMk/>
            <pc:sldMk cId="4035982518" sldId="563"/>
            <ac:spMk id="3" creationId="{3D65C1C4-1BAF-90F2-546F-5CB82158E06F}"/>
          </ac:spMkLst>
        </pc:spChg>
        <pc:spChg chg="add mod ord">
          <ac:chgData name="Soheil Abbasloo" userId="d71572ce-aea6-4a3a-9d7a-c1bc96c12f67" providerId="ADAL" clId="{5EAC83DC-A52A-46AF-8449-292B06D3F45D}" dt="2022-09-10T19:54:29.049" v="76" actId="20577"/>
          <ac:spMkLst>
            <pc:docMk/>
            <pc:sldMk cId="4035982518" sldId="563"/>
            <ac:spMk id="4" creationId="{5D7A5AD0-D5A9-EBC6-1BC7-B939747285AA}"/>
          </ac:spMkLst>
        </pc:spChg>
        <pc:spChg chg="add mod ord">
          <ac:chgData name="Soheil Abbasloo" userId="d71572ce-aea6-4a3a-9d7a-c1bc96c12f67" providerId="ADAL" clId="{5EAC83DC-A52A-46AF-8449-292B06D3F45D}" dt="2022-09-10T19:54:23.994" v="73" actId="700"/>
          <ac:spMkLst>
            <pc:docMk/>
            <pc:sldMk cId="4035982518" sldId="563"/>
            <ac:spMk id="5" creationId="{E2392095-9911-E9EC-F3A0-F3A6694B31EF}"/>
          </ac:spMkLst>
        </pc:spChg>
      </pc:sldChg>
      <pc:sldChg chg="addSp delSp modSp new mod modClrScheme chgLayout">
        <pc:chgData name="Soheil Abbasloo" userId="d71572ce-aea6-4a3a-9d7a-c1bc96c12f67" providerId="ADAL" clId="{5EAC83DC-A52A-46AF-8449-292B06D3F45D}" dt="2022-09-10T21:17:49.074" v="1653"/>
        <pc:sldMkLst>
          <pc:docMk/>
          <pc:sldMk cId="3624029447" sldId="564"/>
        </pc:sldMkLst>
        <pc:spChg chg="mod ord">
          <ac:chgData name="Soheil Abbasloo" userId="d71572ce-aea6-4a3a-9d7a-c1bc96c12f67" providerId="ADAL" clId="{5EAC83DC-A52A-46AF-8449-292B06D3F45D}" dt="2022-09-10T21:17:49.074" v="1653"/>
          <ac:spMkLst>
            <pc:docMk/>
            <pc:sldMk cId="3624029447" sldId="564"/>
            <ac:spMk id="2" creationId="{54BFD487-2E2A-6189-8EF7-B3653F701252}"/>
          </ac:spMkLst>
        </pc:spChg>
        <pc:spChg chg="del mod ord">
          <ac:chgData name="Soheil Abbasloo" userId="d71572ce-aea6-4a3a-9d7a-c1bc96c12f67" providerId="ADAL" clId="{5EAC83DC-A52A-46AF-8449-292B06D3F45D}" dt="2022-09-10T20:25:30.326" v="781" actId="478"/>
          <ac:spMkLst>
            <pc:docMk/>
            <pc:sldMk cId="3624029447" sldId="564"/>
            <ac:spMk id="3" creationId="{55016D9A-6A88-14E3-9E7B-7921879249F8}"/>
          </ac:spMkLst>
        </pc:spChg>
        <pc:spChg chg="add mod ord">
          <ac:chgData name="Soheil Abbasloo" userId="d71572ce-aea6-4a3a-9d7a-c1bc96c12f67" providerId="ADAL" clId="{5EAC83DC-A52A-46AF-8449-292B06D3F45D}" dt="2022-09-10T20:37:58.819" v="1172" actId="20577"/>
          <ac:spMkLst>
            <pc:docMk/>
            <pc:sldMk cId="3624029447" sldId="564"/>
            <ac:spMk id="4" creationId="{4835589B-8008-205E-1E36-E5A977E63D84}"/>
          </ac:spMkLst>
        </pc:spChg>
        <pc:spChg chg="add del mod">
          <ac:chgData name="Soheil Abbasloo" userId="d71572ce-aea6-4a3a-9d7a-c1bc96c12f67" providerId="ADAL" clId="{5EAC83DC-A52A-46AF-8449-292B06D3F45D}" dt="2022-09-10T20:25:32.558" v="782" actId="478"/>
          <ac:spMkLst>
            <pc:docMk/>
            <pc:sldMk cId="3624029447" sldId="564"/>
            <ac:spMk id="8" creationId="{40336907-ECC9-7E3A-9813-862F4C7A6E9F}"/>
          </ac:spMkLst>
        </pc:spChg>
        <pc:picChg chg="add mod">
          <ac:chgData name="Soheil Abbasloo" userId="d71572ce-aea6-4a3a-9d7a-c1bc96c12f67" providerId="ADAL" clId="{5EAC83DC-A52A-46AF-8449-292B06D3F45D}" dt="2022-09-10T20:24:04.256" v="763" actId="1076"/>
          <ac:picMkLst>
            <pc:docMk/>
            <pc:sldMk cId="3624029447" sldId="564"/>
            <ac:picMk id="6" creationId="{5DB12318-2F57-1B67-9401-2507DC0D1D37}"/>
          </ac:picMkLst>
        </pc:picChg>
      </pc:sldChg>
      <pc:sldChg chg="modSp add mod modAnim">
        <pc:chgData name="Soheil Abbasloo" userId="d71572ce-aea6-4a3a-9d7a-c1bc96c12f67" providerId="ADAL" clId="{5EAC83DC-A52A-46AF-8449-292B06D3F45D}" dt="2022-09-10T21:17:49.074" v="1653"/>
        <pc:sldMkLst>
          <pc:docMk/>
          <pc:sldMk cId="361687579" sldId="565"/>
        </pc:sldMkLst>
        <pc:spChg chg="mod">
          <ac:chgData name="Soheil Abbasloo" userId="d71572ce-aea6-4a3a-9d7a-c1bc96c12f67" providerId="ADAL" clId="{5EAC83DC-A52A-46AF-8449-292B06D3F45D}" dt="2022-09-10T20:02:41.910" v="353" actId="207"/>
          <ac:spMkLst>
            <pc:docMk/>
            <pc:sldMk cId="361687579" sldId="565"/>
            <ac:spMk id="2" creationId="{005B51FE-D7B2-72E6-FDED-12AAAA81BD99}"/>
          </ac:spMkLst>
        </pc:spChg>
        <pc:spChg chg="mod">
          <ac:chgData name="Soheil Abbasloo" userId="d71572ce-aea6-4a3a-9d7a-c1bc96c12f67" providerId="ADAL" clId="{5EAC83DC-A52A-46AF-8449-292B06D3F45D}" dt="2022-09-10T20:07:09.428" v="570" actId="6549"/>
          <ac:spMkLst>
            <pc:docMk/>
            <pc:sldMk cId="361687579" sldId="565"/>
            <ac:spMk id="3" creationId="{647A57DB-3D12-12CA-C4EE-596018A18826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361687579" sldId="565"/>
            <ac:spMk id="4" creationId="{246A15DF-4762-9C7A-16FB-6A8447B27761}"/>
          </ac:spMkLst>
        </pc:spChg>
      </pc:sldChg>
      <pc:sldChg chg="modSp add del mod">
        <pc:chgData name="Soheil Abbasloo" userId="d71572ce-aea6-4a3a-9d7a-c1bc96c12f67" providerId="ADAL" clId="{5EAC83DC-A52A-46AF-8449-292B06D3F45D}" dt="2022-09-10T20:02:27.857" v="350" actId="47"/>
        <pc:sldMkLst>
          <pc:docMk/>
          <pc:sldMk cId="1394108274" sldId="565"/>
        </pc:sldMkLst>
        <pc:spChg chg="mod">
          <ac:chgData name="Soheil Abbasloo" userId="d71572ce-aea6-4a3a-9d7a-c1bc96c12f67" providerId="ADAL" clId="{5EAC83DC-A52A-46AF-8449-292B06D3F45D}" dt="2022-09-10T20:01:42.840" v="169" actId="207"/>
          <ac:spMkLst>
            <pc:docMk/>
            <pc:sldMk cId="1394108274" sldId="565"/>
            <ac:spMk id="2" creationId="{005B51FE-D7B2-72E6-FDED-12AAAA81BD99}"/>
          </ac:spMkLst>
        </pc:spChg>
        <pc:spChg chg="mod">
          <ac:chgData name="Soheil Abbasloo" userId="d71572ce-aea6-4a3a-9d7a-c1bc96c12f67" providerId="ADAL" clId="{5EAC83DC-A52A-46AF-8449-292B06D3F45D}" dt="2022-09-10T20:01:47.192" v="171" actId="403"/>
          <ac:spMkLst>
            <pc:docMk/>
            <pc:sldMk cId="1394108274" sldId="565"/>
            <ac:spMk id="3" creationId="{647A57DB-3D12-12CA-C4EE-596018A18826}"/>
          </ac:spMkLst>
        </pc:spChg>
      </pc:sldChg>
      <pc:sldChg chg="add del">
        <pc:chgData name="Soheil Abbasloo" userId="d71572ce-aea6-4a3a-9d7a-c1bc96c12f67" providerId="ADAL" clId="{5EAC83DC-A52A-46AF-8449-292B06D3F45D}" dt="2022-09-10T20:01:28.400" v="167" actId="47"/>
        <pc:sldMkLst>
          <pc:docMk/>
          <pc:sldMk cId="2394367455" sldId="565"/>
        </pc:sldMkLst>
      </pc:sldChg>
      <pc:sldChg chg="modSp add mod modAnim modNotesTx">
        <pc:chgData name="Soheil Abbasloo" userId="d71572ce-aea6-4a3a-9d7a-c1bc96c12f67" providerId="ADAL" clId="{5EAC83DC-A52A-46AF-8449-292B06D3F45D}" dt="2022-09-12T16:50:04.470" v="2219"/>
        <pc:sldMkLst>
          <pc:docMk/>
          <pc:sldMk cId="4253923783" sldId="566"/>
        </pc:sldMkLst>
        <pc:spChg chg="mod">
          <ac:chgData name="Soheil Abbasloo" userId="d71572ce-aea6-4a3a-9d7a-c1bc96c12f67" providerId="ADAL" clId="{5EAC83DC-A52A-46AF-8449-292B06D3F45D}" dt="2022-09-10T20:10:01.453" v="622" actId="20577"/>
          <ac:spMkLst>
            <pc:docMk/>
            <pc:sldMk cId="4253923783" sldId="566"/>
            <ac:spMk id="3" creationId="{647A57DB-3D12-12CA-C4EE-596018A18826}"/>
          </ac:spMkLst>
        </pc:spChg>
        <pc:spChg chg="mod">
          <ac:chgData name="Soheil Abbasloo" userId="d71572ce-aea6-4a3a-9d7a-c1bc96c12f67" providerId="ADAL" clId="{5EAC83DC-A52A-46AF-8449-292B06D3F45D}" dt="2022-09-10T21:17:49.074" v="1653"/>
          <ac:spMkLst>
            <pc:docMk/>
            <pc:sldMk cId="4253923783" sldId="566"/>
            <ac:spMk id="4" creationId="{246A15DF-4762-9C7A-16FB-6A8447B27761}"/>
          </ac:spMkLst>
        </pc:spChg>
      </pc:sldChg>
      <pc:sldChg chg="addSp delSp modSp new mod modClrScheme chgLayout">
        <pc:chgData name="Soheil Abbasloo" userId="d71572ce-aea6-4a3a-9d7a-c1bc96c12f67" providerId="ADAL" clId="{5EAC83DC-A52A-46AF-8449-292B06D3F45D}" dt="2022-09-10T21:17:49.074" v="1653"/>
        <pc:sldMkLst>
          <pc:docMk/>
          <pc:sldMk cId="1182797645" sldId="567"/>
        </pc:sldMkLst>
        <pc:spChg chg="mod ord">
          <ac:chgData name="Soheil Abbasloo" userId="d71572ce-aea6-4a3a-9d7a-c1bc96c12f67" providerId="ADAL" clId="{5EAC83DC-A52A-46AF-8449-292B06D3F45D}" dt="2022-09-10T21:17:49.074" v="1653"/>
          <ac:spMkLst>
            <pc:docMk/>
            <pc:sldMk cId="1182797645" sldId="567"/>
            <ac:spMk id="2" creationId="{7BFB2222-69BD-1CE0-6771-4061ADCC1E6A}"/>
          </ac:spMkLst>
        </pc:spChg>
        <pc:spChg chg="add del mod ord">
          <ac:chgData name="Soheil Abbasloo" userId="d71572ce-aea6-4a3a-9d7a-c1bc96c12f67" providerId="ADAL" clId="{5EAC83DC-A52A-46AF-8449-292B06D3F45D}" dt="2022-09-10T21:17:49.074" v="1653"/>
          <ac:spMkLst>
            <pc:docMk/>
            <pc:sldMk cId="1182797645" sldId="567"/>
            <ac:spMk id="3" creationId="{4C59084B-A7FC-88DF-3689-2853097C766B}"/>
          </ac:spMkLst>
        </pc:spChg>
        <pc:spChg chg="add del mod">
          <ac:chgData name="Soheil Abbasloo" userId="d71572ce-aea6-4a3a-9d7a-c1bc96c12f67" providerId="ADAL" clId="{5EAC83DC-A52A-46AF-8449-292B06D3F45D}" dt="2022-09-10T21:05:43.538" v="1522" actId="478"/>
          <ac:spMkLst>
            <pc:docMk/>
            <pc:sldMk cId="1182797645" sldId="567"/>
            <ac:spMk id="4" creationId="{2A5AFB91-ADC7-D962-27F7-1F3BC485CB87}"/>
          </ac:spMkLst>
        </pc:spChg>
        <pc:spChg chg="add del mod ord">
          <ac:chgData name="Soheil Abbasloo" userId="d71572ce-aea6-4a3a-9d7a-c1bc96c12f67" providerId="ADAL" clId="{5EAC83DC-A52A-46AF-8449-292B06D3F45D}" dt="2022-09-10T20:32:04.855" v="875" actId="700"/>
          <ac:spMkLst>
            <pc:docMk/>
            <pc:sldMk cId="1182797645" sldId="567"/>
            <ac:spMk id="5" creationId="{55B0E41A-60FB-C01E-5B43-7A7A5B3544E0}"/>
          </ac:spMkLst>
        </pc:spChg>
        <pc:spChg chg="add del mod">
          <ac:chgData name="Soheil Abbasloo" userId="d71572ce-aea6-4a3a-9d7a-c1bc96c12f67" providerId="ADAL" clId="{5EAC83DC-A52A-46AF-8449-292B06D3F45D}" dt="2022-09-10T21:05:45.192" v="1523" actId="478"/>
          <ac:spMkLst>
            <pc:docMk/>
            <pc:sldMk cId="1182797645" sldId="567"/>
            <ac:spMk id="7" creationId="{2B57B34A-1C88-679D-FC38-C6DFFA98749D}"/>
          </ac:spMkLst>
        </pc:spChg>
      </pc:sldChg>
      <pc:sldChg chg="addSp delSp modSp new mod modClrScheme chgLayout">
        <pc:chgData name="Soheil Abbasloo" userId="d71572ce-aea6-4a3a-9d7a-c1bc96c12f67" providerId="ADAL" clId="{5EAC83DC-A52A-46AF-8449-292B06D3F45D}" dt="2022-09-10T21:17:49.074" v="1653"/>
        <pc:sldMkLst>
          <pc:docMk/>
          <pc:sldMk cId="1770943343" sldId="568"/>
        </pc:sldMkLst>
        <pc:spChg chg="mod ord">
          <ac:chgData name="Soheil Abbasloo" userId="d71572ce-aea6-4a3a-9d7a-c1bc96c12f67" providerId="ADAL" clId="{5EAC83DC-A52A-46AF-8449-292B06D3F45D}" dt="2022-09-10T21:17:49.074" v="1653"/>
          <ac:spMkLst>
            <pc:docMk/>
            <pc:sldMk cId="1770943343" sldId="568"/>
            <ac:spMk id="2" creationId="{3104E616-840C-2B4C-B7B1-97200A5E1C4E}"/>
          </ac:spMkLst>
        </pc:spChg>
        <pc:spChg chg="del">
          <ac:chgData name="Soheil Abbasloo" userId="d71572ce-aea6-4a3a-9d7a-c1bc96c12f67" providerId="ADAL" clId="{5EAC83DC-A52A-46AF-8449-292B06D3F45D}" dt="2022-09-10T20:39:21.678" v="1180" actId="700"/>
          <ac:spMkLst>
            <pc:docMk/>
            <pc:sldMk cId="1770943343" sldId="568"/>
            <ac:spMk id="3" creationId="{E9BC502E-8579-7588-6F0E-CE88D5BDA2C0}"/>
          </ac:spMkLst>
        </pc:spChg>
        <pc:spChg chg="del">
          <ac:chgData name="Soheil Abbasloo" userId="d71572ce-aea6-4a3a-9d7a-c1bc96c12f67" providerId="ADAL" clId="{5EAC83DC-A52A-46AF-8449-292B06D3F45D}" dt="2022-09-10T20:39:21.678" v="1180" actId="700"/>
          <ac:spMkLst>
            <pc:docMk/>
            <pc:sldMk cId="1770943343" sldId="568"/>
            <ac:spMk id="4" creationId="{ED3EF8BF-3F12-F2F3-050B-857C22BAE000}"/>
          </ac:spMkLst>
        </pc:spChg>
        <pc:graphicFrameChg chg="add mod modGraphic">
          <ac:chgData name="Soheil Abbasloo" userId="d71572ce-aea6-4a3a-9d7a-c1bc96c12f67" providerId="ADAL" clId="{5EAC83DC-A52A-46AF-8449-292B06D3F45D}" dt="2022-09-10T20:53:20.236" v="1385" actId="403"/>
          <ac:graphicFrameMkLst>
            <pc:docMk/>
            <pc:sldMk cId="1770943343" sldId="568"/>
            <ac:graphicFrameMk id="5" creationId="{6558798D-4B8E-2A06-2EE2-D0F402C1DE56}"/>
          </ac:graphicFrameMkLst>
        </pc:graphicFrameChg>
      </pc:sldChg>
      <pc:sldChg chg="addSp delSp modSp new mod modClrScheme chgLayout">
        <pc:chgData name="Soheil Abbasloo" userId="d71572ce-aea6-4a3a-9d7a-c1bc96c12f67" providerId="ADAL" clId="{5EAC83DC-A52A-46AF-8449-292B06D3F45D}" dt="2022-09-10T21:17:49.074" v="1653"/>
        <pc:sldMkLst>
          <pc:docMk/>
          <pc:sldMk cId="3980674311" sldId="569"/>
        </pc:sldMkLst>
        <pc:spChg chg="mod ord">
          <ac:chgData name="Soheil Abbasloo" userId="d71572ce-aea6-4a3a-9d7a-c1bc96c12f67" providerId="ADAL" clId="{5EAC83DC-A52A-46AF-8449-292B06D3F45D}" dt="2022-09-10T21:17:49.074" v="1653"/>
          <ac:spMkLst>
            <pc:docMk/>
            <pc:sldMk cId="3980674311" sldId="569"/>
            <ac:spMk id="2" creationId="{886E0AD4-DD89-95E1-75F3-9476206D9973}"/>
          </ac:spMkLst>
        </pc:spChg>
        <pc:spChg chg="add del mod ord">
          <ac:chgData name="Soheil Abbasloo" userId="d71572ce-aea6-4a3a-9d7a-c1bc96c12f67" providerId="ADAL" clId="{5EAC83DC-A52A-46AF-8449-292B06D3F45D}" dt="2022-09-10T21:05:34.229" v="1520" actId="478"/>
          <ac:spMkLst>
            <pc:docMk/>
            <pc:sldMk cId="3980674311" sldId="569"/>
            <ac:spMk id="3" creationId="{075DCCAC-46B5-911E-8BAD-D93EEEDDBE20}"/>
          </ac:spMkLst>
        </pc:spChg>
        <pc:spChg chg="add mod ord">
          <ac:chgData name="Soheil Abbasloo" userId="d71572ce-aea6-4a3a-9d7a-c1bc96c12f67" providerId="ADAL" clId="{5EAC83DC-A52A-46AF-8449-292B06D3F45D}" dt="2022-09-10T21:17:49.074" v="1653"/>
          <ac:spMkLst>
            <pc:docMk/>
            <pc:sldMk cId="3980674311" sldId="569"/>
            <ac:spMk id="4" creationId="{FE690CAA-DCA1-2B24-20ED-D887E49BC59E}"/>
          </ac:spMkLst>
        </pc:spChg>
        <pc:spChg chg="add del mod">
          <ac:chgData name="Soheil Abbasloo" userId="d71572ce-aea6-4a3a-9d7a-c1bc96c12f67" providerId="ADAL" clId="{5EAC83DC-A52A-46AF-8449-292B06D3F45D}" dt="2022-09-10T21:05:38.079" v="1521" actId="478"/>
          <ac:spMkLst>
            <pc:docMk/>
            <pc:sldMk cId="3980674311" sldId="569"/>
            <ac:spMk id="6" creationId="{D824C322-B49B-684F-EFC0-D7347383DD32}"/>
          </ac:spMkLst>
        </pc:spChg>
      </pc:sldChg>
      <pc:sldChg chg="addSp delSp modSp new mod modClrScheme chgLayout">
        <pc:chgData name="Soheil Abbasloo" userId="d71572ce-aea6-4a3a-9d7a-c1bc96c12f67" providerId="ADAL" clId="{5EAC83DC-A52A-46AF-8449-292B06D3F45D}" dt="2022-09-10T21:17:49.074" v="1653"/>
        <pc:sldMkLst>
          <pc:docMk/>
          <pc:sldMk cId="1877710411" sldId="570"/>
        </pc:sldMkLst>
        <pc:spChg chg="mod ord">
          <ac:chgData name="Soheil Abbasloo" userId="d71572ce-aea6-4a3a-9d7a-c1bc96c12f67" providerId="ADAL" clId="{5EAC83DC-A52A-46AF-8449-292B06D3F45D}" dt="2022-09-10T21:17:49.074" v="1653"/>
          <ac:spMkLst>
            <pc:docMk/>
            <pc:sldMk cId="1877710411" sldId="570"/>
            <ac:spMk id="2" creationId="{CF06375D-BB7E-770E-334F-355F04DD92F7}"/>
          </ac:spMkLst>
        </pc:spChg>
        <pc:spChg chg="mod ord">
          <ac:chgData name="Soheil Abbasloo" userId="d71572ce-aea6-4a3a-9d7a-c1bc96c12f67" providerId="ADAL" clId="{5EAC83DC-A52A-46AF-8449-292B06D3F45D}" dt="2022-09-10T21:17:49.074" v="1653"/>
          <ac:spMkLst>
            <pc:docMk/>
            <pc:sldMk cId="1877710411" sldId="570"/>
            <ac:spMk id="3" creationId="{F8A62811-8162-25EC-3D46-A545CDC23CAA}"/>
          </ac:spMkLst>
        </pc:spChg>
        <pc:spChg chg="del mod">
          <ac:chgData name="Soheil Abbasloo" userId="d71572ce-aea6-4a3a-9d7a-c1bc96c12f67" providerId="ADAL" clId="{5EAC83DC-A52A-46AF-8449-292B06D3F45D}" dt="2022-09-10T21:07:07.487" v="1534" actId="478"/>
          <ac:spMkLst>
            <pc:docMk/>
            <pc:sldMk cId="1877710411" sldId="570"/>
            <ac:spMk id="4" creationId="{A4F0DA9E-7A27-CCD8-6BA3-75BF3FE46781}"/>
          </ac:spMkLst>
        </pc:spChg>
        <pc:spChg chg="add del mod">
          <ac:chgData name="Soheil Abbasloo" userId="d71572ce-aea6-4a3a-9d7a-c1bc96c12f67" providerId="ADAL" clId="{5EAC83DC-A52A-46AF-8449-292B06D3F45D}" dt="2022-09-10T21:07:30.818" v="1540" actId="700"/>
          <ac:spMkLst>
            <pc:docMk/>
            <pc:sldMk cId="1877710411" sldId="570"/>
            <ac:spMk id="6" creationId="{F7E2D443-7A43-FB92-3DE2-6D4E5FD2505E}"/>
          </ac:spMkLst>
        </pc:spChg>
      </pc:sldChg>
      <pc:sldChg chg="delSp modSp new mod modClrScheme chgLayout">
        <pc:chgData name="Soheil Abbasloo" userId="d71572ce-aea6-4a3a-9d7a-c1bc96c12f67" providerId="ADAL" clId="{5EAC83DC-A52A-46AF-8449-292B06D3F45D}" dt="2022-09-10T21:17:49.074" v="1653"/>
        <pc:sldMkLst>
          <pc:docMk/>
          <pc:sldMk cId="1698702441" sldId="571"/>
        </pc:sldMkLst>
        <pc:spChg chg="mod ord">
          <ac:chgData name="Soheil Abbasloo" userId="d71572ce-aea6-4a3a-9d7a-c1bc96c12f67" providerId="ADAL" clId="{5EAC83DC-A52A-46AF-8449-292B06D3F45D}" dt="2022-09-10T21:17:49.074" v="1653"/>
          <ac:spMkLst>
            <pc:docMk/>
            <pc:sldMk cId="1698702441" sldId="571"/>
            <ac:spMk id="2" creationId="{0C381977-6F98-3132-F87A-847659EF1D06}"/>
          </ac:spMkLst>
        </pc:spChg>
        <pc:spChg chg="mod ord">
          <ac:chgData name="Soheil Abbasloo" userId="d71572ce-aea6-4a3a-9d7a-c1bc96c12f67" providerId="ADAL" clId="{5EAC83DC-A52A-46AF-8449-292B06D3F45D}" dt="2022-09-10T21:17:49.074" v="1653"/>
          <ac:spMkLst>
            <pc:docMk/>
            <pc:sldMk cId="1698702441" sldId="571"/>
            <ac:spMk id="3" creationId="{B7BEDAA9-2DFB-D6B5-91B4-69FADD8AA6BB}"/>
          </ac:spMkLst>
        </pc:spChg>
        <pc:spChg chg="del mod ord">
          <ac:chgData name="Soheil Abbasloo" userId="d71572ce-aea6-4a3a-9d7a-c1bc96c12f67" providerId="ADAL" clId="{5EAC83DC-A52A-46AF-8449-292B06D3F45D}" dt="2022-09-10T21:07:57.316" v="1545" actId="478"/>
          <ac:spMkLst>
            <pc:docMk/>
            <pc:sldMk cId="1698702441" sldId="571"/>
            <ac:spMk id="4" creationId="{7D1A3DD3-7361-401A-C23F-59DDB7306BE3}"/>
          </ac:spMkLst>
        </pc:spChg>
      </pc:sldChg>
      <pc:sldChg chg="addSp modSp new add del mod">
        <pc:chgData name="Soheil Abbasloo" userId="d71572ce-aea6-4a3a-9d7a-c1bc96c12f67" providerId="ADAL" clId="{5EAC83DC-A52A-46AF-8449-292B06D3F45D}" dt="2022-09-10T21:17:47.288" v="1651" actId="47"/>
        <pc:sldMkLst>
          <pc:docMk/>
          <pc:sldMk cId="1716423552" sldId="572"/>
        </pc:sldMkLst>
        <pc:spChg chg="mod">
          <ac:chgData name="Soheil Abbasloo" userId="d71572ce-aea6-4a3a-9d7a-c1bc96c12f67" providerId="ADAL" clId="{5EAC83DC-A52A-46AF-8449-292B06D3F45D}" dt="2022-09-10T21:17:47.130" v="1647" actId="1076"/>
          <ac:spMkLst>
            <pc:docMk/>
            <pc:sldMk cId="1716423552" sldId="572"/>
            <ac:spMk id="3" creationId="{EF586A0D-DAD9-0D0D-F118-5AD72AFCA032}"/>
          </ac:spMkLst>
        </pc:spChg>
        <pc:spChg chg="mod">
          <ac:chgData name="Soheil Abbasloo" userId="d71572ce-aea6-4a3a-9d7a-c1bc96c12f67" providerId="ADAL" clId="{5EAC83DC-A52A-46AF-8449-292B06D3F45D}" dt="2022-09-10T21:08:12.630" v="1547" actId="113"/>
          <ac:spMkLst>
            <pc:docMk/>
            <pc:sldMk cId="1716423552" sldId="572"/>
            <ac:spMk id="4" creationId="{CAB786E4-D26A-67B8-5DA5-019E984BEEA9}"/>
          </ac:spMkLst>
        </pc:spChg>
        <pc:graphicFrameChg chg="add mod modGraphic">
          <ac:chgData name="Soheil Abbasloo" userId="d71572ce-aea6-4a3a-9d7a-c1bc96c12f67" providerId="ADAL" clId="{5EAC83DC-A52A-46AF-8449-292B06D3F45D}" dt="2022-09-10T21:17:47.167" v="1648" actId="1076"/>
          <ac:graphicFrameMkLst>
            <pc:docMk/>
            <pc:sldMk cId="1716423552" sldId="572"/>
            <ac:graphicFrameMk id="5" creationId="{7AF7567A-8435-C54D-FD60-CA399111ACD0}"/>
          </ac:graphicFrameMkLst>
        </pc:graphicFrameChg>
      </pc:sldChg>
      <pc:sldChg chg="add">
        <pc:chgData name="Soheil Abbasloo" userId="d71572ce-aea6-4a3a-9d7a-c1bc96c12f67" providerId="ADAL" clId="{5EAC83DC-A52A-46AF-8449-292B06D3F45D}" dt="2022-09-10T21:27:22.673" v="1790"/>
        <pc:sldMkLst>
          <pc:docMk/>
          <pc:sldMk cId="2012809974" sldId="572"/>
        </pc:sldMkLst>
      </pc:sldChg>
      <pc:sldChg chg="add del">
        <pc:chgData name="Soheil Abbasloo" userId="d71572ce-aea6-4a3a-9d7a-c1bc96c12f67" providerId="ADAL" clId="{5EAC83DC-A52A-46AF-8449-292B06D3F45D}" dt="2022-09-10T21:27:22.604" v="1789"/>
        <pc:sldMkLst>
          <pc:docMk/>
          <pc:sldMk cId="3505732586" sldId="572"/>
        </pc:sldMkLst>
      </pc:sldChg>
      <pc:sldChg chg="add del">
        <pc:chgData name="Soheil Abbasloo" userId="d71572ce-aea6-4a3a-9d7a-c1bc96c12f67" providerId="ADAL" clId="{5EAC83DC-A52A-46AF-8449-292B06D3F45D}" dt="2022-09-10T21:27:22.604" v="1789"/>
        <pc:sldMkLst>
          <pc:docMk/>
          <pc:sldMk cId="424707446" sldId="573"/>
        </pc:sldMkLst>
      </pc:sldChg>
      <pc:sldChg chg="new add del">
        <pc:chgData name="Soheil Abbasloo" userId="d71572ce-aea6-4a3a-9d7a-c1bc96c12f67" providerId="ADAL" clId="{5EAC83DC-A52A-46AF-8449-292B06D3F45D}" dt="2022-09-10T21:17:47.254" v="1650" actId="2696"/>
        <pc:sldMkLst>
          <pc:docMk/>
          <pc:sldMk cId="3224131192" sldId="573"/>
        </pc:sldMkLst>
      </pc:sldChg>
      <pc:sldChg chg="add">
        <pc:chgData name="Soheil Abbasloo" userId="d71572ce-aea6-4a3a-9d7a-c1bc96c12f67" providerId="ADAL" clId="{5EAC83DC-A52A-46AF-8449-292B06D3F45D}" dt="2022-09-10T21:27:22.673" v="1790"/>
        <pc:sldMkLst>
          <pc:docMk/>
          <pc:sldMk cId="3396298863" sldId="573"/>
        </pc:sldMkLst>
      </pc:sldChg>
      <pc:sldChg chg="add">
        <pc:chgData name="Soheil Abbasloo" userId="d71572ce-aea6-4a3a-9d7a-c1bc96c12f67" providerId="ADAL" clId="{5EAC83DC-A52A-46AF-8449-292B06D3F45D}" dt="2022-09-10T21:27:22.673" v="1790"/>
        <pc:sldMkLst>
          <pc:docMk/>
          <pc:sldMk cId="299099686" sldId="574"/>
        </pc:sldMkLst>
      </pc:sldChg>
      <pc:sldChg chg="add del">
        <pc:chgData name="Soheil Abbasloo" userId="d71572ce-aea6-4a3a-9d7a-c1bc96c12f67" providerId="ADAL" clId="{5EAC83DC-A52A-46AF-8449-292B06D3F45D}" dt="2022-09-10T21:27:22.604" v="1789"/>
        <pc:sldMkLst>
          <pc:docMk/>
          <pc:sldMk cId="2523870428" sldId="574"/>
        </pc:sldMkLst>
      </pc:sldChg>
      <pc:sldChg chg="modSp add">
        <pc:chgData name="Soheil Abbasloo" userId="d71572ce-aea6-4a3a-9d7a-c1bc96c12f67" providerId="ADAL" clId="{5EAC83DC-A52A-46AF-8449-292B06D3F45D}" dt="2022-09-12T19:15:27.424" v="2464" actId="20577"/>
        <pc:sldMkLst>
          <pc:docMk/>
          <pc:sldMk cId="2199228862" sldId="575"/>
        </pc:sldMkLst>
        <pc:spChg chg="mod">
          <ac:chgData name="Soheil Abbasloo" userId="d71572ce-aea6-4a3a-9d7a-c1bc96c12f67" providerId="ADAL" clId="{5EAC83DC-A52A-46AF-8449-292B06D3F45D}" dt="2022-09-12T19:15:27.424" v="2464" actId="20577"/>
          <ac:spMkLst>
            <pc:docMk/>
            <pc:sldMk cId="2199228862" sldId="575"/>
            <ac:spMk id="28" creationId="{00000000-0000-0000-0000-000000000000}"/>
          </ac:spMkLst>
        </pc:spChg>
      </pc:sldChg>
      <pc:sldChg chg="add del">
        <pc:chgData name="Soheil Abbasloo" userId="d71572ce-aea6-4a3a-9d7a-c1bc96c12f67" providerId="ADAL" clId="{5EAC83DC-A52A-46AF-8449-292B06D3F45D}" dt="2022-09-10T21:27:22.604" v="1789"/>
        <pc:sldMkLst>
          <pc:docMk/>
          <pc:sldMk cId="3200343340" sldId="575"/>
        </pc:sldMkLst>
      </pc:sldChg>
      <pc:sldChg chg="modSp add mod">
        <pc:chgData name="Soheil Abbasloo" userId="d71572ce-aea6-4a3a-9d7a-c1bc96c12f67" providerId="ADAL" clId="{5EAC83DC-A52A-46AF-8449-292B06D3F45D}" dt="2022-09-12T19:16:12.446" v="2465"/>
        <pc:sldMkLst>
          <pc:docMk/>
          <pc:sldMk cId="2038281134" sldId="576"/>
        </pc:sldMkLst>
        <pc:spChg chg="mod">
          <ac:chgData name="Soheil Abbasloo" userId="d71572ce-aea6-4a3a-9d7a-c1bc96c12f67" providerId="ADAL" clId="{5EAC83DC-A52A-46AF-8449-292B06D3F45D}" dt="2022-09-12T19:16:12.446" v="2465"/>
          <ac:spMkLst>
            <pc:docMk/>
            <pc:sldMk cId="2038281134" sldId="576"/>
            <ac:spMk id="2" creationId="{00000000-0000-0000-0000-000000000000}"/>
          </ac:spMkLst>
        </pc:spChg>
      </pc:sldChg>
      <pc:sldChg chg="add del">
        <pc:chgData name="Soheil Abbasloo" userId="d71572ce-aea6-4a3a-9d7a-c1bc96c12f67" providerId="ADAL" clId="{5EAC83DC-A52A-46AF-8449-292B06D3F45D}" dt="2022-09-10T21:27:22.604" v="1789"/>
        <pc:sldMkLst>
          <pc:docMk/>
          <pc:sldMk cId="3755667818" sldId="576"/>
        </pc:sldMkLst>
      </pc:sldChg>
      <pc:sldChg chg="modSp add mod">
        <pc:chgData name="Soheil Abbasloo" userId="d71572ce-aea6-4a3a-9d7a-c1bc96c12f67" providerId="ADAL" clId="{5EAC83DC-A52A-46AF-8449-292B06D3F45D}" dt="2022-09-12T19:17:10.010" v="2466"/>
        <pc:sldMkLst>
          <pc:docMk/>
          <pc:sldMk cId="919032504" sldId="577"/>
        </pc:sldMkLst>
        <pc:spChg chg="mod">
          <ac:chgData name="Soheil Abbasloo" userId="d71572ce-aea6-4a3a-9d7a-c1bc96c12f67" providerId="ADAL" clId="{5EAC83DC-A52A-46AF-8449-292B06D3F45D}" dt="2022-09-12T19:17:10.010" v="2466"/>
          <ac:spMkLst>
            <pc:docMk/>
            <pc:sldMk cId="919032504" sldId="577"/>
            <ac:spMk id="28" creationId="{00000000-0000-0000-0000-000000000000}"/>
          </ac:spMkLst>
        </pc:spChg>
      </pc:sldChg>
      <pc:sldChg chg="add del">
        <pc:chgData name="Soheil Abbasloo" userId="d71572ce-aea6-4a3a-9d7a-c1bc96c12f67" providerId="ADAL" clId="{5EAC83DC-A52A-46AF-8449-292B06D3F45D}" dt="2022-09-10T21:27:22.604" v="1789"/>
        <pc:sldMkLst>
          <pc:docMk/>
          <pc:sldMk cId="3884751075" sldId="577"/>
        </pc:sldMkLst>
      </pc:sldChg>
      <pc:sldChg chg="modSp add mod">
        <pc:chgData name="Soheil Abbasloo" userId="d71572ce-aea6-4a3a-9d7a-c1bc96c12f67" providerId="ADAL" clId="{5EAC83DC-A52A-46AF-8449-292B06D3F45D}" dt="2022-09-10T21:33:42.360" v="1930" actId="115"/>
        <pc:sldMkLst>
          <pc:docMk/>
          <pc:sldMk cId="4183415724" sldId="578"/>
        </pc:sldMkLst>
        <pc:spChg chg="mod">
          <ac:chgData name="Soheil Abbasloo" userId="d71572ce-aea6-4a3a-9d7a-c1bc96c12f67" providerId="ADAL" clId="{5EAC83DC-A52A-46AF-8449-292B06D3F45D}" dt="2022-09-10T21:33:42.360" v="1930" actId="115"/>
          <ac:spMkLst>
            <pc:docMk/>
            <pc:sldMk cId="4183415724" sldId="578"/>
            <ac:spMk id="3" creationId="{13ACFBD7-03AC-3B33-C289-2D356BC70A0F}"/>
          </ac:spMkLst>
        </pc:spChg>
      </pc:sldChg>
      <pc:sldMasterChg chg="addSp delSp mod">
        <pc:chgData name="Soheil Abbasloo" userId="d71572ce-aea6-4a3a-9d7a-c1bc96c12f67" providerId="ADAL" clId="{5EAC83DC-A52A-46AF-8449-292B06D3F45D}" dt="2022-09-10T21:28:00.167" v="1794" actId="478"/>
        <pc:sldMasterMkLst>
          <pc:docMk/>
          <pc:sldMasterMk cId="3111787456" sldId="2147483661"/>
        </pc:sldMasterMkLst>
        <pc:spChg chg="del">
          <ac:chgData name="Soheil Abbasloo" userId="d71572ce-aea6-4a3a-9d7a-c1bc96c12f67" providerId="ADAL" clId="{5EAC83DC-A52A-46AF-8449-292B06D3F45D}" dt="2022-09-10T21:28:00.167" v="1794" actId="478"/>
          <ac:spMkLst>
            <pc:docMk/>
            <pc:sldMasterMk cId="3111787456" sldId="2147483661"/>
            <ac:spMk id="2" creationId="{00000000-0000-0000-0000-000000000000}"/>
          </ac:spMkLst>
        </pc:spChg>
        <pc:spChg chg="del">
          <ac:chgData name="Soheil Abbasloo" userId="d71572ce-aea6-4a3a-9d7a-c1bc96c12f67" providerId="ADAL" clId="{5EAC83DC-A52A-46AF-8449-292B06D3F45D}" dt="2022-09-10T21:27:58.162" v="1793" actId="478"/>
          <ac:spMkLst>
            <pc:docMk/>
            <pc:sldMasterMk cId="3111787456" sldId="2147483661"/>
            <ac:spMk id="6" creationId="{7DBBC529-0874-001C-477E-25E6E3E968F3}"/>
          </ac:spMkLst>
        </pc:spChg>
        <pc:spChg chg="add del">
          <ac:chgData name="Soheil Abbasloo" userId="d71572ce-aea6-4a3a-9d7a-c1bc96c12f67" providerId="ADAL" clId="{5EAC83DC-A52A-46AF-8449-292B06D3F45D}" dt="2022-09-10T21:27:55.534" v="1792" actId="478"/>
          <ac:spMkLst>
            <pc:docMk/>
            <pc:sldMasterMk cId="3111787456" sldId="2147483661"/>
            <ac:spMk id="7" creationId="{5B15889A-68D4-2A7E-7928-BB0F9D18B70F}"/>
          </ac:spMkLst>
        </pc:spChg>
      </pc:sldMasterChg>
      <pc:sldMasterChg chg="delSp mod">
        <pc:chgData name="Soheil Abbasloo" userId="d71572ce-aea6-4a3a-9d7a-c1bc96c12f67" providerId="ADAL" clId="{5EAC83DC-A52A-46AF-8449-292B06D3F45D}" dt="2022-09-10T21:28:07.528" v="1795" actId="478"/>
        <pc:sldMasterMkLst>
          <pc:docMk/>
          <pc:sldMasterMk cId="1583408822" sldId="2147483676"/>
        </pc:sldMasterMkLst>
        <pc:spChg chg="del">
          <ac:chgData name="Soheil Abbasloo" userId="d71572ce-aea6-4a3a-9d7a-c1bc96c12f67" providerId="ADAL" clId="{5EAC83DC-A52A-46AF-8449-292B06D3F45D}" dt="2022-09-10T21:28:07.528" v="1795" actId="478"/>
          <ac:spMkLst>
            <pc:docMk/>
            <pc:sldMasterMk cId="1583408822" sldId="2147483676"/>
            <ac:spMk id="2" creationId="{00000000-0000-0000-0000-000000000000}"/>
          </ac:spMkLst>
        </pc:spChg>
      </pc:sldMasterChg>
      <pc:sldMasterChg chg="addSp">
        <pc:chgData name="Soheil Abbasloo" userId="d71572ce-aea6-4a3a-9d7a-c1bc96c12f67" providerId="ADAL" clId="{5EAC83DC-A52A-46AF-8449-292B06D3F45D}" dt="2022-09-10T21:17:25.468" v="1614"/>
        <pc:sldMasterMkLst>
          <pc:docMk/>
          <pc:sldMasterMk cId="2876145424" sldId="2147483676"/>
        </pc:sldMasterMkLst>
        <pc:spChg chg="add">
          <ac:chgData name="Soheil Abbasloo" userId="d71572ce-aea6-4a3a-9d7a-c1bc96c12f67" providerId="ADAL" clId="{5EAC83DC-A52A-46AF-8449-292B06D3F45D}" dt="2022-09-10T21:17:25.468" v="1614"/>
          <ac:spMkLst>
            <pc:docMk/>
            <pc:sldMasterMk cId="2876145424" sldId="2147483676"/>
            <ac:spMk id="7" creationId="{A1B17134-4CCB-57D3-2275-F50D8C1BABB7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C457A-31DE-48D3-BE0D-C979F4CF5283}" type="doc">
      <dgm:prSet loTypeId="urn:microsoft.com/office/officeart/2005/8/layout/hierarchy6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4E4F20-9601-4F9C-900A-D7E80D964CF1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/>
            <a:t>Your Final Grade </a:t>
          </a:r>
        </a:p>
      </dgm:t>
    </dgm:pt>
    <dgm:pt modelId="{D2EBD835-C922-40E9-8E61-E28DDE42D3C3}" type="parTrans" cxnId="{5C6F73F5-F394-40FE-B280-AFED5E624C57}">
      <dgm:prSet/>
      <dgm:spPr/>
      <dgm:t>
        <a:bodyPr/>
        <a:lstStyle/>
        <a:p>
          <a:endParaRPr lang="en-US"/>
        </a:p>
      </dgm:t>
    </dgm:pt>
    <dgm:pt modelId="{B0446A52-8B25-4F45-8A8E-0357BB00FA98}" type="sibTrans" cxnId="{5C6F73F5-F394-40FE-B280-AFED5E624C57}">
      <dgm:prSet/>
      <dgm:spPr/>
      <dgm:t>
        <a:bodyPr/>
        <a:lstStyle/>
        <a:p>
          <a:endParaRPr lang="en-US"/>
        </a:p>
      </dgm:t>
    </dgm:pt>
    <dgm:pt modelId="{A123E8C4-D03D-4FF4-BB26-E6F59C0919A3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Programming Assignments </a:t>
          </a:r>
        </a:p>
      </dgm:t>
    </dgm:pt>
    <dgm:pt modelId="{2F77D94B-23C7-4CDC-B59F-DCC21F16C11B}" type="parTrans" cxnId="{087CBDA5-1F3F-4F94-B449-B99C0AAD1095}">
      <dgm:prSet/>
      <dgm:spPr/>
      <dgm:t>
        <a:bodyPr/>
        <a:lstStyle/>
        <a:p>
          <a:endParaRPr lang="en-US"/>
        </a:p>
      </dgm:t>
    </dgm:pt>
    <dgm:pt modelId="{2CC7F7DF-15D6-4F1C-B2FE-9C1182D9E27C}" type="sibTrans" cxnId="{087CBDA5-1F3F-4F94-B449-B99C0AAD1095}">
      <dgm:prSet/>
      <dgm:spPr/>
      <dgm:t>
        <a:bodyPr/>
        <a:lstStyle/>
        <a:p>
          <a:endParaRPr lang="en-US"/>
        </a:p>
      </dgm:t>
    </dgm:pt>
    <dgm:pt modelId="{27C1486A-94FD-456B-9BA9-85B62161F99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Problem Sets</a:t>
          </a:r>
        </a:p>
      </dgm:t>
    </dgm:pt>
    <dgm:pt modelId="{52E1EF30-6965-4BAB-81FB-D745034CA16A}" type="parTrans" cxnId="{A9EE5064-1AD2-4E56-BAE0-8ECF58BC3EF1}">
      <dgm:prSet/>
      <dgm:spPr/>
      <dgm:t>
        <a:bodyPr/>
        <a:lstStyle/>
        <a:p>
          <a:endParaRPr lang="en-US"/>
        </a:p>
      </dgm:t>
    </dgm:pt>
    <dgm:pt modelId="{97342FB4-9DB1-4384-819F-93A7314AF282}" type="sibTrans" cxnId="{A9EE5064-1AD2-4E56-BAE0-8ECF58BC3EF1}">
      <dgm:prSet/>
      <dgm:spPr/>
      <dgm:t>
        <a:bodyPr/>
        <a:lstStyle/>
        <a:p>
          <a:endParaRPr lang="en-US"/>
        </a:p>
      </dgm:t>
    </dgm:pt>
    <dgm:pt modelId="{05E5FCDA-0534-441C-832D-0C0177EFE17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Midterm Exam</a:t>
          </a:r>
        </a:p>
      </dgm:t>
    </dgm:pt>
    <dgm:pt modelId="{ED5BE666-AE1F-402F-878F-F84C8F5D9C0E}" type="parTrans" cxnId="{50CDB1C1-F539-4543-B1EA-4899B54FEC38}">
      <dgm:prSet/>
      <dgm:spPr/>
      <dgm:t>
        <a:bodyPr/>
        <a:lstStyle/>
        <a:p>
          <a:endParaRPr lang="en-US"/>
        </a:p>
      </dgm:t>
    </dgm:pt>
    <dgm:pt modelId="{30C7A7A7-8575-4FF9-948C-119C2C12832B}" type="sibTrans" cxnId="{50CDB1C1-F539-4543-B1EA-4899B54FEC38}">
      <dgm:prSet/>
      <dgm:spPr/>
      <dgm:t>
        <a:bodyPr/>
        <a:lstStyle/>
        <a:p>
          <a:endParaRPr lang="en-US"/>
        </a:p>
      </dgm:t>
    </dgm:pt>
    <dgm:pt modelId="{AEC11CD5-FD70-4E90-A483-A69B1A76B48E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Final Exam</a:t>
          </a:r>
        </a:p>
      </dgm:t>
    </dgm:pt>
    <dgm:pt modelId="{22753442-3A9D-4F07-920C-6F32AD426777}" type="parTrans" cxnId="{B6D7B36A-2DF6-42B0-ABFC-69912B7B2F64}">
      <dgm:prSet/>
      <dgm:spPr/>
      <dgm:t>
        <a:bodyPr/>
        <a:lstStyle/>
        <a:p>
          <a:endParaRPr lang="en-US"/>
        </a:p>
      </dgm:t>
    </dgm:pt>
    <dgm:pt modelId="{7193BC56-5CAE-49A0-9699-F4790D5B17E2}" type="sibTrans" cxnId="{B6D7B36A-2DF6-42B0-ABFC-69912B7B2F64}">
      <dgm:prSet/>
      <dgm:spPr/>
      <dgm:t>
        <a:bodyPr/>
        <a:lstStyle/>
        <a:p>
          <a:endParaRPr lang="en-US"/>
        </a:p>
      </dgm:t>
    </dgm:pt>
    <dgm:pt modelId="{09645EF7-E60A-4803-B309-04F0E0973F41}">
      <dgm:prSet phldrT="[Text]" custT="1"/>
      <dgm:spPr/>
      <dgm:t>
        <a:bodyPr/>
        <a:lstStyle/>
        <a:p>
          <a:r>
            <a:rPr lang="en-US" sz="3600" b="1" dirty="0"/>
            <a:t>30%</a:t>
          </a:r>
        </a:p>
      </dgm:t>
    </dgm:pt>
    <dgm:pt modelId="{0F4F1261-AEEF-4722-8B26-ED0C7E751BBB}" type="parTrans" cxnId="{00C117FA-821A-47B1-8435-DC20F3C5B650}">
      <dgm:prSet/>
      <dgm:spPr/>
      <dgm:t>
        <a:bodyPr/>
        <a:lstStyle/>
        <a:p>
          <a:endParaRPr lang="en-US"/>
        </a:p>
      </dgm:t>
    </dgm:pt>
    <dgm:pt modelId="{94071D8D-0B4E-4BF5-921D-FDA7E2476F8E}" type="sibTrans" cxnId="{00C117FA-821A-47B1-8435-DC20F3C5B650}">
      <dgm:prSet/>
      <dgm:spPr/>
      <dgm:t>
        <a:bodyPr/>
        <a:lstStyle/>
        <a:p>
          <a:endParaRPr lang="en-US"/>
        </a:p>
      </dgm:t>
    </dgm:pt>
    <dgm:pt modelId="{9D25783D-6E30-48A2-8EC6-14519F61C62F}">
      <dgm:prSet phldrT="[Text]" custT="1"/>
      <dgm:spPr/>
      <dgm:t>
        <a:bodyPr/>
        <a:lstStyle/>
        <a:p>
          <a:r>
            <a:rPr lang="en-US" sz="3600" b="1" dirty="0"/>
            <a:t>20%</a:t>
          </a:r>
        </a:p>
      </dgm:t>
    </dgm:pt>
    <dgm:pt modelId="{F2FA7AFC-1AC3-4E30-87CD-0DC3997D9CA1}" type="parTrans" cxnId="{F9D519AA-8098-441C-B29E-1B34D174A56B}">
      <dgm:prSet/>
      <dgm:spPr/>
      <dgm:t>
        <a:bodyPr/>
        <a:lstStyle/>
        <a:p>
          <a:endParaRPr lang="en-US"/>
        </a:p>
      </dgm:t>
    </dgm:pt>
    <dgm:pt modelId="{2A7DF7CF-DC67-4954-994F-C6C565689A99}" type="sibTrans" cxnId="{F9D519AA-8098-441C-B29E-1B34D174A56B}">
      <dgm:prSet/>
      <dgm:spPr/>
      <dgm:t>
        <a:bodyPr/>
        <a:lstStyle/>
        <a:p>
          <a:endParaRPr lang="en-US"/>
        </a:p>
      </dgm:t>
    </dgm:pt>
    <dgm:pt modelId="{9CC6E940-C50D-473C-9474-4D2D9A1D36E5}">
      <dgm:prSet phldrT="[Text]" custT="1"/>
      <dgm:spPr/>
      <dgm:t>
        <a:bodyPr/>
        <a:lstStyle/>
        <a:p>
          <a:r>
            <a:rPr lang="en-US" sz="3600" b="1" dirty="0"/>
            <a:t>20%</a:t>
          </a:r>
        </a:p>
      </dgm:t>
    </dgm:pt>
    <dgm:pt modelId="{F80F01CA-EE02-4A6F-8F7D-6D5FD65BDC2E}" type="parTrans" cxnId="{99D82AF3-9918-49B5-9B1C-A30D990EB984}">
      <dgm:prSet/>
      <dgm:spPr/>
      <dgm:t>
        <a:bodyPr/>
        <a:lstStyle/>
        <a:p>
          <a:endParaRPr lang="en-US"/>
        </a:p>
      </dgm:t>
    </dgm:pt>
    <dgm:pt modelId="{5D57173D-CDE9-4C94-8C08-95B76A091D1C}" type="sibTrans" cxnId="{99D82AF3-9918-49B5-9B1C-A30D990EB984}">
      <dgm:prSet/>
      <dgm:spPr/>
      <dgm:t>
        <a:bodyPr/>
        <a:lstStyle/>
        <a:p>
          <a:endParaRPr lang="en-US"/>
        </a:p>
      </dgm:t>
    </dgm:pt>
    <dgm:pt modelId="{A781EA14-3CDC-4CFF-B51B-FEDD76BF6D38}">
      <dgm:prSet phldrT="[Text]" custT="1"/>
      <dgm:spPr/>
      <dgm:t>
        <a:bodyPr/>
        <a:lstStyle/>
        <a:p>
          <a:r>
            <a:rPr lang="en-US" sz="3600" b="1" dirty="0"/>
            <a:t>30%</a:t>
          </a:r>
        </a:p>
      </dgm:t>
    </dgm:pt>
    <dgm:pt modelId="{10C94546-5BA0-4233-A7D9-A0821302A125}" type="parTrans" cxnId="{97035D94-11ED-42C4-88DD-270D31DC3684}">
      <dgm:prSet/>
      <dgm:spPr/>
      <dgm:t>
        <a:bodyPr/>
        <a:lstStyle/>
        <a:p>
          <a:endParaRPr lang="en-US"/>
        </a:p>
      </dgm:t>
    </dgm:pt>
    <dgm:pt modelId="{5B70F5A3-AF46-4877-A119-5A793661EB62}" type="sibTrans" cxnId="{97035D94-11ED-42C4-88DD-270D31DC3684}">
      <dgm:prSet/>
      <dgm:spPr/>
      <dgm:t>
        <a:bodyPr/>
        <a:lstStyle/>
        <a:p>
          <a:endParaRPr lang="en-US"/>
        </a:p>
      </dgm:t>
    </dgm:pt>
    <dgm:pt modelId="{13219D29-808A-4C30-A529-249D11FA16C2}" type="pres">
      <dgm:prSet presAssocID="{681C457A-31DE-48D3-BE0D-C979F4CF528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A28A3C-C11C-4726-BDAA-C77E23F6DFA2}" type="pres">
      <dgm:prSet presAssocID="{681C457A-31DE-48D3-BE0D-C979F4CF5283}" presName="hierFlow" presStyleCnt="0"/>
      <dgm:spPr/>
    </dgm:pt>
    <dgm:pt modelId="{0122850C-0BFC-48E8-AED2-F78AABB72AD9}" type="pres">
      <dgm:prSet presAssocID="{681C457A-31DE-48D3-BE0D-C979F4CF528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315F612-22F8-457F-8C32-63B2061DA9DF}" type="pres">
      <dgm:prSet presAssocID="{8C4E4F20-9601-4F9C-900A-D7E80D964CF1}" presName="Name14" presStyleCnt="0"/>
      <dgm:spPr/>
    </dgm:pt>
    <dgm:pt modelId="{A4FD8218-D7D8-482C-8E7D-AD0046F60481}" type="pres">
      <dgm:prSet presAssocID="{8C4E4F20-9601-4F9C-900A-D7E80D964CF1}" presName="level1Shape" presStyleLbl="node0" presStyleIdx="0" presStyleCnt="1" custScaleX="165839" custScaleY="69630">
        <dgm:presLayoutVars>
          <dgm:chPref val="3"/>
        </dgm:presLayoutVars>
      </dgm:prSet>
      <dgm:spPr/>
    </dgm:pt>
    <dgm:pt modelId="{7D556A76-EF00-484B-9024-F1ED41CB2F47}" type="pres">
      <dgm:prSet presAssocID="{8C4E4F20-9601-4F9C-900A-D7E80D964CF1}" presName="hierChild2" presStyleCnt="0"/>
      <dgm:spPr/>
    </dgm:pt>
    <dgm:pt modelId="{1E2DFA7B-7FDD-4EE9-8259-6EA13626B448}" type="pres">
      <dgm:prSet presAssocID="{2F77D94B-23C7-4CDC-B59F-DCC21F16C11B}" presName="Name19" presStyleLbl="parChTrans1D2" presStyleIdx="0" presStyleCnt="4"/>
      <dgm:spPr/>
    </dgm:pt>
    <dgm:pt modelId="{16067780-0A82-4294-AC9E-95E757ECCDB2}" type="pres">
      <dgm:prSet presAssocID="{A123E8C4-D03D-4FF4-BB26-E6F59C0919A3}" presName="Name21" presStyleCnt="0"/>
      <dgm:spPr/>
    </dgm:pt>
    <dgm:pt modelId="{B6F36A37-A5E3-425A-83BD-E955474670C6}" type="pres">
      <dgm:prSet presAssocID="{A123E8C4-D03D-4FF4-BB26-E6F59C0919A3}" presName="level2Shape" presStyleLbl="node2" presStyleIdx="0" presStyleCnt="4"/>
      <dgm:spPr/>
    </dgm:pt>
    <dgm:pt modelId="{FA226DFB-79E9-4561-A958-2D32F9DA255B}" type="pres">
      <dgm:prSet presAssocID="{A123E8C4-D03D-4FF4-BB26-E6F59C0919A3}" presName="hierChild3" presStyleCnt="0"/>
      <dgm:spPr/>
    </dgm:pt>
    <dgm:pt modelId="{253C8277-648F-4BF3-8A87-8BEE802DDE77}" type="pres">
      <dgm:prSet presAssocID="{0F4F1261-AEEF-4722-8B26-ED0C7E751BBB}" presName="Name19" presStyleLbl="parChTrans1D3" presStyleIdx="0" presStyleCnt="4"/>
      <dgm:spPr/>
    </dgm:pt>
    <dgm:pt modelId="{AD5EEBD6-BD8C-4482-8ED3-F18DC21A5621}" type="pres">
      <dgm:prSet presAssocID="{09645EF7-E60A-4803-B309-04F0E0973F41}" presName="Name21" presStyleCnt="0"/>
      <dgm:spPr/>
    </dgm:pt>
    <dgm:pt modelId="{80D1C2BE-E291-417F-8EB8-A4FCE3CB6594}" type="pres">
      <dgm:prSet presAssocID="{09645EF7-E60A-4803-B309-04F0E0973F41}" presName="level2Shape" presStyleLbl="node3" presStyleIdx="0" presStyleCnt="4" custScaleY="62423"/>
      <dgm:spPr/>
    </dgm:pt>
    <dgm:pt modelId="{91E1049E-481A-4AF5-9FE4-B9C9ECCBEB09}" type="pres">
      <dgm:prSet presAssocID="{09645EF7-E60A-4803-B309-04F0E0973F41}" presName="hierChild3" presStyleCnt="0"/>
      <dgm:spPr/>
    </dgm:pt>
    <dgm:pt modelId="{15EB7889-64F6-468B-861F-4E1EB4558A75}" type="pres">
      <dgm:prSet presAssocID="{52E1EF30-6965-4BAB-81FB-D745034CA16A}" presName="Name19" presStyleLbl="parChTrans1D2" presStyleIdx="1" presStyleCnt="4"/>
      <dgm:spPr/>
    </dgm:pt>
    <dgm:pt modelId="{9F17540F-0E67-4499-BA71-71EC99B1AE2B}" type="pres">
      <dgm:prSet presAssocID="{27C1486A-94FD-456B-9BA9-85B62161F991}" presName="Name21" presStyleCnt="0"/>
      <dgm:spPr/>
    </dgm:pt>
    <dgm:pt modelId="{AC44D50F-B3B1-4FF5-8491-86BFED05B601}" type="pres">
      <dgm:prSet presAssocID="{27C1486A-94FD-456B-9BA9-85B62161F991}" presName="level2Shape" presStyleLbl="node2" presStyleIdx="1" presStyleCnt="4"/>
      <dgm:spPr/>
    </dgm:pt>
    <dgm:pt modelId="{215D7640-014B-4D7B-8A5F-0C5F9B0B06C8}" type="pres">
      <dgm:prSet presAssocID="{27C1486A-94FD-456B-9BA9-85B62161F991}" presName="hierChild3" presStyleCnt="0"/>
      <dgm:spPr/>
    </dgm:pt>
    <dgm:pt modelId="{873AF4E6-959F-4B9F-A066-EAB6A6592EB4}" type="pres">
      <dgm:prSet presAssocID="{F2FA7AFC-1AC3-4E30-87CD-0DC3997D9CA1}" presName="Name19" presStyleLbl="parChTrans1D3" presStyleIdx="1" presStyleCnt="4"/>
      <dgm:spPr/>
    </dgm:pt>
    <dgm:pt modelId="{8800CAA3-13B6-4032-8312-6F5664A9A9D7}" type="pres">
      <dgm:prSet presAssocID="{9D25783D-6E30-48A2-8EC6-14519F61C62F}" presName="Name21" presStyleCnt="0"/>
      <dgm:spPr/>
    </dgm:pt>
    <dgm:pt modelId="{135ECB2F-69C4-441B-8007-36D42BD63864}" type="pres">
      <dgm:prSet presAssocID="{9D25783D-6E30-48A2-8EC6-14519F61C62F}" presName="level2Shape" presStyleLbl="node3" presStyleIdx="1" presStyleCnt="4" custScaleY="62423"/>
      <dgm:spPr/>
    </dgm:pt>
    <dgm:pt modelId="{0105BBFE-CDFA-4292-8D52-74DF1DC2A6BF}" type="pres">
      <dgm:prSet presAssocID="{9D25783D-6E30-48A2-8EC6-14519F61C62F}" presName="hierChild3" presStyleCnt="0"/>
      <dgm:spPr/>
    </dgm:pt>
    <dgm:pt modelId="{41BCDEE0-7F2B-4029-80BE-97003E62F056}" type="pres">
      <dgm:prSet presAssocID="{ED5BE666-AE1F-402F-878F-F84C8F5D9C0E}" presName="Name19" presStyleLbl="parChTrans1D2" presStyleIdx="2" presStyleCnt="4"/>
      <dgm:spPr/>
    </dgm:pt>
    <dgm:pt modelId="{F6B2D55E-AB61-472D-A8FC-7429FB3C8870}" type="pres">
      <dgm:prSet presAssocID="{05E5FCDA-0534-441C-832D-0C0177EFE176}" presName="Name21" presStyleCnt="0"/>
      <dgm:spPr/>
    </dgm:pt>
    <dgm:pt modelId="{CC5B20AD-15BB-4D76-A400-D9E102BC22D4}" type="pres">
      <dgm:prSet presAssocID="{05E5FCDA-0534-441C-832D-0C0177EFE176}" presName="level2Shape" presStyleLbl="node2" presStyleIdx="2" presStyleCnt="4"/>
      <dgm:spPr/>
    </dgm:pt>
    <dgm:pt modelId="{366C37CF-94ED-4982-8A4D-F835A1FB8F06}" type="pres">
      <dgm:prSet presAssocID="{05E5FCDA-0534-441C-832D-0C0177EFE176}" presName="hierChild3" presStyleCnt="0"/>
      <dgm:spPr/>
    </dgm:pt>
    <dgm:pt modelId="{ED2DB752-726C-448F-A5DE-59607FF925A4}" type="pres">
      <dgm:prSet presAssocID="{F80F01CA-EE02-4A6F-8F7D-6D5FD65BDC2E}" presName="Name19" presStyleLbl="parChTrans1D3" presStyleIdx="2" presStyleCnt="4"/>
      <dgm:spPr/>
    </dgm:pt>
    <dgm:pt modelId="{5C95FD51-3E21-4F3B-AC11-579405309553}" type="pres">
      <dgm:prSet presAssocID="{9CC6E940-C50D-473C-9474-4D2D9A1D36E5}" presName="Name21" presStyleCnt="0"/>
      <dgm:spPr/>
    </dgm:pt>
    <dgm:pt modelId="{59F05A97-ACC0-4239-BDBF-F5B632AEF51E}" type="pres">
      <dgm:prSet presAssocID="{9CC6E940-C50D-473C-9474-4D2D9A1D36E5}" presName="level2Shape" presStyleLbl="node3" presStyleIdx="2" presStyleCnt="4" custScaleY="62423"/>
      <dgm:spPr/>
    </dgm:pt>
    <dgm:pt modelId="{6CA7C9EA-E183-460D-A82C-AB1EE719DAE1}" type="pres">
      <dgm:prSet presAssocID="{9CC6E940-C50D-473C-9474-4D2D9A1D36E5}" presName="hierChild3" presStyleCnt="0"/>
      <dgm:spPr/>
    </dgm:pt>
    <dgm:pt modelId="{9E1721FC-75E3-4863-877D-246DC892F2C3}" type="pres">
      <dgm:prSet presAssocID="{22753442-3A9D-4F07-920C-6F32AD426777}" presName="Name19" presStyleLbl="parChTrans1D2" presStyleIdx="3" presStyleCnt="4"/>
      <dgm:spPr/>
    </dgm:pt>
    <dgm:pt modelId="{F0005242-709F-44CE-997E-DF71F9859952}" type="pres">
      <dgm:prSet presAssocID="{AEC11CD5-FD70-4E90-A483-A69B1A76B48E}" presName="Name21" presStyleCnt="0"/>
      <dgm:spPr/>
    </dgm:pt>
    <dgm:pt modelId="{AA6C7550-9D28-4C29-BCC5-5C3DDD33D4D5}" type="pres">
      <dgm:prSet presAssocID="{AEC11CD5-FD70-4E90-A483-A69B1A76B48E}" presName="level2Shape" presStyleLbl="node2" presStyleIdx="3" presStyleCnt="4"/>
      <dgm:spPr/>
    </dgm:pt>
    <dgm:pt modelId="{7B91059F-6B91-4395-B748-F31453B55951}" type="pres">
      <dgm:prSet presAssocID="{AEC11CD5-FD70-4E90-A483-A69B1A76B48E}" presName="hierChild3" presStyleCnt="0"/>
      <dgm:spPr/>
    </dgm:pt>
    <dgm:pt modelId="{46792BBC-A0B7-4826-B296-5C8C65A14BC8}" type="pres">
      <dgm:prSet presAssocID="{10C94546-5BA0-4233-A7D9-A0821302A125}" presName="Name19" presStyleLbl="parChTrans1D3" presStyleIdx="3" presStyleCnt="4"/>
      <dgm:spPr/>
    </dgm:pt>
    <dgm:pt modelId="{87B98BDA-AF82-4876-BB6E-0CEB8EC154A4}" type="pres">
      <dgm:prSet presAssocID="{A781EA14-3CDC-4CFF-B51B-FEDD76BF6D38}" presName="Name21" presStyleCnt="0"/>
      <dgm:spPr/>
    </dgm:pt>
    <dgm:pt modelId="{0E7621BD-0855-468D-88E0-7175FEED1831}" type="pres">
      <dgm:prSet presAssocID="{A781EA14-3CDC-4CFF-B51B-FEDD76BF6D38}" presName="level2Shape" presStyleLbl="node3" presStyleIdx="3" presStyleCnt="4" custScaleY="62423"/>
      <dgm:spPr/>
    </dgm:pt>
    <dgm:pt modelId="{67BD7560-B04C-4B8F-8C47-19EC62B85032}" type="pres">
      <dgm:prSet presAssocID="{A781EA14-3CDC-4CFF-B51B-FEDD76BF6D38}" presName="hierChild3" presStyleCnt="0"/>
      <dgm:spPr/>
    </dgm:pt>
    <dgm:pt modelId="{BE28E15D-4776-4FA1-BC6E-8763A34BB52B}" type="pres">
      <dgm:prSet presAssocID="{681C457A-31DE-48D3-BE0D-C979F4CF5283}" presName="bgShapesFlow" presStyleCnt="0"/>
      <dgm:spPr/>
    </dgm:pt>
  </dgm:ptLst>
  <dgm:cxnLst>
    <dgm:cxn modelId="{BB203401-D633-4250-AB9B-634C0D0C4AAB}" type="presOf" srcId="{9CC6E940-C50D-473C-9474-4D2D9A1D36E5}" destId="{59F05A97-ACC0-4239-BDBF-F5B632AEF51E}" srcOrd="0" destOrd="0" presId="urn:microsoft.com/office/officeart/2005/8/layout/hierarchy6"/>
    <dgm:cxn modelId="{2073E03E-01F1-426B-8F1E-72B3F1C90FBE}" type="presOf" srcId="{27C1486A-94FD-456B-9BA9-85B62161F991}" destId="{AC44D50F-B3B1-4FF5-8491-86BFED05B601}" srcOrd="0" destOrd="0" presId="urn:microsoft.com/office/officeart/2005/8/layout/hierarchy6"/>
    <dgm:cxn modelId="{A9EE5064-1AD2-4E56-BAE0-8ECF58BC3EF1}" srcId="{8C4E4F20-9601-4F9C-900A-D7E80D964CF1}" destId="{27C1486A-94FD-456B-9BA9-85B62161F991}" srcOrd="1" destOrd="0" parTransId="{52E1EF30-6965-4BAB-81FB-D745034CA16A}" sibTransId="{97342FB4-9DB1-4384-819F-93A7314AF282}"/>
    <dgm:cxn modelId="{B6D7B36A-2DF6-42B0-ABFC-69912B7B2F64}" srcId="{8C4E4F20-9601-4F9C-900A-D7E80D964CF1}" destId="{AEC11CD5-FD70-4E90-A483-A69B1A76B48E}" srcOrd="3" destOrd="0" parTransId="{22753442-3A9D-4F07-920C-6F32AD426777}" sibTransId="{7193BC56-5CAE-49A0-9699-F4790D5B17E2}"/>
    <dgm:cxn modelId="{09FF896D-D392-4D56-B0DC-11710A2B6DFB}" type="presOf" srcId="{681C457A-31DE-48D3-BE0D-C979F4CF5283}" destId="{13219D29-808A-4C30-A529-249D11FA16C2}" srcOrd="0" destOrd="0" presId="urn:microsoft.com/office/officeart/2005/8/layout/hierarchy6"/>
    <dgm:cxn modelId="{7939B44F-AE70-44EE-8D58-D88DBF3F0185}" type="presOf" srcId="{05E5FCDA-0534-441C-832D-0C0177EFE176}" destId="{CC5B20AD-15BB-4D76-A400-D9E102BC22D4}" srcOrd="0" destOrd="0" presId="urn:microsoft.com/office/officeart/2005/8/layout/hierarchy6"/>
    <dgm:cxn modelId="{A6024579-F49C-46F3-8FC3-E7ED3103774D}" type="presOf" srcId="{09645EF7-E60A-4803-B309-04F0E0973F41}" destId="{80D1C2BE-E291-417F-8EB8-A4FCE3CB6594}" srcOrd="0" destOrd="0" presId="urn:microsoft.com/office/officeart/2005/8/layout/hierarchy6"/>
    <dgm:cxn modelId="{C56FCB79-F9ED-4A62-8385-F8F455784BC4}" type="presOf" srcId="{F2FA7AFC-1AC3-4E30-87CD-0DC3997D9CA1}" destId="{873AF4E6-959F-4B9F-A066-EAB6A6592EB4}" srcOrd="0" destOrd="0" presId="urn:microsoft.com/office/officeart/2005/8/layout/hierarchy6"/>
    <dgm:cxn modelId="{97035D94-11ED-42C4-88DD-270D31DC3684}" srcId="{AEC11CD5-FD70-4E90-A483-A69B1A76B48E}" destId="{A781EA14-3CDC-4CFF-B51B-FEDD76BF6D38}" srcOrd="0" destOrd="0" parTransId="{10C94546-5BA0-4233-A7D9-A0821302A125}" sibTransId="{5B70F5A3-AF46-4877-A119-5A793661EB62}"/>
    <dgm:cxn modelId="{3F20CC99-16E2-4136-8E10-E865B60AB5A0}" type="presOf" srcId="{F80F01CA-EE02-4A6F-8F7D-6D5FD65BDC2E}" destId="{ED2DB752-726C-448F-A5DE-59607FF925A4}" srcOrd="0" destOrd="0" presId="urn:microsoft.com/office/officeart/2005/8/layout/hierarchy6"/>
    <dgm:cxn modelId="{087CBDA5-1F3F-4F94-B449-B99C0AAD1095}" srcId="{8C4E4F20-9601-4F9C-900A-D7E80D964CF1}" destId="{A123E8C4-D03D-4FF4-BB26-E6F59C0919A3}" srcOrd="0" destOrd="0" parTransId="{2F77D94B-23C7-4CDC-B59F-DCC21F16C11B}" sibTransId="{2CC7F7DF-15D6-4F1C-B2FE-9C1182D9E27C}"/>
    <dgm:cxn modelId="{AA6AE6A8-70D4-4CCD-963B-ECDE2C55D33B}" type="presOf" srcId="{2F77D94B-23C7-4CDC-B59F-DCC21F16C11B}" destId="{1E2DFA7B-7FDD-4EE9-8259-6EA13626B448}" srcOrd="0" destOrd="0" presId="urn:microsoft.com/office/officeart/2005/8/layout/hierarchy6"/>
    <dgm:cxn modelId="{7DF389A9-BBD4-4D85-AE91-2459AFF3461E}" type="presOf" srcId="{22753442-3A9D-4F07-920C-6F32AD426777}" destId="{9E1721FC-75E3-4863-877D-246DC892F2C3}" srcOrd="0" destOrd="0" presId="urn:microsoft.com/office/officeart/2005/8/layout/hierarchy6"/>
    <dgm:cxn modelId="{F9D519AA-8098-441C-B29E-1B34D174A56B}" srcId="{27C1486A-94FD-456B-9BA9-85B62161F991}" destId="{9D25783D-6E30-48A2-8EC6-14519F61C62F}" srcOrd="0" destOrd="0" parTransId="{F2FA7AFC-1AC3-4E30-87CD-0DC3997D9CA1}" sibTransId="{2A7DF7CF-DC67-4954-994F-C6C565689A99}"/>
    <dgm:cxn modelId="{8DFF71B5-D1B5-405D-BBB2-F64C590BA9A7}" type="presOf" srcId="{52E1EF30-6965-4BAB-81FB-D745034CA16A}" destId="{15EB7889-64F6-468B-861F-4E1EB4558A75}" srcOrd="0" destOrd="0" presId="urn:microsoft.com/office/officeart/2005/8/layout/hierarchy6"/>
    <dgm:cxn modelId="{9EBB1CBE-2372-4C49-8B82-CD4B6AC0DBAC}" type="presOf" srcId="{ED5BE666-AE1F-402F-878F-F84C8F5D9C0E}" destId="{41BCDEE0-7F2B-4029-80BE-97003E62F056}" srcOrd="0" destOrd="0" presId="urn:microsoft.com/office/officeart/2005/8/layout/hierarchy6"/>
    <dgm:cxn modelId="{50CDB1C1-F539-4543-B1EA-4899B54FEC38}" srcId="{8C4E4F20-9601-4F9C-900A-D7E80D964CF1}" destId="{05E5FCDA-0534-441C-832D-0C0177EFE176}" srcOrd="2" destOrd="0" parTransId="{ED5BE666-AE1F-402F-878F-F84C8F5D9C0E}" sibTransId="{30C7A7A7-8575-4FF9-948C-119C2C12832B}"/>
    <dgm:cxn modelId="{E518EBE0-42C8-46ED-B8DE-22DFC2965CDE}" type="presOf" srcId="{9D25783D-6E30-48A2-8EC6-14519F61C62F}" destId="{135ECB2F-69C4-441B-8007-36D42BD63864}" srcOrd="0" destOrd="0" presId="urn:microsoft.com/office/officeart/2005/8/layout/hierarchy6"/>
    <dgm:cxn modelId="{6C3671E5-6EE5-4972-AB2E-64AA290EBF8A}" type="presOf" srcId="{8C4E4F20-9601-4F9C-900A-D7E80D964CF1}" destId="{A4FD8218-D7D8-482C-8E7D-AD0046F60481}" srcOrd="0" destOrd="0" presId="urn:microsoft.com/office/officeart/2005/8/layout/hierarchy6"/>
    <dgm:cxn modelId="{BCC21BEA-DFBA-4420-AD35-0F66CA01EBA6}" type="presOf" srcId="{0F4F1261-AEEF-4722-8B26-ED0C7E751BBB}" destId="{253C8277-648F-4BF3-8A87-8BEE802DDE77}" srcOrd="0" destOrd="0" presId="urn:microsoft.com/office/officeart/2005/8/layout/hierarchy6"/>
    <dgm:cxn modelId="{99D82AF3-9918-49B5-9B1C-A30D990EB984}" srcId="{05E5FCDA-0534-441C-832D-0C0177EFE176}" destId="{9CC6E940-C50D-473C-9474-4D2D9A1D36E5}" srcOrd="0" destOrd="0" parTransId="{F80F01CA-EE02-4A6F-8F7D-6D5FD65BDC2E}" sibTransId="{5D57173D-CDE9-4C94-8C08-95B76A091D1C}"/>
    <dgm:cxn modelId="{5C6F73F5-F394-40FE-B280-AFED5E624C57}" srcId="{681C457A-31DE-48D3-BE0D-C979F4CF5283}" destId="{8C4E4F20-9601-4F9C-900A-D7E80D964CF1}" srcOrd="0" destOrd="0" parTransId="{D2EBD835-C922-40E9-8E61-E28DDE42D3C3}" sibTransId="{B0446A52-8B25-4F45-8A8E-0357BB00FA98}"/>
    <dgm:cxn modelId="{BB0DBEF6-0A4F-4CF0-997E-5F226A15E8B3}" type="presOf" srcId="{10C94546-5BA0-4233-A7D9-A0821302A125}" destId="{46792BBC-A0B7-4826-B296-5C8C65A14BC8}" srcOrd="0" destOrd="0" presId="urn:microsoft.com/office/officeart/2005/8/layout/hierarchy6"/>
    <dgm:cxn modelId="{02C4E9F6-0AB4-483A-AFB4-34F48B85E4D7}" type="presOf" srcId="{AEC11CD5-FD70-4E90-A483-A69B1A76B48E}" destId="{AA6C7550-9D28-4C29-BCC5-5C3DDD33D4D5}" srcOrd="0" destOrd="0" presId="urn:microsoft.com/office/officeart/2005/8/layout/hierarchy6"/>
    <dgm:cxn modelId="{331B57F7-FAC2-4604-AE80-B3E9A909E407}" type="presOf" srcId="{A781EA14-3CDC-4CFF-B51B-FEDD76BF6D38}" destId="{0E7621BD-0855-468D-88E0-7175FEED1831}" srcOrd="0" destOrd="0" presId="urn:microsoft.com/office/officeart/2005/8/layout/hierarchy6"/>
    <dgm:cxn modelId="{00C117FA-821A-47B1-8435-DC20F3C5B650}" srcId="{A123E8C4-D03D-4FF4-BB26-E6F59C0919A3}" destId="{09645EF7-E60A-4803-B309-04F0E0973F41}" srcOrd="0" destOrd="0" parTransId="{0F4F1261-AEEF-4722-8B26-ED0C7E751BBB}" sibTransId="{94071D8D-0B4E-4BF5-921D-FDA7E2476F8E}"/>
    <dgm:cxn modelId="{838FF1FC-56F1-4054-8959-4CDAD171F494}" type="presOf" srcId="{A123E8C4-D03D-4FF4-BB26-E6F59C0919A3}" destId="{B6F36A37-A5E3-425A-83BD-E955474670C6}" srcOrd="0" destOrd="0" presId="urn:microsoft.com/office/officeart/2005/8/layout/hierarchy6"/>
    <dgm:cxn modelId="{FAD873BE-C314-4FE5-81A5-F9958F8F7B28}" type="presParOf" srcId="{13219D29-808A-4C30-A529-249D11FA16C2}" destId="{66A28A3C-C11C-4726-BDAA-C77E23F6DFA2}" srcOrd="0" destOrd="0" presId="urn:microsoft.com/office/officeart/2005/8/layout/hierarchy6"/>
    <dgm:cxn modelId="{918A99E2-F212-4023-8170-DB5252F1B868}" type="presParOf" srcId="{66A28A3C-C11C-4726-BDAA-C77E23F6DFA2}" destId="{0122850C-0BFC-48E8-AED2-F78AABB72AD9}" srcOrd="0" destOrd="0" presId="urn:microsoft.com/office/officeart/2005/8/layout/hierarchy6"/>
    <dgm:cxn modelId="{483B50D4-128C-43DC-AA9F-683130A567B6}" type="presParOf" srcId="{0122850C-0BFC-48E8-AED2-F78AABB72AD9}" destId="{3315F612-22F8-457F-8C32-63B2061DA9DF}" srcOrd="0" destOrd="0" presId="urn:microsoft.com/office/officeart/2005/8/layout/hierarchy6"/>
    <dgm:cxn modelId="{08E7B115-2DFF-4B51-A670-81119002A3F9}" type="presParOf" srcId="{3315F612-22F8-457F-8C32-63B2061DA9DF}" destId="{A4FD8218-D7D8-482C-8E7D-AD0046F60481}" srcOrd="0" destOrd="0" presId="urn:microsoft.com/office/officeart/2005/8/layout/hierarchy6"/>
    <dgm:cxn modelId="{8062A904-91B8-47FA-836C-5F5BBF590B01}" type="presParOf" srcId="{3315F612-22F8-457F-8C32-63B2061DA9DF}" destId="{7D556A76-EF00-484B-9024-F1ED41CB2F47}" srcOrd="1" destOrd="0" presId="urn:microsoft.com/office/officeart/2005/8/layout/hierarchy6"/>
    <dgm:cxn modelId="{BC414356-B8A3-4FE2-845D-6D3A6A92545A}" type="presParOf" srcId="{7D556A76-EF00-484B-9024-F1ED41CB2F47}" destId="{1E2DFA7B-7FDD-4EE9-8259-6EA13626B448}" srcOrd="0" destOrd="0" presId="urn:microsoft.com/office/officeart/2005/8/layout/hierarchy6"/>
    <dgm:cxn modelId="{075473AE-E922-4C0B-95DF-51AC1DECC34C}" type="presParOf" srcId="{7D556A76-EF00-484B-9024-F1ED41CB2F47}" destId="{16067780-0A82-4294-AC9E-95E757ECCDB2}" srcOrd="1" destOrd="0" presId="urn:microsoft.com/office/officeart/2005/8/layout/hierarchy6"/>
    <dgm:cxn modelId="{F42DFC54-5D1B-41A6-A13C-2229AA908DB6}" type="presParOf" srcId="{16067780-0A82-4294-AC9E-95E757ECCDB2}" destId="{B6F36A37-A5E3-425A-83BD-E955474670C6}" srcOrd="0" destOrd="0" presId="urn:microsoft.com/office/officeart/2005/8/layout/hierarchy6"/>
    <dgm:cxn modelId="{18E684D7-0821-4E31-BA9F-49CF70E8C692}" type="presParOf" srcId="{16067780-0A82-4294-AC9E-95E757ECCDB2}" destId="{FA226DFB-79E9-4561-A958-2D32F9DA255B}" srcOrd="1" destOrd="0" presId="urn:microsoft.com/office/officeart/2005/8/layout/hierarchy6"/>
    <dgm:cxn modelId="{687774FE-5B0D-47EF-AD6D-5E16A1ED81FD}" type="presParOf" srcId="{FA226DFB-79E9-4561-A958-2D32F9DA255B}" destId="{253C8277-648F-4BF3-8A87-8BEE802DDE77}" srcOrd="0" destOrd="0" presId="urn:microsoft.com/office/officeart/2005/8/layout/hierarchy6"/>
    <dgm:cxn modelId="{0A13626A-EF5A-4EEA-985A-3F30D529D750}" type="presParOf" srcId="{FA226DFB-79E9-4561-A958-2D32F9DA255B}" destId="{AD5EEBD6-BD8C-4482-8ED3-F18DC21A5621}" srcOrd="1" destOrd="0" presId="urn:microsoft.com/office/officeart/2005/8/layout/hierarchy6"/>
    <dgm:cxn modelId="{CBA4B289-4307-4D50-AA4D-C45735C66B1B}" type="presParOf" srcId="{AD5EEBD6-BD8C-4482-8ED3-F18DC21A5621}" destId="{80D1C2BE-E291-417F-8EB8-A4FCE3CB6594}" srcOrd="0" destOrd="0" presId="urn:microsoft.com/office/officeart/2005/8/layout/hierarchy6"/>
    <dgm:cxn modelId="{241239E8-E697-4FB1-99A3-63C84034D424}" type="presParOf" srcId="{AD5EEBD6-BD8C-4482-8ED3-F18DC21A5621}" destId="{91E1049E-481A-4AF5-9FE4-B9C9ECCBEB09}" srcOrd="1" destOrd="0" presId="urn:microsoft.com/office/officeart/2005/8/layout/hierarchy6"/>
    <dgm:cxn modelId="{CF78B4EC-87F1-46C3-AF89-BACF9D20A885}" type="presParOf" srcId="{7D556A76-EF00-484B-9024-F1ED41CB2F47}" destId="{15EB7889-64F6-468B-861F-4E1EB4558A75}" srcOrd="2" destOrd="0" presId="urn:microsoft.com/office/officeart/2005/8/layout/hierarchy6"/>
    <dgm:cxn modelId="{E57F603E-8540-487B-B63A-FB04B4E66DBF}" type="presParOf" srcId="{7D556A76-EF00-484B-9024-F1ED41CB2F47}" destId="{9F17540F-0E67-4499-BA71-71EC99B1AE2B}" srcOrd="3" destOrd="0" presId="urn:microsoft.com/office/officeart/2005/8/layout/hierarchy6"/>
    <dgm:cxn modelId="{FA732FD1-BAA5-4641-8BE5-65811F434210}" type="presParOf" srcId="{9F17540F-0E67-4499-BA71-71EC99B1AE2B}" destId="{AC44D50F-B3B1-4FF5-8491-86BFED05B601}" srcOrd="0" destOrd="0" presId="urn:microsoft.com/office/officeart/2005/8/layout/hierarchy6"/>
    <dgm:cxn modelId="{1363027D-FCBA-4DC2-A585-05CEEEE0163A}" type="presParOf" srcId="{9F17540F-0E67-4499-BA71-71EC99B1AE2B}" destId="{215D7640-014B-4D7B-8A5F-0C5F9B0B06C8}" srcOrd="1" destOrd="0" presId="urn:microsoft.com/office/officeart/2005/8/layout/hierarchy6"/>
    <dgm:cxn modelId="{D5281AC6-9B56-4E15-B70F-366230443E45}" type="presParOf" srcId="{215D7640-014B-4D7B-8A5F-0C5F9B0B06C8}" destId="{873AF4E6-959F-4B9F-A066-EAB6A6592EB4}" srcOrd="0" destOrd="0" presId="urn:microsoft.com/office/officeart/2005/8/layout/hierarchy6"/>
    <dgm:cxn modelId="{D83C8A71-7914-4D64-BA2B-E3A302914DEF}" type="presParOf" srcId="{215D7640-014B-4D7B-8A5F-0C5F9B0B06C8}" destId="{8800CAA3-13B6-4032-8312-6F5664A9A9D7}" srcOrd="1" destOrd="0" presId="urn:microsoft.com/office/officeart/2005/8/layout/hierarchy6"/>
    <dgm:cxn modelId="{686BF59C-C415-4194-8BDE-1405C1E3F3C7}" type="presParOf" srcId="{8800CAA3-13B6-4032-8312-6F5664A9A9D7}" destId="{135ECB2F-69C4-441B-8007-36D42BD63864}" srcOrd="0" destOrd="0" presId="urn:microsoft.com/office/officeart/2005/8/layout/hierarchy6"/>
    <dgm:cxn modelId="{D9B01E1D-B0AC-405B-A936-10215C88D313}" type="presParOf" srcId="{8800CAA3-13B6-4032-8312-6F5664A9A9D7}" destId="{0105BBFE-CDFA-4292-8D52-74DF1DC2A6BF}" srcOrd="1" destOrd="0" presId="urn:microsoft.com/office/officeart/2005/8/layout/hierarchy6"/>
    <dgm:cxn modelId="{8B83E5DD-98C5-479A-9E5A-67058AC0007B}" type="presParOf" srcId="{7D556A76-EF00-484B-9024-F1ED41CB2F47}" destId="{41BCDEE0-7F2B-4029-80BE-97003E62F056}" srcOrd="4" destOrd="0" presId="urn:microsoft.com/office/officeart/2005/8/layout/hierarchy6"/>
    <dgm:cxn modelId="{7F20F609-F487-4BE4-A306-F10D40E7B070}" type="presParOf" srcId="{7D556A76-EF00-484B-9024-F1ED41CB2F47}" destId="{F6B2D55E-AB61-472D-A8FC-7429FB3C8870}" srcOrd="5" destOrd="0" presId="urn:microsoft.com/office/officeart/2005/8/layout/hierarchy6"/>
    <dgm:cxn modelId="{D3C7276E-964C-459C-9496-3209EAF58351}" type="presParOf" srcId="{F6B2D55E-AB61-472D-A8FC-7429FB3C8870}" destId="{CC5B20AD-15BB-4D76-A400-D9E102BC22D4}" srcOrd="0" destOrd="0" presId="urn:microsoft.com/office/officeart/2005/8/layout/hierarchy6"/>
    <dgm:cxn modelId="{8579FA61-0990-4E48-8CE6-84BAC06B44A9}" type="presParOf" srcId="{F6B2D55E-AB61-472D-A8FC-7429FB3C8870}" destId="{366C37CF-94ED-4982-8A4D-F835A1FB8F06}" srcOrd="1" destOrd="0" presId="urn:microsoft.com/office/officeart/2005/8/layout/hierarchy6"/>
    <dgm:cxn modelId="{57AC31F6-3DA0-4D9D-B6E7-B95A5AB6C9BF}" type="presParOf" srcId="{366C37CF-94ED-4982-8A4D-F835A1FB8F06}" destId="{ED2DB752-726C-448F-A5DE-59607FF925A4}" srcOrd="0" destOrd="0" presId="urn:microsoft.com/office/officeart/2005/8/layout/hierarchy6"/>
    <dgm:cxn modelId="{DE6DE5B2-0762-4D80-AC2B-9704E315B914}" type="presParOf" srcId="{366C37CF-94ED-4982-8A4D-F835A1FB8F06}" destId="{5C95FD51-3E21-4F3B-AC11-579405309553}" srcOrd="1" destOrd="0" presId="urn:microsoft.com/office/officeart/2005/8/layout/hierarchy6"/>
    <dgm:cxn modelId="{53691B55-BA94-4E7F-986C-939A12559042}" type="presParOf" srcId="{5C95FD51-3E21-4F3B-AC11-579405309553}" destId="{59F05A97-ACC0-4239-BDBF-F5B632AEF51E}" srcOrd="0" destOrd="0" presId="urn:microsoft.com/office/officeart/2005/8/layout/hierarchy6"/>
    <dgm:cxn modelId="{95547D70-A20E-4F71-A9EB-C85CE6A48D3D}" type="presParOf" srcId="{5C95FD51-3E21-4F3B-AC11-579405309553}" destId="{6CA7C9EA-E183-460D-A82C-AB1EE719DAE1}" srcOrd="1" destOrd="0" presId="urn:microsoft.com/office/officeart/2005/8/layout/hierarchy6"/>
    <dgm:cxn modelId="{69C91156-1434-465B-9A6A-5564B0AE882B}" type="presParOf" srcId="{7D556A76-EF00-484B-9024-F1ED41CB2F47}" destId="{9E1721FC-75E3-4863-877D-246DC892F2C3}" srcOrd="6" destOrd="0" presId="urn:microsoft.com/office/officeart/2005/8/layout/hierarchy6"/>
    <dgm:cxn modelId="{CB38BDBD-FB78-4A1A-9C31-13C1D10A0FD1}" type="presParOf" srcId="{7D556A76-EF00-484B-9024-F1ED41CB2F47}" destId="{F0005242-709F-44CE-997E-DF71F9859952}" srcOrd="7" destOrd="0" presId="urn:microsoft.com/office/officeart/2005/8/layout/hierarchy6"/>
    <dgm:cxn modelId="{7A62F932-C75D-46C8-B6E5-41B310EBCB29}" type="presParOf" srcId="{F0005242-709F-44CE-997E-DF71F9859952}" destId="{AA6C7550-9D28-4C29-BCC5-5C3DDD33D4D5}" srcOrd="0" destOrd="0" presId="urn:microsoft.com/office/officeart/2005/8/layout/hierarchy6"/>
    <dgm:cxn modelId="{FBDA2B6A-0A32-4491-8EC8-7FDE120C0731}" type="presParOf" srcId="{F0005242-709F-44CE-997E-DF71F9859952}" destId="{7B91059F-6B91-4395-B748-F31453B55951}" srcOrd="1" destOrd="0" presId="urn:microsoft.com/office/officeart/2005/8/layout/hierarchy6"/>
    <dgm:cxn modelId="{2C0519FB-AF12-4E7B-8AFB-EF66FA8560F4}" type="presParOf" srcId="{7B91059F-6B91-4395-B748-F31453B55951}" destId="{46792BBC-A0B7-4826-B296-5C8C65A14BC8}" srcOrd="0" destOrd="0" presId="urn:microsoft.com/office/officeart/2005/8/layout/hierarchy6"/>
    <dgm:cxn modelId="{375B6F62-9BF4-4C09-AC03-75ED967A30FA}" type="presParOf" srcId="{7B91059F-6B91-4395-B748-F31453B55951}" destId="{87B98BDA-AF82-4876-BB6E-0CEB8EC154A4}" srcOrd="1" destOrd="0" presId="urn:microsoft.com/office/officeart/2005/8/layout/hierarchy6"/>
    <dgm:cxn modelId="{70202529-CCE1-4579-AA14-4DF8684414FA}" type="presParOf" srcId="{87B98BDA-AF82-4876-BB6E-0CEB8EC154A4}" destId="{0E7621BD-0855-468D-88E0-7175FEED1831}" srcOrd="0" destOrd="0" presId="urn:microsoft.com/office/officeart/2005/8/layout/hierarchy6"/>
    <dgm:cxn modelId="{D42B36E8-B665-4C1B-97BE-CD391D100F33}" type="presParOf" srcId="{87B98BDA-AF82-4876-BB6E-0CEB8EC154A4}" destId="{67BD7560-B04C-4B8F-8C47-19EC62B85032}" srcOrd="1" destOrd="0" presId="urn:microsoft.com/office/officeart/2005/8/layout/hierarchy6"/>
    <dgm:cxn modelId="{C47431C5-57D4-4807-A2A6-40B0826195FD}" type="presParOf" srcId="{13219D29-808A-4C30-A529-249D11FA16C2}" destId="{BE28E15D-4776-4FA1-BC6E-8763A34BB52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D8218-D7D8-482C-8E7D-AD0046F60481}">
      <dsp:nvSpPr>
        <dsp:cNvPr id="0" name=""/>
        <dsp:cNvSpPr/>
      </dsp:nvSpPr>
      <dsp:spPr>
        <a:xfrm>
          <a:off x="3586750" y="1314412"/>
          <a:ext cx="3663832" cy="1025543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Your Final Grade </a:t>
          </a:r>
        </a:p>
      </dsp:txBody>
      <dsp:txXfrm>
        <a:off x="3616787" y="1344449"/>
        <a:ext cx="3603758" cy="965469"/>
      </dsp:txXfrm>
    </dsp:sp>
    <dsp:sp modelId="{1E2DFA7B-7FDD-4EE9-8259-6EA13626B448}">
      <dsp:nvSpPr>
        <dsp:cNvPr id="0" name=""/>
        <dsp:cNvSpPr/>
      </dsp:nvSpPr>
      <dsp:spPr>
        <a:xfrm>
          <a:off x="1110588" y="2339956"/>
          <a:ext cx="4308077" cy="589138"/>
        </a:xfrm>
        <a:custGeom>
          <a:avLst/>
          <a:gdLst/>
          <a:ahLst/>
          <a:cxnLst/>
          <a:rect l="0" t="0" r="0" b="0"/>
          <a:pathLst>
            <a:path>
              <a:moveTo>
                <a:pt x="4308077" y="0"/>
              </a:moveTo>
              <a:lnTo>
                <a:pt x="4308077" y="294569"/>
              </a:lnTo>
              <a:lnTo>
                <a:pt x="0" y="294569"/>
              </a:lnTo>
              <a:lnTo>
                <a:pt x="0" y="58913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36A37-A5E3-425A-83BD-E955474670C6}">
      <dsp:nvSpPr>
        <dsp:cNvPr id="0" name=""/>
        <dsp:cNvSpPr/>
      </dsp:nvSpPr>
      <dsp:spPr>
        <a:xfrm>
          <a:off x="5953" y="2929094"/>
          <a:ext cx="2209270" cy="147284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Programming Assignments </a:t>
          </a:r>
        </a:p>
      </dsp:txBody>
      <dsp:txXfrm>
        <a:off x="49091" y="2972232"/>
        <a:ext cx="2122994" cy="1386571"/>
      </dsp:txXfrm>
    </dsp:sp>
    <dsp:sp modelId="{253C8277-648F-4BF3-8A87-8BEE802DDE77}">
      <dsp:nvSpPr>
        <dsp:cNvPr id="0" name=""/>
        <dsp:cNvSpPr/>
      </dsp:nvSpPr>
      <dsp:spPr>
        <a:xfrm>
          <a:off x="1064868" y="4401942"/>
          <a:ext cx="91440" cy="589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913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1C2BE-E291-417F-8EB8-A4FCE3CB6594}">
      <dsp:nvSpPr>
        <dsp:cNvPr id="0" name=""/>
        <dsp:cNvSpPr/>
      </dsp:nvSpPr>
      <dsp:spPr>
        <a:xfrm>
          <a:off x="5953" y="4991081"/>
          <a:ext cx="2209270" cy="91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30%</a:t>
          </a:r>
        </a:p>
      </dsp:txBody>
      <dsp:txXfrm>
        <a:off x="32881" y="5018009"/>
        <a:ext cx="2155414" cy="865539"/>
      </dsp:txXfrm>
    </dsp:sp>
    <dsp:sp modelId="{15EB7889-64F6-468B-861F-4E1EB4558A75}">
      <dsp:nvSpPr>
        <dsp:cNvPr id="0" name=""/>
        <dsp:cNvSpPr/>
      </dsp:nvSpPr>
      <dsp:spPr>
        <a:xfrm>
          <a:off x="3982640" y="2339956"/>
          <a:ext cx="1436025" cy="589138"/>
        </a:xfrm>
        <a:custGeom>
          <a:avLst/>
          <a:gdLst/>
          <a:ahLst/>
          <a:cxnLst/>
          <a:rect l="0" t="0" r="0" b="0"/>
          <a:pathLst>
            <a:path>
              <a:moveTo>
                <a:pt x="1436025" y="0"/>
              </a:moveTo>
              <a:lnTo>
                <a:pt x="1436025" y="294569"/>
              </a:lnTo>
              <a:lnTo>
                <a:pt x="0" y="294569"/>
              </a:lnTo>
              <a:lnTo>
                <a:pt x="0" y="58913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4D50F-B3B1-4FF5-8491-86BFED05B601}">
      <dsp:nvSpPr>
        <dsp:cNvPr id="0" name=""/>
        <dsp:cNvSpPr/>
      </dsp:nvSpPr>
      <dsp:spPr>
        <a:xfrm>
          <a:off x="2878005" y="2929094"/>
          <a:ext cx="2209270" cy="147284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Problem Sets</a:t>
          </a:r>
        </a:p>
      </dsp:txBody>
      <dsp:txXfrm>
        <a:off x="2921143" y="2972232"/>
        <a:ext cx="2122994" cy="1386571"/>
      </dsp:txXfrm>
    </dsp:sp>
    <dsp:sp modelId="{873AF4E6-959F-4B9F-A066-EAB6A6592EB4}">
      <dsp:nvSpPr>
        <dsp:cNvPr id="0" name=""/>
        <dsp:cNvSpPr/>
      </dsp:nvSpPr>
      <dsp:spPr>
        <a:xfrm>
          <a:off x="3936920" y="4401942"/>
          <a:ext cx="91440" cy="589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913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ECB2F-69C4-441B-8007-36D42BD63864}">
      <dsp:nvSpPr>
        <dsp:cNvPr id="0" name=""/>
        <dsp:cNvSpPr/>
      </dsp:nvSpPr>
      <dsp:spPr>
        <a:xfrm>
          <a:off x="2878005" y="4991081"/>
          <a:ext cx="2209270" cy="91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20%</a:t>
          </a:r>
        </a:p>
      </dsp:txBody>
      <dsp:txXfrm>
        <a:off x="2904933" y="5018009"/>
        <a:ext cx="2155414" cy="865539"/>
      </dsp:txXfrm>
    </dsp:sp>
    <dsp:sp modelId="{41BCDEE0-7F2B-4029-80BE-97003E62F056}">
      <dsp:nvSpPr>
        <dsp:cNvPr id="0" name=""/>
        <dsp:cNvSpPr/>
      </dsp:nvSpPr>
      <dsp:spPr>
        <a:xfrm>
          <a:off x="5418666" y="2339956"/>
          <a:ext cx="1436025" cy="589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569"/>
              </a:lnTo>
              <a:lnTo>
                <a:pt x="1436025" y="294569"/>
              </a:lnTo>
              <a:lnTo>
                <a:pt x="1436025" y="58913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B20AD-15BB-4D76-A400-D9E102BC22D4}">
      <dsp:nvSpPr>
        <dsp:cNvPr id="0" name=""/>
        <dsp:cNvSpPr/>
      </dsp:nvSpPr>
      <dsp:spPr>
        <a:xfrm>
          <a:off x="5750057" y="2929094"/>
          <a:ext cx="2209270" cy="147284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Midterm Exam</a:t>
          </a:r>
        </a:p>
      </dsp:txBody>
      <dsp:txXfrm>
        <a:off x="5793195" y="2972232"/>
        <a:ext cx="2122994" cy="1386571"/>
      </dsp:txXfrm>
    </dsp:sp>
    <dsp:sp modelId="{ED2DB752-726C-448F-A5DE-59607FF925A4}">
      <dsp:nvSpPr>
        <dsp:cNvPr id="0" name=""/>
        <dsp:cNvSpPr/>
      </dsp:nvSpPr>
      <dsp:spPr>
        <a:xfrm>
          <a:off x="6808972" y="4401942"/>
          <a:ext cx="91440" cy="589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913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F05A97-ACC0-4239-BDBF-F5B632AEF51E}">
      <dsp:nvSpPr>
        <dsp:cNvPr id="0" name=""/>
        <dsp:cNvSpPr/>
      </dsp:nvSpPr>
      <dsp:spPr>
        <a:xfrm>
          <a:off x="5750057" y="4991081"/>
          <a:ext cx="2209270" cy="91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20%</a:t>
          </a:r>
        </a:p>
      </dsp:txBody>
      <dsp:txXfrm>
        <a:off x="5776985" y="5018009"/>
        <a:ext cx="2155414" cy="865539"/>
      </dsp:txXfrm>
    </dsp:sp>
    <dsp:sp modelId="{9E1721FC-75E3-4863-877D-246DC892F2C3}">
      <dsp:nvSpPr>
        <dsp:cNvPr id="0" name=""/>
        <dsp:cNvSpPr/>
      </dsp:nvSpPr>
      <dsp:spPr>
        <a:xfrm>
          <a:off x="5418666" y="2339956"/>
          <a:ext cx="4308077" cy="589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569"/>
              </a:lnTo>
              <a:lnTo>
                <a:pt x="4308077" y="294569"/>
              </a:lnTo>
              <a:lnTo>
                <a:pt x="4308077" y="58913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C7550-9D28-4C29-BCC5-5C3DDD33D4D5}">
      <dsp:nvSpPr>
        <dsp:cNvPr id="0" name=""/>
        <dsp:cNvSpPr/>
      </dsp:nvSpPr>
      <dsp:spPr>
        <a:xfrm>
          <a:off x="8622109" y="2929094"/>
          <a:ext cx="2209270" cy="147284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Final Exam</a:t>
          </a:r>
        </a:p>
      </dsp:txBody>
      <dsp:txXfrm>
        <a:off x="8665247" y="2972232"/>
        <a:ext cx="2122994" cy="1386571"/>
      </dsp:txXfrm>
    </dsp:sp>
    <dsp:sp modelId="{46792BBC-A0B7-4826-B296-5C8C65A14BC8}">
      <dsp:nvSpPr>
        <dsp:cNvPr id="0" name=""/>
        <dsp:cNvSpPr/>
      </dsp:nvSpPr>
      <dsp:spPr>
        <a:xfrm>
          <a:off x="9681024" y="4401942"/>
          <a:ext cx="91440" cy="589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913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621BD-0855-468D-88E0-7175FEED1831}">
      <dsp:nvSpPr>
        <dsp:cNvPr id="0" name=""/>
        <dsp:cNvSpPr/>
      </dsp:nvSpPr>
      <dsp:spPr>
        <a:xfrm>
          <a:off x="8622109" y="4991081"/>
          <a:ext cx="2209270" cy="91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30%</a:t>
          </a:r>
        </a:p>
      </dsp:txBody>
      <dsp:txXfrm>
        <a:off x="8649037" y="5018009"/>
        <a:ext cx="2155414" cy="865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0BABB5-F332-1B8C-134C-CC319271B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1CB9B-9718-C6D1-929E-F306E45566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D5079-981C-476A-AB7A-1AABBF1DC7D0}" type="datetimeFigureOut">
              <a:rPr lang="en-US" smtClean="0"/>
              <a:t>Mon 09/12/22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63AAF-62A4-D117-08BC-D2154E6D30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B83DF-761B-D94F-A935-237E522D61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71F1A-4452-4ED7-A9A4-2462C81F8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779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5535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546100">
      <a:defRPr sz="2200">
        <a:latin typeface="Lucida Grande"/>
        <a:ea typeface="Lucida Grande"/>
        <a:cs typeface="Lucida Grande"/>
        <a:sym typeface="Lucida Grande"/>
      </a:defRPr>
    </a:lvl1pPr>
    <a:lvl2pPr indent="228600" defTabSz="546100">
      <a:defRPr sz="2200">
        <a:latin typeface="Lucida Grande"/>
        <a:ea typeface="Lucida Grande"/>
        <a:cs typeface="Lucida Grande"/>
        <a:sym typeface="Lucida Grande"/>
      </a:defRPr>
    </a:lvl2pPr>
    <a:lvl3pPr indent="457200" defTabSz="546100">
      <a:defRPr sz="2200">
        <a:latin typeface="Lucida Grande"/>
        <a:ea typeface="Lucida Grande"/>
        <a:cs typeface="Lucida Grande"/>
        <a:sym typeface="Lucida Grande"/>
      </a:defRPr>
    </a:lvl3pPr>
    <a:lvl4pPr indent="685800" defTabSz="546100">
      <a:defRPr sz="2200">
        <a:latin typeface="Lucida Grande"/>
        <a:ea typeface="Lucida Grande"/>
        <a:cs typeface="Lucida Grande"/>
        <a:sym typeface="Lucida Grande"/>
      </a:defRPr>
    </a:lvl4pPr>
    <a:lvl5pPr indent="914400" defTabSz="546100">
      <a:defRPr sz="2200">
        <a:latin typeface="Lucida Grande"/>
        <a:ea typeface="Lucida Grande"/>
        <a:cs typeface="Lucida Grande"/>
        <a:sym typeface="Lucida Grande"/>
      </a:defRPr>
    </a:lvl5pPr>
    <a:lvl6pPr indent="1143000" defTabSz="546100">
      <a:defRPr sz="2200">
        <a:latin typeface="Lucida Grande"/>
        <a:ea typeface="Lucida Grande"/>
        <a:cs typeface="Lucida Grande"/>
        <a:sym typeface="Lucida Grande"/>
      </a:defRPr>
    </a:lvl6pPr>
    <a:lvl7pPr indent="1371600" defTabSz="546100">
      <a:defRPr sz="2200">
        <a:latin typeface="Lucida Grande"/>
        <a:ea typeface="Lucida Grande"/>
        <a:cs typeface="Lucida Grande"/>
        <a:sym typeface="Lucida Grande"/>
      </a:defRPr>
    </a:lvl7pPr>
    <a:lvl8pPr indent="1600200" defTabSz="546100">
      <a:defRPr sz="2200">
        <a:latin typeface="Lucida Grande"/>
        <a:ea typeface="Lucida Grande"/>
        <a:cs typeface="Lucida Grande"/>
        <a:sym typeface="Lucida Grande"/>
      </a:defRPr>
    </a:lvl8pPr>
    <a:lvl9pPr indent="1828800" defTabSz="5461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00" indent="0" algn="ctr">
              <a:buNone/>
            </a:pPr>
            <a:r>
              <a:rPr lang="en-US" dirty="0"/>
              <a:t>Make you ready </a:t>
            </a:r>
          </a:p>
          <a:p>
            <a:pPr marL="317500" indent="0" algn="ctr">
              <a:buNone/>
            </a:pPr>
            <a:r>
              <a:rPr lang="en-US" dirty="0"/>
              <a:t>to reason about (and architect) a distributed system/network ;)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24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18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9027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4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7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traceroute</a:t>
            </a:r>
            <a:r>
              <a:rPr lang="en-US" dirty="0"/>
              <a:t> –q1 </a:t>
            </a:r>
            <a:r>
              <a:rPr lang="en-US" dirty="0" err="1"/>
              <a:t>yuba.stanford.edu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00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Internet Service Providers </a:t>
            </a:r>
            <a:r>
              <a:rPr lang="en-US" dirty="0">
                <a:sym typeface="Wingdings" panose="05000000000000000000" pitchFamily="2" charset="2"/>
              </a:rPr>
              <a:t>-&gt; Tier 1, 2, and 3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99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3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26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18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090363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592246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914993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500" i="1" dirty="0"/>
          </a:p>
        </p:txBody>
      </p:sp>
    </p:spTree>
    <p:extLst>
      <p:ext uri="{BB962C8B-B14F-4D97-AF65-F5344CB8AC3E}">
        <p14:creationId xmlns:p14="http://schemas.microsoft.com/office/powerpoint/2010/main" val="100411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927464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41232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310101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6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9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80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1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5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18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530165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18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5813935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605310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4940898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0943420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987753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3" name="Shape 8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3" name="Shape 8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05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3" name="Shape 8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40" name="Shape 10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5D147DA-DEF5-2749-A231-8EDDF836DF74}" type="slidenum">
              <a:rPr lang="en-US" sz="1200" b="0">
                <a:latin typeface="Times New Roman" charset="0"/>
              </a:rPr>
              <a:pPr eaLnBrk="1" hangingPunct="1"/>
              <a:t>93</a:t>
            </a:fld>
            <a:endParaRPr lang="en-US" sz="12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hape 1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63" name="Shape 1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Shape 12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75" name="Shape 1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6853736-755B-554A-9366-004E68471B24}" type="slidenum">
              <a:rPr lang="en-US" sz="1200" b="0">
                <a:latin typeface="Times New Roman" charset="0"/>
              </a:rPr>
              <a:pPr eaLnBrk="1" hangingPunct="1"/>
              <a:t>96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077" tIns="45539" rIns="91077" bIns="45539"/>
          <a:lstStyle/>
          <a:p>
            <a:pPr defTabSz="85592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B4C4FE38-6329-B04C-BCBE-FB1D65C42D43}" type="slidenum">
              <a:rPr lang="en-US" sz="1200" b="0">
                <a:latin typeface="Times New Roman" charset="0"/>
              </a:rPr>
              <a:pPr eaLnBrk="1" hangingPunct="1"/>
              <a:t>97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077" tIns="45539" rIns="91077" bIns="45539"/>
          <a:lstStyle/>
          <a:p>
            <a:pPr defTabSz="85592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B8BE3C76-D595-8D46-A91B-86F5BF7B1C89}" type="slidenum">
              <a:rPr lang="en-US" sz="1200" b="0">
                <a:latin typeface="Times New Roman" charset="0"/>
              </a:rPr>
              <a:pPr eaLnBrk="1" hangingPunct="1"/>
              <a:t>98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077" tIns="45539" rIns="91077" bIns="45539"/>
          <a:lstStyle/>
          <a:p>
            <a:pPr defTabSz="85592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B0558521-12D8-B245-8229-7FDFF185F9C1}" type="slidenum">
              <a:rPr lang="en-US" sz="1200" b="0">
                <a:latin typeface="Times New Roman" charset="0"/>
              </a:rPr>
              <a:pPr eaLnBrk="1" hangingPunct="1"/>
              <a:t>99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077" tIns="45539" rIns="91077" bIns="45539"/>
          <a:lstStyle/>
          <a:p>
            <a:pPr defTabSz="85592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16304B0-336D-0845-BF35-1E49F82C2A99}" type="slidenum">
              <a:rPr lang="en-US" sz="1200" b="0">
                <a:latin typeface="Times New Roman" charset="0"/>
              </a:rPr>
              <a:pPr eaLnBrk="1" hangingPunct="1"/>
              <a:t>100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077" tIns="45539" rIns="91077" bIns="45539"/>
          <a:lstStyle/>
          <a:p>
            <a:pPr defTabSz="85592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B2A70AA-1ECE-264E-8176-899DBEDF86AA}" type="slidenum">
              <a:rPr lang="en-US" sz="1200" b="0">
                <a:latin typeface="Times New Roman" charset="0"/>
              </a:rPr>
              <a:pPr eaLnBrk="1" hangingPunct="1"/>
              <a:t>101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077" tIns="45539" rIns="91077" bIns="45539"/>
          <a:lstStyle/>
          <a:p>
            <a:pPr defTabSz="85592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6E34E85-D807-6D41-8AC9-35115CB73774}" type="slidenum">
              <a:rPr lang="en-US" sz="1200" b="0">
                <a:latin typeface="Times New Roman" charset="0"/>
              </a:rPr>
              <a:pPr eaLnBrk="1" hangingPunct="1"/>
              <a:t>102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077" tIns="45539" rIns="91077" bIns="45539"/>
          <a:lstStyle/>
          <a:p>
            <a:pPr defTabSz="855921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92A9210E-846A-734B-9296-5410C62C894F}" type="slidenum">
              <a:rPr lang="en-US" sz="1200" b="0">
                <a:latin typeface="Times New Roman" charset="0"/>
              </a:rPr>
              <a:pPr eaLnBrk="1" hangingPunct="1"/>
              <a:t>103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077" tIns="45539" rIns="91077" bIns="45539"/>
          <a:lstStyle/>
          <a:p>
            <a:pPr defTabSz="855921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F55224C-F64D-7F42-B37C-56E1D94BD4EE}" type="slidenum">
              <a:rPr lang="en-US" sz="1200" b="0">
                <a:latin typeface="Times New Roman" charset="0"/>
              </a:rPr>
              <a:pPr eaLnBrk="1" hangingPunct="1"/>
              <a:t>104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8477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077" tIns="45539" rIns="91077" bIns="45539"/>
          <a:lstStyle/>
          <a:p>
            <a:pPr defTabSz="855921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41654761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BF0B108E-6956-7E4A-B512-361072ABC981}" type="slidenum">
              <a:rPr lang="en-US" sz="1200" b="0">
                <a:latin typeface="Times New Roman" charset="0"/>
              </a:rPr>
              <a:pPr eaLnBrk="1" hangingPunct="1"/>
              <a:t>105</a:t>
            </a:fld>
            <a:endParaRPr lang="en-US" sz="12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hape 1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63" name="Shape 1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hape 1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63" name="Shape 1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47" name="Shape 8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see how this image is sent across</a:t>
            </a:r>
            <a:r>
              <a:rPr lang="en-US" baseline="0" dirty="0"/>
              <a:t> the Internet from one smartphone to another….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7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587500" y="1536700"/>
            <a:ext cx="13081000" cy="3098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800"/>
            </a:lvl1pPr>
          </a:lstStyle>
          <a:p>
            <a:pPr lvl="0">
              <a:defRPr sz="1800"/>
            </a:pPr>
            <a:r>
              <a:rPr lang="en-US" sz="7800"/>
              <a:t>Click to edit Master title style</a:t>
            </a:r>
            <a:endParaRPr sz="7800"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587500" y="4711700"/>
            <a:ext cx="13081000" cy="1054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/>
            </a:pPr>
            <a:r>
              <a:rPr lang="en-US" sz="3200"/>
              <a:t>Click to edit Master text styles</a:t>
            </a:r>
          </a:p>
          <a:p>
            <a:pPr lvl="1">
              <a:defRPr sz="1800"/>
            </a:pPr>
            <a:r>
              <a:rPr lang="en-US" sz="3200"/>
              <a:t>Second level</a:t>
            </a:r>
          </a:p>
          <a:p>
            <a:pPr lvl="2">
              <a:defRPr sz="1800"/>
            </a:pPr>
            <a:r>
              <a:rPr lang="en-US" sz="3200"/>
              <a:t>Third level</a:t>
            </a:r>
          </a:p>
          <a:p>
            <a:pPr lvl="3">
              <a:defRPr sz="1800"/>
            </a:pPr>
            <a:r>
              <a:rPr lang="en-US" sz="3200"/>
              <a:t>Fourth level</a:t>
            </a:r>
          </a:p>
          <a:p>
            <a:pPr lvl="4">
              <a:defRPr sz="1800"/>
            </a:pPr>
            <a:r>
              <a:rPr lang="en-US" sz="3200"/>
              <a:t>Fifth level</a:t>
            </a:r>
            <a:endParaRPr sz="3200"/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0035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Just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6600"/>
              <a:t>Click to edit Master title style</a:t>
            </a:r>
            <a:endParaRPr sz="6600"/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1474"/>
      </p:ext>
    </p:extLst>
  </p:cSld>
  <p:clrMapOvr>
    <a:masterClrMapping/>
  </p:clrMapOvr>
  <p:transition spd="med"/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oheil: Small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321F-834D-D0B2-37C8-998A53FAD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Shape 12">
            <a:extLst>
              <a:ext uri="{FF2B5EF4-FFF2-40B4-BE49-F238E27FC236}">
                <a16:creationId xmlns:a16="http://schemas.microsoft.com/office/drawing/2014/main" id="{E14DF393-87F1-EC62-542D-0A1FF318B2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87500" y="0"/>
            <a:ext cx="13081000" cy="1693333"/>
          </a:xfrm>
          <a:prstGeom prst="rect">
            <a:avLst/>
          </a:prstGeom>
        </p:spPr>
        <p:txBody>
          <a:bodyPr/>
          <a:lstStyle>
            <a:lvl1pPr marL="317500" indent="0">
              <a:buNone/>
              <a:defRPr sz="3600"/>
            </a:lvl1pPr>
            <a:lvl2pPr marL="1066800" indent="-304800">
              <a:buFont typeface="Lucida Grande"/>
              <a:buChar char="►"/>
              <a:defRPr sz="3200"/>
            </a:lvl2pPr>
            <a:lvl3pPr marL="1460500" indent="-254000">
              <a:buChar char="-"/>
              <a:defRPr sz="2400"/>
            </a:lvl3pPr>
            <a:lvl4pPr marL="1905000" indent="-254000">
              <a:buChar char="-"/>
              <a:defRPr sz="2400"/>
            </a:lvl4pPr>
            <a:lvl5pPr marL="2349500" indent="-254000">
              <a:buChar char="-"/>
              <a:defRPr sz="2400"/>
            </a:lvl5pPr>
          </a:lstStyle>
          <a:p>
            <a:pPr lvl="0">
              <a:defRPr sz="1800"/>
            </a:pPr>
            <a:r>
              <a:rPr lang="en-US" sz="3200" dirty="0"/>
              <a:t>Body Level One</a:t>
            </a:r>
          </a:p>
          <a:p>
            <a:pPr lvl="1">
              <a:defRPr sz="1800"/>
            </a:pPr>
            <a:r>
              <a:rPr lang="en-US" sz="2800" dirty="0"/>
              <a:t>Body Level Two</a:t>
            </a:r>
          </a:p>
        </p:txBody>
      </p:sp>
    </p:spTree>
    <p:extLst>
      <p:ext uri="{BB962C8B-B14F-4D97-AF65-F5344CB8AC3E}">
        <p14:creationId xmlns:p14="http://schemas.microsoft.com/office/powerpoint/2010/main" val="3305777235"/>
      </p:ext>
    </p:extLst>
  </p:cSld>
  <p:clrMapOvr>
    <a:masterClrMapping/>
  </p:clrMapOvr>
  <p:transition spd="med"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20852" y="8584985"/>
            <a:ext cx="362279" cy="369332"/>
          </a:xfrm>
        </p:spPr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4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1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1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0E90-1D91-194F-A469-5853D218802C}" type="datetimeFigureOut">
              <a:rPr lang="en-US" smtClean="0"/>
              <a:t>Mon 09/12/22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520852" y="8584985"/>
            <a:ext cx="362279" cy="369332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3241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8"/>
            <a:ext cx="13817600" cy="1960033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31520" indent="0" algn="ctr">
              <a:buNone/>
              <a:defRPr/>
            </a:lvl2pPr>
            <a:lvl3pPr marL="1463040" indent="0" algn="ctr">
              <a:buNone/>
              <a:defRPr/>
            </a:lvl3pPr>
            <a:lvl4pPr marL="2194560" indent="0" algn="ctr">
              <a:buNone/>
              <a:defRPr/>
            </a:lvl4pPr>
            <a:lvl5pPr marL="2926080" indent="0" algn="ctr">
              <a:buNone/>
              <a:defRPr/>
            </a:lvl5pPr>
            <a:lvl6pPr marL="3657600" indent="0" algn="ctr">
              <a:buNone/>
              <a:defRPr/>
            </a:lvl6pPr>
            <a:lvl7pPr marL="4389120" indent="0" algn="ctr">
              <a:buNone/>
              <a:defRPr/>
            </a:lvl7pPr>
            <a:lvl8pPr marL="5120640" indent="0" algn="ctr">
              <a:buNone/>
              <a:defRPr/>
            </a:lvl8pPr>
            <a:lvl9pPr marL="585216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85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Just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92840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oheil: Small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321F-834D-D0B2-37C8-998A53FAD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Shape 12">
            <a:extLst>
              <a:ext uri="{FF2B5EF4-FFF2-40B4-BE49-F238E27FC236}">
                <a16:creationId xmlns:a16="http://schemas.microsoft.com/office/drawing/2014/main" id="{E14DF393-87F1-EC62-542D-0A1FF318B2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87500" y="0"/>
            <a:ext cx="13081000" cy="1693333"/>
          </a:xfrm>
          <a:prstGeom prst="rect">
            <a:avLst/>
          </a:prstGeom>
        </p:spPr>
        <p:txBody>
          <a:bodyPr/>
          <a:lstStyle>
            <a:lvl1pPr marL="317500" indent="0">
              <a:buNone/>
              <a:defRPr sz="3600"/>
            </a:lvl1pPr>
            <a:lvl2pPr marL="1066800" indent="-304800">
              <a:buFont typeface="Lucida Grande"/>
              <a:buChar char="►"/>
              <a:defRPr sz="3200"/>
            </a:lvl2pPr>
            <a:lvl3pPr marL="1460500" indent="-254000">
              <a:buChar char="-"/>
              <a:defRPr sz="2400"/>
            </a:lvl3pPr>
            <a:lvl4pPr marL="1905000" indent="-254000">
              <a:buChar char="-"/>
              <a:defRPr sz="2400"/>
            </a:lvl4pPr>
            <a:lvl5pPr marL="2349500" indent="-254000">
              <a:buChar char="-"/>
              <a:defRPr sz="2400"/>
            </a:lvl5pPr>
          </a:lstStyle>
          <a:p>
            <a:pPr lvl="0">
              <a:defRPr sz="1800"/>
            </a:pPr>
            <a:r>
              <a:rPr lang="en-US" sz="3200" dirty="0"/>
              <a:t>Body Level One</a:t>
            </a:r>
          </a:p>
          <a:p>
            <a:pPr lvl="1">
              <a:defRPr sz="1800"/>
            </a:pPr>
            <a:r>
              <a:rPr lang="en-US" sz="2800" dirty="0"/>
              <a:t>Body Level Two</a:t>
            </a:r>
          </a:p>
        </p:txBody>
      </p:sp>
    </p:spTree>
    <p:extLst>
      <p:ext uri="{BB962C8B-B14F-4D97-AF65-F5344CB8AC3E}">
        <p14:creationId xmlns:p14="http://schemas.microsoft.com/office/powerpoint/2010/main" val="336376647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5499876" y="8572500"/>
            <a:ext cx="419100" cy="4572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587500" y="1536700"/>
            <a:ext cx="13081000" cy="3098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800"/>
            </a:lvl1pPr>
          </a:lstStyle>
          <a:p>
            <a:pPr lvl="0">
              <a:defRPr sz="1800"/>
            </a:pPr>
            <a:r>
              <a:rPr sz="78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587500" y="4711700"/>
            <a:ext cx="13081000" cy="1054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47093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6108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ust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87F2-1533-19D5-FBC2-AD99BD56F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500" y="231"/>
            <a:ext cx="13081000" cy="1625600"/>
          </a:xfrm>
        </p:spPr>
        <p:txBody>
          <a:bodyPr/>
          <a:lstStyle>
            <a:lvl1pPr algn="l">
              <a:defRPr sz="3200">
                <a:cs typeface="+mn-cs"/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11978937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87500" y="2197100"/>
            <a:ext cx="65405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05905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128000" y="2197100"/>
            <a:ext cx="65405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38261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1587500" y="1257300"/>
            <a:ext cx="13081000" cy="66929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13436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7918450" y="8572500"/>
            <a:ext cx="419100" cy="4572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08825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587500" y="2781300"/>
            <a:ext cx="13081000" cy="35687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pPr lvl="0">
              <a:defRPr sz="1800"/>
            </a:pPr>
            <a:r>
              <a:rPr sz="78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80814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8475135"/>
            <a:ext cx="3793067" cy="486833"/>
          </a:xfrm>
          <a:prstGeom prst="rect">
            <a:avLst/>
          </a:prstGeom>
        </p:spPr>
        <p:txBody>
          <a:bodyPr lIns="101599" tIns="50799" rIns="101599" bIns="50799"/>
          <a:lstStyle/>
          <a:p>
            <a:fld id="{98BFCA69-9F74-B64F-A8F6-CCCAD3925096}" type="datetimeFigureOut">
              <a:rPr lang="en-US" smtClean="0"/>
              <a:t>Mon 09/12/22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4" y="8475135"/>
            <a:ext cx="5147733" cy="486833"/>
          </a:xfrm>
          <a:prstGeom prst="rect">
            <a:avLst/>
          </a:prstGeom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41801" y="8559800"/>
            <a:ext cx="372398" cy="369332"/>
          </a:xfrm>
        </p:spPr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64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8"/>
            <a:ext cx="13817600" cy="1960033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31520" indent="0" algn="ctr">
              <a:buNone/>
              <a:defRPr/>
            </a:lvl2pPr>
            <a:lvl3pPr marL="1463040" indent="0" algn="ctr">
              <a:buNone/>
              <a:defRPr/>
            </a:lvl3pPr>
            <a:lvl4pPr marL="2194560" indent="0" algn="ctr">
              <a:buNone/>
              <a:defRPr/>
            </a:lvl4pPr>
            <a:lvl5pPr marL="2926080" indent="0" algn="ctr">
              <a:buNone/>
              <a:defRPr/>
            </a:lvl5pPr>
            <a:lvl6pPr marL="3657600" indent="0" algn="ctr">
              <a:buNone/>
              <a:defRPr/>
            </a:lvl6pPr>
            <a:lvl7pPr marL="4389120" indent="0" algn="ctr">
              <a:buNone/>
              <a:defRPr/>
            </a:lvl7pPr>
            <a:lvl8pPr marL="5120640" indent="0" algn="ctr">
              <a:buNone/>
              <a:defRPr/>
            </a:lvl8pPr>
            <a:lvl9pPr marL="585216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" y="8711848"/>
            <a:ext cx="5148327" cy="43215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CS144, Stanford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5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heil: Small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321F-834D-D0B2-37C8-998A53FAD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68E34B-8015-23BF-22AB-F9FF0236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30"/>
            <a:ext cx="13081000" cy="1625600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62053"/>
      </p:ext>
    </p:extLst>
  </p:cSld>
  <p:clrMapOvr>
    <a:masterClrMapping/>
  </p:clrMapOvr>
  <p:transition spd="med"/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head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321F-834D-D0B2-37C8-998A53FAD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hape 12">
            <a:extLst>
              <a:ext uri="{FF2B5EF4-FFF2-40B4-BE49-F238E27FC236}">
                <a16:creationId xmlns:a16="http://schemas.microsoft.com/office/drawing/2014/main" id="{ACCA5D96-A59D-F5DD-3AEB-62BCD59A022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587500" y="2197100"/>
            <a:ext cx="130810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lang="en-US" sz="3200"/>
              <a:t>Click to edit Master text styles</a:t>
            </a:r>
          </a:p>
          <a:p>
            <a:pPr lvl="1">
              <a:defRPr sz="1800"/>
            </a:pPr>
            <a:r>
              <a:rPr lang="en-US" sz="3200"/>
              <a:t>Second level</a:t>
            </a:r>
          </a:p>
          <a:p>
            <a:pPr lvl="2">
              <a:defRPr sz="1800"/>
            </a:pPr>
            <a:r>
              <a:rPr lang="en-US" sz="3200"/>
              <a:t>Third level</a:t>
            </a:r>
          </a:p>
          <a:p>
            <a:pPr lvl="3">
              <a:defRPr sz="1800"/>
            </a:pPr>
            <a:r>
              <a:rPr lang="en-US" sz="3200"/>
              <a:t>Fourth level</a:t>
            </a:r>
          </a:p>
          <a:p>
            <a:pPr lvl="4">
              <a:defRPr sz="1800"/>
            </a:pPr>
            <a:r>
              <a:rPr lang="en-US" sz="3200"/>
              <a:t>Fifth level</a:t>
            </a:r>
            <a:endParaRPr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338CB-8AC2-C3A8-9C57-45AB0057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231"/>
            <a:ext cx="13081000" cy="1625600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44854"/>
      </p:ext>
    </p:extLst>
  </p:cSld>
  <p:clrMapOvr>
    <a:masterClrMapping/>
  </p:clrMapOvr>
  <p:transition spd="med"/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321F-834D-D0B2-37C8-998A53FAD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hape 12">
            <a:extLst>
              <a:ext uri="{FF2B5EF4-FFF2-40B4-BE49-F238E27FC236}">
                <a16:creationId xmlns:a16="http://schemas.microsoft.com/office/drawing/2014/main" id="{ACCA5D96-A59D-F5DD-3AEB-62BCD59A022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587500" y="2197100"/>
            <a:ext cx="130810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lang="en-US" sz="3200"/>
              <a:t>Click to edit Master text styles</a:t>
            </a:r>
          </a:p>
          <a:p>
            <a:pPr lvl="1">
              <a:defRPr sz="1800"/>
            </a:pPr>
            <a:r>
              <a:rPr lang="en-US" sz="3200"/>
              <a:t>Second level</a:t>
            </a:r>
          </a:p>
          <a:p>
            <a:pPr lvl="2">
              <a:defRPr sz="1800"/>
            </a:pPr>
            <a:r>
              <a:rPr lang="en-US" sz="3200"/>
              <a:t>Third level</a:t>
            </a:r>
          </a:p>
          <a:p>
            <a:pPr lvl="3">
              <a:defRPr sz="1800"/>
            </a:pPr>
            <a:r>
              <a:rPr lang="en-US" sz="3200"/>
              <a:t>Fourth level</a:t>
            </a:r>
          </a:p>
          <a:p>
            <a:pPr lvl="4">
              <a:defRPr sz="1800"/>
            </a:pPr>
            <a:r>
              <a:rPr lang="en-US" sz="3200"/>
              <a:t>Fifth level</a:t>
            </a:r>
            <a:endParaRPr sz="2200"/>
          </a:p>
        </p:txBody>
      </p:sp>
    </p:spTree>
    <p:extLst>
      <p:ext uri="{BB962C8B-B14F-4D97-AF65-F5344CB8AC3E}">
        <p14:creationId xmlns:p14="http://schemas.microsoft.com/office/powerpoint/2010/main" val="2161013862"/>
      </p:ext>
    </p:extLst>
  </p:cSld>
  <p:clrMapOvr>
    <a:masterClrMapping/>
  </p:clrMapOvr>
  <p:transition spd="med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321F-834D-D0B2-37C8-998A53FAD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172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6600"/>
              <a:t>Click to edit Master title style</a:t>
            </a:r>
            <a:endParaRPr sz="6600"/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87500" y="2197100"/>
            <a:ext cx="65405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lang="en-US" sz="3200"/>
              <a:t>Click to edit Master text styles</a:t>
            </a:r>
          </a:p>
          <a:p>
            <a:pPr lvl="1">
              <a:defRPr sz="1800"/>
            </a:pPr>
            <a:r>
              <a:rPr lang="en-US" sz="3200"/>
              <a:t>Second level</a:t>
            </a:r>
          </a:p>
          <a:p>
            <a:pPr lvl="2">
              <a:defRPr sz="1800"/>
            </a:pPr>
            <a:r>
              <a:rPr lang="en-US" sz="3200"/>
              <a:t>Third level</a:t>
            </a:r>
          </a:p>
          <a:p>
            <a:pPr lvl="3">
              <a:defRPr sz="1800"/>
            </a:pPr>
            <a:r>
              <a:rPr lang="en-US" sz="3200"/>
              <a:t>Fourth level</a:t>
            </a:r>
          </a:p>
          <a:p>
            <a:pPr lvl="4">
              <a:defRPr sz="1800"/>
            </a:pPr>
            <a:r>
              <a:rPr lang="en-US" sz="3200"/>
              <a:t>Fifth level</a:t>
            </a:r>
            <a:endParaRPr sz="2200"/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694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6600"/>
              <a:t>Click to edit Master title style</a:t>
            </a:r>
            <a:endParaRPr sz="6600"/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128000" y="2197100"/>
            <a:ext cx="6540500" cy="5753100"/>
          </a:xfrm>
          <a:prstGeom prst="rect">
            <a:avLst/>
          </a:prstGeom>
        </p:spPr>
        <p:txBody>
          <a:bodyPr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lang="en-US" sz="3200"/>
              <a:t>Click to edit Master text styles</a:t>
            </a:r>
          </a:p>
          <a:p>
            <a:pPr lvl="1">
              <a:defRPr sz="1800"/>
            </a:pPr>
            <a:r>
              <a:rPr lang="en-US" sz="3200"/>
              <a:t>Second level</a:t>
            </a:r>
          </a:p>
          <a:p>
            <a:pPr lvl="2">
              <a:defRPr sz="1800"/>
            </a:pPr>
            <a:r>
              <a:rPr lang="en-US" sz="3200"/>
              <a:t>Third level</a:t>
            </a:r>
          </a:p>
          <a:p>
            <a:pPr lvl="3">
              <a:defRPr sz="1800"/>
            </a:pPr>
            <a:r>
              <a:rPr lang="en-US" sz="3200"/>
              <a:t>Fourth level</a:t>
            </a:r>
          </a:p>
          <a:p>
            <a:pPr lvl="4">
              <a:defRPr sz="1800"/>
            </a:pPr>
            <a:r>
              <a:rPr lang="en-US" sz="3200"/>
              <a:t>Fifth level</a:t>
            </a:r>
            <a:endParaRPr sz="2200"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646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587500" y="2781300"/>
            <a:ext cx="13081000" cy="35687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pPr lvl="0">
              <a:defRPr sz="1800"/>
            </a:pPr>
            <a:r>
              <a:rPr lang="en-US" sz="7800"/>
              <a:t>Click to edit Master title style</a:t>
            </a:r>
            <a:endParaRPr sz="7800"/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0198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587500" y="241300"/>
            <a:ext cx="13081000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587500" y="2197100"/>
            <a:ext cx="13081000" cy="575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5492442" y="8584985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7A7A7A"/>
                </a:solidFill>
              </a:defRPr>
            </a:lvl1pPr>
          </a:lstStyle>
          <a:p>
            <a:pPr lvl="0"/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8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60" r:id="rId15"/>
    <p:sldLayoutId id="2147483659" r:id="rId16"/>
    <p:sldLayoutId id="2147483654" r:id="rId17"/>
  </p:sldLayoutIdLst>
  <p:transition spd="med"/>
  <p:hf hdr="0" ftr="0" dt="0"/>
  <p:txStyles>
    <p:titleStyle>
      <a:lvl1pPr algn="ctr" defTabSz="546100" eaLnBrk="1" hangingPunct="1">
        <a:defRPr sz="6600">
          <a:latin typeface="Calibri" charset="0"/>
          <a:ea typeface="Calibri" charset="0"/>
          <a:cs typeface="Calibri" charset="0"/>
          <a:sym typeface="Gill Sans"/>
        </a:defRPr>
      </a:lvl1pPr>
      <a:lvl2pPr indent="228600" algn="ctr" defTabSz="546100" eaLnBrk="1" hangingPunct="1">
        <a:defRPr sz="6600">
          <a:latin typeface="+mn-lt"/>
          <a:ea typeface="+mn-ea"/>
          <a:cs typeface="+mn-cs"/>
          <a:sym typeface="Gill Sans"/>
        </a:defRPr>
      </a:lvl2pPr>
      <a:lvl3pPr indent="457200" algn="ctr" defTabSz="546100" eaLnBrk="1" hangingPunct="1">
        <a:defRPr sz="6600">
          <a:latin typeface="+mn-lt"/>
          <a:ea typeface="+mn-ea"/>
          <a:cs typeface="+mn-cs"/>
          <a:sym typeface="Gill Sans"/>
        </a:defRPr>
      </a:lvl3pPr>
      <a:lvl4pPr indent="685800" algn="ctr" defTabSz="546100" eaLnBrk="1" hangingPunct="1">
        <a:defRPr sz="6600">
          <a:latin typeface="+mn-lt"/>
          <a:ea typeface="+mn-ea"/>
          <a:cs typeface="+mn-cs"/>
          <a:sym typeface="Gill Sans"/>
        </a:defRPr>
      </a:lvl4pPr>
      <a:lvl5pPr indent="914400" algn="ctr" defTabSz="546100" eaLnBrk="1" hangingPunct="1">
        <a:defRPr sz="6600">
          <a:latin typeface="+mn-lt"/>
          <a:ea typeface="+mn-ea"/>
          <a:cs typeface="+mn-cs"/>
          <a:sym typeface="Gill Sans"/>
        </a:defRPr>
      </a:lvl5pPr>
      <a:lvl6pPr indent="1143000" algn="ctr" defTabSz="546100" eaLnBrk="1" hangingPunct="1">
        <a:defRPr sz="6600">
          <a:latin typeface="+mn-lt"/>
          <a:ea typeface="+mn-ea"/>
          <a:cs typeface="+mn-cs"/>
          <a:sym typeface="Gill Sans"/>
        </a:defRPr>
      </a:lvl6pPr>
      <a:lvl7pPr indent="1371600" algn="ctr" defTabSz="546100" eaLnBrk="1" hangingPunct="1">
        <a:defRPr sz="6600">
          <a:latin typeface="+mn-lt"/>
          <a:ea typeface="+mn-ea"/>
          <a:cs typeface="+mn-cs"/>
          <a:sym typeface="Gill Sans"/>
        </a:defRPr>
      </a:lvl7pPr>
      <a:lvl8pPr indent="1600200" algn="ctr" defTabSz="546100" eaLnBrk="1" hangingPunct="1">
        <a:defRPr sz="6600">
          <a:latin typeface="+mn-lt"/>
          <a:ea typeface="+mn-ea"/>
          <a:cs typeface="+mn-cs"/>
          <a:sym typeface="Gill Sans"/>
        </a:defRPr>
      </a:lvl8pPr>
      <a:lvl9pPr indent="1828800" algn="ctr" defTabSz="546100" eaLnBrk="1" hangingPunct="1">
        <a:defRPr sz="6600">
          <a:latin typeface="+mn-lt"/>
          <a:ea typeface="+mn-ea"/>
          <a:cs typeface="+mn-cs"/>
          <a:sym typeface="Gill Sans"/>
        </a:defRPr>
      </a:lvl9pPr>
    </p:titleStyle>
    <p:bodyStyle>
      <a:lvl1pPr marL="736600" indent="-419100" defTabSz="546100" eaLnBrk="1" hangingPunct="1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1pPr>
      <a:lvl2pPr marL="1110342" indent="-348342" defTabSz="546100" eaLnBrk="1" hangingPunct="1">
        <a:spcBef>
          <a:spcPts val="700"/>
        </a:spcBef>
        <a:buSzPct val="50000"/>
        <a:buChar char="•"/>
        <a:defRPr sz="3200">
          <a:latin typeface="+mn-lt"/>
          <a:ea typeface="+mn-ea"/>
          <a:cs typeface="+mn-cs"/>
          <a:sym typeface="Gill Sans"/>
        </a:defRPr>
      </a:lvl2pPr>
      <a:lvl3pPr marL="1575954" indent="-369454" defTabSz="546100" eaLnBrk="1" hangingPunct="1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3pPr>
      <a:lvl4pPr marL="2020454" indent="-369454" defTabSz="546100" eaLnBrk="1" hangingPunct="1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4pPr>
      <a:lvl5pPr marL="2464954" indent="-369454" defTabSz="546100" eaLnBrk="1" hangingPunct="1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5pPr>
      <a:lvl6pPr marL="2820554" indent="-369454" defTabSz="546100" eaLnBrk="1" hangingPunct="1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6pPr>
      <a:lvl7pPr marL="3176154" indent="-369454" defTabSz="546100" eaLnBrk="1" hangingPunct="1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7pPr>
      <a:lvl8pPr marL="3531754" indent="-369454" defTabSz="546100" eaLnBrk="1" hangingPunct="1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8pPr>
      <a:lvl9pPr marL="3887354" indent="-369454" defTabSz="546100" eaLnBrk="1" hangingPunct="1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9pPr>
    </p:bodyStyle>
    <p:otherStyle>
      <a:lvl1pPr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461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587500" y="241300"/>
            <a:ext cx="13081000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66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587500" y="2197100"/>
            <a:ext cx="13081000" cy="575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2pPr marL="1066800" indent="-304800">
              <a:buFont typeface="Lucida Grande"/>
              <a:buChar char="►"/>
              <a:defRPr sz="2800"/>
            </a:lvl2pPr>
            <a:lvl3pPr marL="1460500" indent="-254000">
              <a:buChar char="-"/>
              <a:defRPr sz="2200"/>
            </a:lvl3pPr>
            <a:lvl4pPr marL="1905000" indent="-254000">
              <a:buChar char="-"/>
              <a:defRPr sz="2200"/>
            </a:lvl4pPr>
            <a:lvl5pPr marL="2349500" indent="-254000">
              <a:buChar char="-"/>
              <a:defRPr sz="2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5492442" y="8584985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7A7A7A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40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ransition spd="med"/>
  <p:txStyles>
    <p:titleStyle>
      <a:lvl1pPr algn="ctr" defTabSz="546100">
        <a:defRPr sz="6600">
          <a:latin typeface="Calibri" charset="0"/>
          <a:ea typeface="Calibri" charset="0"/>
          <a:cs typeface="Calibri" charset="0"/>
          <a:sym typeface="Gill Sans"/>
        </a:defRPr>
      </a:lvl1pPr>
      <a:lvl2pPr indent="228600" algn="ctr" defTabSz="546100">
        <a:defRPr sz="6600">
          <a:latin typeface="+mn-lt"/>
          <a:ea typeface="+mn-ea"/>
          <a:cs typeface="+mn-cs"/>
          <a:sym typeface="Gill Sans"/>
        </a:defRPr>
      </a:lvl2pPr>
      <a:lvl3pPr indent="457200" algn="ctr" defTabSz="546100">
        <a:defRPr sz="6600">
          <a:latin typeface="+mn-lt"/>
          <a:ea typeface="+mn-ea"/>
          <a:cs typeface="+mn-cs"/>
          <a:sym typeface="Gill Sans"/>
        </a:defRPr>
      </a:lvl3pPr>
      <a:lvl4pPr indent="685800" algn="ctr" defTabSz="546100">
        <a:defRPr sz="6600">
          <a:latin typeface="+mn-lt"/>
          <a:ea typeface="+mn-ea"/>
          <a:cs typeface="+mn-cs"/>
          <a:sym typeface="Gill Sans"/>
        </a:defRPr>
      </a:lvl4pPr>
      <a:lvl5pPr indent="914400" algn="ctr" defTabSz="546100">
        <a:defRPr sz="6600">
          <a:latin typeface="+mn-lt"/>
          <a:ea typeface="+mn-ea"/>
          <a:cs typeface="+mn-cs"/>
          <a:sym typeface="Gill Sans"/>
        </a:defRPr>
      </a:lvl5pPr>
      <a:lvl6pPr indent="1143000" algn="ctr" defTabSz="546100">
        <a:defRPr sz="6600">
          <a:latin typeface="+mn-lt"/>
          <a:ea typeface="+mn-ea"/>
          <a:cs typeface="+mn-cs"/>
          <a:sym typeface="Gill Sans"/>
        </a:defRPr>
      </a:lvl6pPr>
      <a:lvl7pPr indent="1371600" algn="ctr" defTabSz="546100">
        <a:defRPr sz="6600">
          <a:latin typeface="+mn-lt"/>
          <a:ea typeface="+mn-ea"/>
          <a:cs typeface="+mn-cs"/>
          <a:sym typeface="Gill Sans"/>
        </a:defRPr>
      </a:lvl7pPr>
      <a:lvl8pPr indent="1600200" algn="ctr" defTabSz="546100">
        <a:defRPr sz="6600">
          <a:latin typeface="+mn-lt"/>
          <a:ea typeface="+mn-ea"/>
          <a:cs typeface="+mn-cs"/>
          <a:sym typeface="Gill Sans"/>
        </a:defRPr>
      </a:lvl8pPr>
      <a:lvl9pPr indent="1828800" algn="ctr" defTabSz="546100">
        <a:defRPr sz="6600">
          <a:latin typeface="+mn-lt"/>
          <a:ea typeface="+mn-ea"/>
          <a:cs typeface="+mn-cs"/>
          <a:sym typeface="Gill Sans"/>
        </a:defRPr>
      </a:lvl9pPr>
    </p:titleStyle>
    <p:bodyStyle>
      <a:lvl1pPr marL="736600" indent="-419100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1pPr>
      <a:lvl2pPr marL="1110342" indent="-348342" defTabSz="546100">
        <a:spcBef>
          <a:spcPts val="700"/>
        </a:spcBef>
        <a:buSzPct val="50000"/>
        <a:buChar char="•"/>
        <a:defRPr sz="3200">
          <a:latin typeface="+mn-lt"/>
          <a:ea typeface="+mn-ea"/>
          <a:cs typeface="+mn-cs"/>
          <a:sym typeface="Gill Sans"/>
        </a:defRPr>
      </a:lvl2pPr>
      <a:lvl3pPr marL="15759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3pPr>
      <a:lvl4pPr marL="20204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4pPr>
      <a:lvl5pPr marL="24649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5pPr>
      <a:lvl6pPr marL="28205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6pPr>
      <a:lvl7pPr marL="31761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7pPr>
      <a:lvl8pPr marL="35317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8pPr>
      <a:lvl9pPr marL="3887354" indent="-369454" defTabSz="546100">
        <a:spcBef>
          <a:spcPts val="700"/>
        </a:spcBef>
        <a:buSzPct val="150000"/>
        <a:buChar char="•"/>
        <a:defRPr sz="3200">
          <a:latin typeface="+mn-lt"/>
          <a:ea typeface="+mn-ea"/>
          <a:cs typeface="+mn-cs"/>
          <a:sym typeface="Gill Sans"/>
        </a:defRPr>
      </a:lvl9pPr>
    </p:bodyStyle>
    <p:otherStyle>
      <a:lvl1pPr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utoronto.ca/fall2022/csc458" TargetMode="External"/><Relationship Id="rId2" Type="http://schemas.openxmlformats.org/officeDocument/2006/relationships/hyperlink" Target="http://www.cs.toronto.edu/~abbasloo/teaching/csc458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clarke/acoffences/" TargetMode="External"/><Relationship Id="rId2" Type="http://schemas.openxmlformats.org/officeDocument/2006/relationships/hyperlink" Target="http://www.cs.toronto.edu/~fpitt/documents/plagiarism.html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studentlife.utoronto.ca/accessibility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Relationship Id="rId9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bit.ly/3Jd9kM1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5.png"/><Relationship Id="rId4" Type="http://schemas.openxmlformats.org/officeDocument/2006/relationships/oleObject" Target="../embeddings/oleObject2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1.bin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6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4.bin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2587D-5EB9-081D-E718-EE8DC9060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82AEF-51C7-A555-5BA1-5306F377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038" y="6290037"/>
            <a:ext cx="13081000" cy="2437273"/>
          </a:xfrm>
        </p:spPr>
        <p:txBody>
          <a:bodyPr/>
          <a:lstStyle/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Soheil Abbasloo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Department of Computer Science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University of Toronto</a:t>
            </a:r>
          </a:p>
          <a:p>
            <a:pPr algn="l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Fall 2022</a:t>
            </a:r>
          </a:p>
          <a:p>
            <a:pPr algn="l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6B8867B-26C2-AAF6-3871-999016DDE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" y="5842000"/>
            <a:ext cx="2437273" cy="243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948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1244AC-3DFA-4F52-966B-D9EC5295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Internet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 </a:t>
            </a:r>
            <a:r>
              <a:rPr lang="en-US" i="1" dirty="0"/>
              <a:t>fragile </a:t>
            </a:r>
            <a:r>
              <a:rPr lang="en-US" dirty="0"/>
              <a:t>place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9D3DFD-8217-C48A-6832-D50181EB07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28987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9"/>
          <p:cNvSpPr>
            <a:spLocks noChangeArrowheads="1"/>
          </p:cNvSpPr>
          <p:nvPr/>
        </p:nvSpPr>
        <p:spPr bwMode="auto">
          <a:xfrm>
            <a:off x="3454400" y="4114800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0178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0179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0180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0181" name="Line 13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0182" name="Line 14"/>
          <p:cNvSpPr>
            <a:spLocks noChangeShapeType="1"/>
          </p:cNvSpPr>
          <p:nvPr/>
        </p:nvSpPr>
        <p:spPr bwMode="auto">
          <a:xfrm>
            <a:off x="4705351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0183" name="Line 15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0184" name="AutoShape 16"/>
          <p:cNvSpPr>
            <a:spLocks noChangeArrowheads="1"/>
          </p:cNvSpPr>
          <p:nvPr/>
        </p:nvSpPr>
        <p:spPr bwMode="auto">
          <a:xfrm rot="16200000" flipH="1">
            <a:off x="7954434" y="1822454"/>
            <a:ext cx="404284" cy="6902450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0185" name="AutoShape 17"/>
          <p:cNvSpPr>
            <a:spLocks noChangeArrowheads="1"/>
          </p:cNvSpPr>
          <p:nvPr/>
        </p:nvSpPr>
        <p:spPr bwMode="auto">
          <a:xfrm rot="5400000">
            <a:off x="8034870" y="3513671"/>
            <a:ext cx="243417" cy="2300817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0186" name="AutoShape 18"/>
          <p:cNvSpPr>
            <a:spLocks noChangeArrowheads="1"/>
          </p:cNvSpPr>
          <p:nvPr/>
        </p:nvSpPr>
        <p:spPr bwMode="auto">
          <a:xfrm rot="5400000">
            <a:off x="5732992" y="3269192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0188" name="AutoShape 61"/>
          <p:cNvSpPr>
            <a:spLocks noChangeArrowheads="1"/>
          </p:cNvSpPr>
          <p:nvPr/>
        </p:nvSpPr>
        <p:spPr bwMode="auto">
          <a:xfrm rot="5400000">
            <a:off x="10334626" y="3772959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0189" name="Line 70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0190" name="Line 79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50191" name="Text Box 80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641600" y="203202"/>
            <a:ext cx="10972800" cy="1564217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3D83A-AECD-D1B2-464C-C370264C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100</a:t>
            </a:fld>
            <a:endParaRPr lang="en-US"/>
          </a:p>
        </p:txBody>
      </p:sp>
      <p:sp>
        <p:nvSpPr>
          <p:cNvPr id="29" name="AutoShape 53"/>
          <p:cNvSpPr>
            <a:spLocks/>
          </p:cNvSpPr>
          <p:nvPr/>
        </p:nvSpPr>
        <p:spPr bwMode="auto">
          <a:xfrm>
            <a:off x="4493684" y="4267201"/>
            <a:ext cx="101600" cy="1117600"/>
          </a:xfrm>
          <a:prstGeom prst="leftBrace">
            <a:avLst>
              <a:gd name="adj1" fmla="val 91667"/>
              <a:gd name="adj2" fmla="val 36366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endParaRPr lang="en-US" sz="2156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0" name="Shape 1261"/>
          <p:cNvSpPr/>
          <p:nvPr/>
        </p:nvSpPr>
        <p:spPr>
          <a:xfrm>
            <a:off x="2108582" y="4313859"/>
            <a:ext cx="2327443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Circuit</a:t>
            </a:r>
            <a:br>
              <a:rPr lang="en-US" sz="2906" dirty="0"/>
            </a:br>
            <a:r>
              <a:rPr lang="en-US" sz="2906" dirty="0"/>
              <a:t> establishment</a:t>
            </a:r>
            <a:endParaRPr sz="2906" dirty="0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3680ADCC-9787-9AD0-866E-225CA78D6CBE}"/>
              </a:ext>
            </a:extLst>
          </p:cNvPr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BEB596B5-0956-96EE-3D04-427771B229CA}"/>
              </a:ext>
            </a:extLst>
          </p:cNvPr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33" name="Line 54">
            <a:extLst>
              <a:ext uri="{FF2B5EF4-FFF2-40B4-BE49-F238E27FC236}">
                <a16:creationId xmlns:a16="http://schemas.microsoft.com/office/drawing/2014/main" id="{51B0300B-CC75-D4D7-D819-A6D235DC6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34" name="Line 56">
            <a:extLst>
              <a:ext uri="{FF2B5EF4-FFF2-40B4-BE49-F238E27FC236}">
                <a16:creationId xmlns:a16="http://schemas.microsoft.com/office/drawing/2014/main" id="{F278D277-BB01-1458-EB47-428E2A8B7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35" name="Rectangle 66">
            <a:extLst>
              <a:ext uri="{FF2B5EF4-FFF2-40B4-BE49-F238E27FC236}">
                <a16:creationId xmlns:a16="http://schemas.microsoft.com/office/drawing/2014/main" id="{DB0F9454-FAB1-9864-0004-7C2EA4F38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6" name="Rectangle 67">
            <a:extLst>
              <a:ext uri="{FF2B5EF4-FFF2-40B4-BE49-F238E27FC236}">
                <a16:creationId xmlns:a16="http://schemas.microsoft.com/office/drawing/2014/main" id="{BABDEDF6-485B-6825-C10D-CE649FB33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7" name="Line 56">
            <a:extLst>
              <a:ext uri="{FF2B5EF4-FFF2-40B4-BE49-F238E27FC236}">
                <a16:creationId xmlns:a16="http://schemas.microsoft.com/office/drawing/2014/main" id="{558872E5-B134-BCAC-A344-CF2D025F1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pic>
        <p:nvPicPr>
          <p:cNvPr id="38" name="Picture 37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1E32B970-0312-C772-3B6F-A6B717216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39" name="Picture 3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1D1C71D3-5A43-1E8E-1E9D-D44CA61E9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 advAuto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9"/>
          <p:cNvSpPr>
            <a:spLocks noChangeArrowheads="1"/>
          </p:cNvSpPr>
          <p:nvPr/>
        </p:nvSpPr>
        <p:spPr bwMode="auto">
          <a:xfrm>
            <a:off x="3454400" y="4114800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2226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2227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2228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2229" name="AutoShape 13"/>
          <p:cNvSpPr>
            <a:spLocks noChangeArrowheads="1"/>
          </p:cNvSpPr>
          <p:nvPr/>
        </p:nvSpPr>
        <p:spPr bwMode="auto">
          <a:xfrm rot="5400000">
            <a:off x="6985002" y="3202518"/>
            <a:ext cx="2355849" cy="6902451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617" tIns="61310" rIns="122617" bIns="61310" anchor="ctr"/>
          <a:lstStyle/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-US" altLang="zh-TW" sz="3188" i="1" dirty="0">
                <a:solidFill>
                  <a:srgbClr val="0000FF"/>
                </a:solidFill>
                <a:latin typeface="Arial" charset="0"/>
                <a:ea typeface="PMingLiU" charset="0"/>
                <a:cs typeface="PMingLiU" charset="0"/>
              </a:rPr>
              <a:t>Data</a:t>
            </a:r>
          </a:p>
        </p:txBody>
      </p:sp>
      <p:sp>
        <p:nvSpPr>
          <p:cNvPr id="52230" name="Line 14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2231" name="Line 15"/>
          <p:cNvSpPr>
            <a:spLocks noChangeShapeType="1"/>
          </p:cNvSpPr>
          <p:nvPr/>
        </p:nvSpPr>
        <p:spPr bwMode="auto">
          <a:xfrm>
            <a:off x="4705351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2232" name="Line 16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2233" name="AutoShape 17"/>
          <p:cNvSpPr>
            <a:spLocks noChangeArrowheads="1"/>
          </p:cNvSpPr>
          <p:nvPr/>
        </p:nvSpPr>
        <p:spPr bwMode="auto">
          <a:xfrm rot="16200000" flipH="1">
            <a:off x="7954434" y="1822454"/>
            <a:ext cx="404284" cy="6902450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2234" name="AutoShape 18"/>
          <p:cNvSpPr>
            <a:spLocks noChangeArrowheads="1"/>
          </p:cNvSpPr>
          <p:nvPr/>
        </p:nvSpPr>
        <p:spPr bwMode="auto">
          <a:xfrm rot="5400000">
            <a:off x="8034870" y="3513671"/>
            <a:ext cx="243417" cy="2300817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2235" name="AutoShape 19"/>
          <p:cNvSpPr>
            <a:spLocks noChangeArrowheads="1"/>
          </p:cNvSpPr>
          <p:nvPr/>
        </p:nvSpPr>
        <p:spPr bwMode="auto">
          <a:xfrm rot="5400000">
            <a:off x="5732992" y="3269192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2236" name="AutoShape 53"/>
          <p:cNvSpPr>
            <a:spLocks/>
          </p:cNvSpPr>
          <p:nvPr/>
        </p:nvSpPr>
        <p:spPr bwMode="auto">
          <a:xfrm>
            <a:off x="4493684" y="4267201"/>
            <a:ext cx="101600" cy="1117600"/>
          </a:xfrm>
          <a:prstGeom prst="leftBrace">
            <a:avLst>
              <a:gd name="adj1" fmla="val 91667"/>
              <a:gd name="adj2" fmla="val 36366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endParaRPr lang="en-US" sz="2156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52237" name="AutoShape 54"/>
          <p:cNvSpPr>
            <a:spLocks/>
          </p:cNvSpPr>
          <p:nvPr/>
        </p:nvSpPr>
        <p:spPr bwMode="auto">
          <a:xfrm>
            <a:off x="4491567" y="5486400"/>
            <a:ext cx="101600" cy="1625600"/>
          </a:xfrm>
          <a:prstGeom prst="leftBrace">
            <a:avLst>
              <a:gd name="adj1" fmla="val 133333"/>
              <a:gd name="adj2" fmla="val 36366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r>
              <a:rPr lang="en-US" sz="2156" dirty="0">
                <a:latin typeface="PMingLiU" charset="0"/>
              </a:rPr>
              <a:t>                </a:t>
            </a:r>
            <a:r>
              <a:rPr lang="en-US" sz="2156" dirty="0">
                <a:solidFill>
                  <a:srgbClr val="000000"/>
                </a:solidFill>
                <a:latin typeface="PMingLiU" charset="0"/>
              </a:rPr>
              <a:t>   </a:t>
            </a:r>
          </a:p>
        </p:txBody>
      </p:sp>
      <p:sp>
        <p:nvSpPr>
          <p:cNvPr id="52238" name="AutoShape 63"/>
          <p:cNvSpPr>
            <a:spLocks noChangeArrowheads="1"/>
          </p:cNvSpPr>
          <p:nvPr/>
        </p:nvSpPr>
        <p:spPr bwMode="auto">
          <a:xfrm rot="5400000">
            <a:off x="10334626" y="3772959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2239" name="Line 72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2240" name="Line 81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52241" name="Text Box 82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641600" y="203202"/>
            <a:ext cx="10972800" cy="1564217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23C68E-10E3-965A-0943-DC0FE5827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101</a:t>
            </a:fld>
            <a:endParaRPr lang="en-US"/>
          </a:p>
        </p:txBody>
      </p:sp>
      <p:sp>
        <p:nvSpPr>
          <p:cNvPr id="31" name="Shape 1261"/>
          <p:cNvSpPr/>
          <p:nvPr/>
        </p:nvSpPr>
        <p:spPr>
          <a:xfrm>
            <a:off x="2108582" y="4313859"/>
            <a:ext cx="2327443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Circuit</a:t>
            </a:r>
            <a:br>
              <a:rPr lang="en-US" sz="2906" dirty="0"/>
            </a:br>
            <a:r>
              <a:rPr lang="en-US" sz="2906" dirty="0"/>
              <a:t> establishment</a:t>
            </a:r>
            <a:endParaRPr sz="2906" dirty="0"/>
          </a:p>
        </p:txBody>
      </p:sp>
      <p:sp>
        <p:nvSpPr>
          <p:cNvPr id="32" name="Shape 1261"/>
          <p:cNvSpPr/>
          <p:nvPr/>
        </p:nvSpPr>
        <p:spPr>
          <a:xfrm>
            <a:off x="3193767" y="5706494"/>
            <a:ext cx="1299919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Data </a:t>
            </a:r>
            <a:br>
              <a:rPr lang="en-US" sz="2906" dirty="0"/>
            </a:br>
            <a:r>
              <a:rPr lang="en-US" sz="2906" dirty="0"/>
              <a:t>transfer</a:t>
            </a:r>
            <a:endParaRPr sz="2906" dirty="0"/>
          </a:p>
        </p:txBody>
      </p:sp>
      <p:sp>
        <p:nvSpPr>
          <p:cNvPr id="33" name="Freeform 31">
            <a:extLst>
              <a:ext uri="{FF2B5EF4-FFF2-40B4-BE49-F238E27FC236}">
                <a16:creationId xmlns:a16="http://schemas.microsoft.com/office/drawing/2014/main" id="{D6CF20FF-2970-4097-BC95-05D13470CF09}"/>
              </a:ext>
            </a:extLst>
          </p:cNvPr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4B99E9EE-C548-0B57-693B-2A6046CD9DD0}"/>
              </a:ext>
            </a:extLst>
          </p:cNvPr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35" name="Line 54">
            <a:extLst>
              <a:ext uri="{FF2B5EF4-FFF2-40B4-BE49-F238E27FC236}">
                <a16:creationId xmlns:a16="http://schemas.microsoft.com/office/drawing/2014/main" id="{285B3870-7C0B-AA12-46D5-1312B757A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36" name="Line 56">
            <a:extLst>
              <a:ext uri="{FF2B5EF4-FFF2-40B4-BE49-F238E27FC236}">
                <a16:creationId xmlns:a16="http://schemas.microsoft.com/office/drawing/2014/main" id="{FD2D3F2A-1098-8AC6-3890-8DEB784C2CF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37" name="Rectangle 66">
            <a:extLst>
              <a:ext uri="{FF2B5EF4-FFF2-40B4-BE49-F238E27FC236}">
                <a16:creationId xmlns:a16="http://schemas.microsoft.com/office/drawing/2014/main" id="{307011D8-B1CB-B457-206E-40CCC6F17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8" name="Rectangle 67">
            <a:extLst>
              <a:ext uri="{FF2B5EF4-FFF2-40B4-BE49-F238E27FC236}">
                <a16:creationId xmlns:a16="http://schemas.microsoft.com/office/drawing/2014/main" id="{880452E2-ADA7-75EE-1FC8-5DB4F396E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9" name="Line 56">
            <a:extLst>
              <a:ext uri="{FF2B5EF4-FFF2-40B4-BE49-F238E27FC236}">
                <a16:creationId xmlns:a16="http://schemas.microsoft.com/office/drawing/2014/main" id="{6E5436F8-5F4F-249C-B5E3-6A7D1C98B1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pic>
        <p:nvPicPr>
          <p:cNvPr id="40" name="Picture 39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20A20221-C21F-F2ED-9583-B25944CB9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41" name="Picture 40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72BF8C44-91E9-1DCD-F3BD-994D2FABA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 advAuto="0"/>
      <p:bldP spid="32" grpId="0" animBg="1" advAuto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4274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4275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4276" name="AutoShape 13"/>
          <p:cNvSpPr>
            <a:spLocks noChangeArrowheads="1"/>
          </p:cNvSpPr>
          <p:nvPr/>
        </p:nvSpPr>
        <p:spPr bwMode="auto">
          <a:xfrm rot="5400000">
            <a:off x="6985002" y="3202518"/>
            <a:ext cx="2355849" cy="6902451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617" tIns="61310" rIns="122617" bIns="61310" anchor="ctr"/>
          <a:lstStyle/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-US" altLang="zh-TW" sz="3188" i="1" dirty="0">
                <a:solidFill>
                  <a:srgbClr val="0000FF"/>
                </a:solidFill>
                <a:latin typeface="Arial" charset="0"/>
                <a:ea typeface="PMingLiU" charset="0"/>
                <a:cs typeface="PMingLiU" charset="0"/>
              </a:rPr>
              <a:t>Data</a:t>
            </a:r>
          </a:p>
        </p:txBody>
      </p:sp>
      <p:sp>
        <p:nvSpPr>
          <p:cNvPr id="54277" name="Line 14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78" name="Line 15"/>
          <p:cNvSpPr>
            <a:spLocks noChangeShapeType="1"/>
          </p:cNvSpPr>
          <p:nvPr/>
        </p:nvSpPr>
        <p:spPr bwMode="auto">
          <a:xfrm>
            <a:off x="4705351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79" name="Line 16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80" name="AutoShape 17"/>
          <p:cNvSpPr>
            <a:spLocks noChangeArrowheads="1"/>
          </p:cNvSpPr>
          <p:nvPr/>
        </p:nvSpPr>
        <p:spPr bwMode="auto">
          <a:xfrm rot="16200000" flipH="1">
            <a:off x="7911043" y="4820712"/>
            <a:ext cx="491066" cy="6902450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81" name="AutoShape 18"/>
          <p:cNvSpPr>
            <a:spLocks noChangeArrowheads="1"/>
          </p:cNvSpPr>
          <p:nvPr/>
        </p:nvSpPr>
        <p:spPr bwMode="auto">
          <a:xfrm rot="16200000" flipH="1">
            <a:off x="7954434" y="1822454"/>
            <a:ext cx="404284" cy="6902450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82" name="AutoShape 19"/>
          <p:cNvSpPr>
            <a:spLocks noChangeArrowheads="1"/>
          </p:cNvSpPr>
          <p:nvPr/>
        </p:nvSpPr>
        <p:spPr bwMode="auto">
          <a:xfrm rot="5400000">
            <a:off x="8034870" y="3513671"/>
            <a:ext cx="243417" cy="2300817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83" name="AutoShape 20"/>
          <p:cNvSpPr>
            <a:spLocks noChangeArrowheads="1"/>
          </p:cNvSpPr>
          <p:nvPr/>
        </p:nvSpPr>
        <p:spPr bwMode="auto">
          <a:xfrm rot="5400000">
            <a:off x="5732992" y="3269192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84" name="AutoShape 54"/>
          <p:cNvSpPr>
            <a:spLocks/>
          </p:cNvSpPr>
          <p:nvPr/>
        </p:nvSpPr>
        <p:spPr bwMode="auto">
          <a:xfrm>
            <a:off x="4489300" y="4267201"/>
            <a:ext cx="101600" cy="11176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endParaRPr lang="en-US" sz="2156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54285" name="AutoShape 55"/>
          <p:cNvSpPr>
            <a:spLocks/>
          </p:cNvSpPr>
          <p:nvPr/>
        </p:nvSpPr>
        <p:spPr bwMode="auto">
          <a:xfrm>
            <a:off x="4491567" y="5486400"/>
            <a:ext cx="101600" cy="16256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r>
              <a:rPr lang="en-US" sz="2156" dirty="0">
                <a:latin typeface="PMingLiU" charset="0"/>
              </a:rPr>
              <a:t>             </a:t>
            </a:r>
            <a:br>
              <a:rPr lang="en-US" sz="2156" dirty="0">
                <a:latin typeface="PMingLiU" charset="0"/>
              </a:rPr>
            </a:br>
            <a:endParaRPr lang="en-US" sz="2156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54286" name="AutoShape 56"/>
          <p:cNvSpPr>
            <a:spLocks/>
          </p:cNvSpPr>
          <p:nvPr/>
        </p:nvSpPr>
        <p:spPr bwMode="auto">
          <a:xfrm>
            <a:off x="4493684" y="7315200"/>
            <a:ext cx="101600" cy="1016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endParaRPr lang="en-US" sz="2156" dirty="0">
              <a:latin typeface="PMingLiU" charset="0"/>
            </a:endParaRPr>
          </a:p>
        </p:txBody>
      </p:sp>
      <p:sp>
        <p:nvSpPr>
          <p:cNvPr id="54287" name="AutoShape 65"/>
          <p:cNvSpPr>
            <a:spLocks noChangeArrowheads="1"/>
          </p:cNvSpPr>
          <p:nvPr/>
        </p:nvSpPr>
        <p:spPr bwMode="auto">
          <a:xfrm rot="5400000">
            <a:off x="10334626" y="3772959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88" name="Line 74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4289" name="Line 83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54290" name="Text Box 84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54291" name="AutoShape 85"/>
          <p:cNvSpPr>
            <a:spLocks noChangeArrowheads="1"/>
          </p:cNvSpPr>
          <p:nvPr/>
        </p:nvSpPr>
        <p:spPr bwMode="auto">
          <a:xfrm rot="5400000">
            <a:off x="7820026" y="4270374"/>
            <a:ext cx="609600" cy="6902451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2641600" y="203202"/>
            <a:ext cx="10972800" cy="1564217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73CEB3-94D6-83F9-AC56-46998677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102</a:t>
            </a:fld>
            <a:endParaRPr lang="en-US"/>
          </a:p>
        </p:txBody>
      </p:sp>
      <p:sp>
        <p:nvSpPr>
          <p:cNvPr id="33" name="Shape 1261"/>
          <p:cNvSpPr/>
          <p:nvPr/>
        </p:nvSpPr>
        <p:spPr>
          <a:xfrm>
            <a:off x="2108582" y="4313859"/>
            <a:ext cx="2327443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Circuit</a:t>
            </a:r>
            <a:br>
              <a:rPr lang="en-US" sz="2906" dirty="0"/>
            </a:br>
            <a:r>
              <a:rPr lang="en-US" sz="2906" dirty="0"/>
              <a:t> establishment</a:t>
            </a:r>
            <a:endParaRPr sz="2906" dirty="0"/>
          </a:p>
        </p:txBody>
      </p:sp>
      <p:sp>
        <p:nvSpPr>
          <p:cNvPr id="34" name="Shape 1261"/>
          <p:cNvSpPr/>
          <p:nvPr/>
        </p:nvSpPr>
        <p:spPr>
          <a:xfrm>
            <a:off x="3193767" y="5706494"/>
            <a:ext cx="1299919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Data </a:t>
            </a:r>
            <a:br>
              <a:rPr lang="en-US" sz="2906" dirty="0"/>
            </a:br>
            <a:r>
              <a:rPr lang="en-US" sz="2906" dirty="0"/>
              <a:t>transfer</a:t>
            </a:r>
            <a:endParaRPr sz="2906" dirty="0"/>
          </a:p>
        </p:txBody>
      </p:sp>
      <p:sp>
        <p:nvSpPr>
          <p:cNvPr id="35" name="Shape 1261"/>
          <p:cNvSpPr/>
          <p:nvPr/>
        </p:nvSpPr>
        <p:spPr>
          <a:xfrm>
            <a:off x="2835120" y="7431298"/>
            <a:ext cx="1654182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Circuit</a:t>
            </a:r>
            <a:br>
              <a:rPr lang="en-US" sz="2906" dirty="0"/>
            </a:br>
            <a:r>
              <a:rPr lang="en-US" sz="2906" dirty="0"/>
              <a:t> teardown</a:t>
            </a:r>
            <a:endParaRPr sz="2906" dirty="0"/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81093CBF-FBBB-B83B-6E4D-E53429B83777}"/>
              </a:ext>
            </a:extLst>
          </p:cNvPr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C6A7FBC8-C54F-B70C-563D-65AF1141A585}"/>
              </a:ext>
            </a:extLst>
          </p:cNvPr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38" name="Line 54">
            <a:extLst>
              <a:ext uri="{FF2B5EF4-FFF2-40B4-BE49-F238E27FC236}">
                <a16:creationId xmlns:a16="http://schemas.microsoft.com/office/drawing/2014/main" id="{8DA14EB7-0503-7695-CE93-893201E51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39" name="Line 56">
            <a:extLst>
              <a:ext uri="{FF2B5EF4-FFF2-40B4-BE49-F238E27FC236}">
                <a16:creationId xmlns:a16="http://schemas.microsoft.com/office/drawing/2014/main" id="{BCCEE063-EE43-884F-EA39-9C27ED0BE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40" name="Rectangle 66">
            <a:extLst>
              <a:ext uri="{FF2B5EF4-FFF2-40B4-BE49-F238E27FC236}">
                <a16:creationId xmlns:a16="http://schemas.microsoft.com/office/drawing/2014/main" id="{BE1C67B6-12E2-8DE5-F6C8-1477528A2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41" name="Rectangle 67">
            <a:extLst>
              <a:ext uri="{FF2B5EF4-FFF2-40B4-BE49-F238E27FC236}">
                <a16:creationId xmlns:a16="http://schemas.microsoft.com/office/drawing/2014/main" id="{880AD7F3-27F2-4167-9670-F25E97A2C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42" name="Line 56">
            <a:extLst>
              <a:ext uri="{FF2B5EF4-FFF2-40B4-BE49-F238E27FC236}">
                <a16:creationId xmlns:a16="http://schemas.microsoft.com/office/drawing/2014/main" id="{AEBC49DC-5432-A61F-21ED-B5C6BDCCA7A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pic>
        <p:nvPicPr>
          <p:cNvPr id="43" name="Picture 4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36BC213A-0A02-C0FC-31F5-062A734BE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44" name="Picture 4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B810CE2A-7AD8-1318-D086-31D7EC13F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  <p:bldP spid="34" grpId="0" animBg="1" advAuto="0"/>
      <p:bldP spid="35" grpId="0" animBg="1" advAuto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7346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7347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57348" name="AutoShape 13"/>
          <p:cNvSpPr>
            <a:spLocks noChangeArrowheads="1"/>
          </p:cNvSpPr>
          <p:nvPr/>
        </p:nvSpPr>
        <p:spPr bwMode="auto">
          <a:xfrm rot="5400000">
            <a:off x="6985002" y="3202518"/>
            <a:ext cx="2355849" cy="6902451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617" tIns="61310" rIns="122617" bIns="61310" anchor="ctr"/>
          <a:lstStyle/>
          <a:p>
            <a:pPr>
              <a:spcBef>
                <a:spcPts val="1333"/>
              </a:spcBef>
              <a:spcAft>
                <a:spcPts val="1333"/>
              </a:spcAft>
            </a:pPr>
            <a:endParaRPr lang="en-US" altLang="zh-TW" sz="3188" i="1" dirty="0">
              <a:solidFill>
                <a:srgbClr val="CCFFFF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57349" name="Line 16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7350" name="AutoShape 17"/>
          <p:cNvSpPr>
            <a:spLocks noChangeArrowheads="1"/>
          </p:cNvSpPr>
          <p:nvPr/>
        </p:nvSpPr>
        <p:spPr bwMode="auto">
          <a:xfrm rot="16200000" flipH="1">
            <a:off x="7911043" y="4820712"/>
            <a:ext cx="491066" cy="6902450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7351" name="AutoShape 18"/>
          <p:cNvSpPr>
            <a:spLocks noChangeArrowheads="1"/>
          </p:cNvSpPr>
          <p:nvPr/>
        </p:nvSpPr>
        <p:spPr bwMode="auto">
          <a:xfrm rot="16200000" flipH="1">
            <a:off x="7954434" y="1822454"/>
            <a:ext cx="404284" cy="6902450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7352" name="AutoShape 19"/>
          <p:cNvSpPr>
            <a:spLocks noChangeArrowheads="1"/>
          </p:cNvSpPr>
          <p:nvPr/>
        </p:nvSpPr>
        <p:spPr bwMode="auto">
          <a:xfrm rot="5400000">
            <a:off x="8034870" y="3513671"/>
            <a:ext cx="243417" cy="2300817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7353" name="AutoShape 20"/>
          <p:cNvSpPr>
            <a:spLocks noChangeArrowheads="1"/>
          </p:cNvSpPr>
          <p:nvPr/>
        </p:nvSpPr>
        <p:spPr bwMode="auto">
          <a:xfrm rot="5400000">
            <a:off x="5732992" y="3269192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7354" name="AutoShape 54"/>
          <p:cNvSpPr>
            <a:spLocks/>
          </p:cNvSpPr>
          <p:nvPr/>
        </p:nvSpPr>
        <p:spPr bwMode="auto">
          <a:xfrm>
            <a:off x="4470400" y="4267201"/>
            <a:ext cx="101600" cy="11176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endParaRPr lang="en-US" sz="2156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57355" name="AutoShape 55"/>
          <p:cNvSpPr>
            <a:spLocks/>
          </p:cNvSpPr>
          <p:nvPr/>
        </p:nvSpPr>
        <p:spPr bwMode="auto">
          <a:xfrm>
            <a:off x="4491567" y="5486400"/>
            <a:ext cx="101600" cy="16256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r>
              <a:rPr lang="en-US" sz="2156" dirty="0">
                <a:latin typeface="PMingLiU" charset="0"/>
              </a:rPr>
              <a:t>             </a:t>
            </a:r>
            <a:br>
              <a:rPr lang="en-US" sz="2156" dirty="0">
                <a:latin typeface="PMingLiU" charset="0"/>
              </a:rPr>
            </a:br>
            <a:endParaRPr lang="en-US" sz="2156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57356" name="AutoShape 56"/>
          <p:cNvSpPr>
            <a:spLocks/>
          </p:cNvSpPr>
          <p:nvPr/>
        </p:nvSpPr>
        <p:spPr bwMode="auto">
          <a:xfrm>
            <a:off x="4493684" y="7315200"/>
            <a:ext cx="101600" cy="1016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2249" tIns="61127" rIns="122249" bIns="305648" anchor="ctr"/>
          <a:lstStyle/>
          <a:p>
            <a:pPr eaLnBrk="0" hangingPunct="0">
              <a:spcBef>
                <a:spcPct val="50000"/>
              </a:spcBef>
              <a:spcAft>
                <a:spcPts val="1333"/>
              </a:spcAft>
            </a:pPr>
            <a:endParaRPr lang="en-US" sz="2156" dirty="0">
              <a:latin typeface="PMingLiU" charset="0"/>
            </a:endParaRPr>
          </a:p>
        </p:txBody>
      </p:sp>
      <p:sp>
        <p:nvSpPr>
          <p:cNvPr id="57357" name="AutoShape 65"/>
          <p:cNvSpPr>
            <a:spLocks noChangeArrowheads="1"/>
          </p:cNvSpPr>
          <p:nvPr/>
        </p:nvSpPr>
        <p:spPr bwMode="auto">
          <a:xfrm rot="5400000">
            <a:off x="10334626" y="3772959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7358" name="Line 83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57359" name="Text Box 84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57360" name="AutoShape 85"/>
          <p:cNvSpPr>
            <a:spLocks noChangeArrowheads="1"/>
          </p:cNvSpPr>
          <p:nvPr/>
        </p:nvSpPr>
        <p:spPr bwMode="auto">
          <a:xfrm rot="5400000">
            <a:off x="7820026" y="4270374"/>
            <a:ext cx="609600" cy="6902451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 rot="5400000">
            <a:off x="7413626" y="2847975"/>
            <a:ext cx="1422400" cy="6902451"/>
          </a:xfrm>
          <a:prstGeom prst="parallelogram">
            <a:avLst>
              <a:gd name="adj" fmla="val 4540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617" tIns="61310" rIns="122617" bIns="61310" anchor="ctr"/>
          <a:lstStyle/>
          <a:p>
            <a:pPr>
              <a:spcBef>
                <a:spcPts val="1333"/>
              </a:spcBef>
              <a:spcAft>
                <a:spcPts val="1333"/>
              </a:spcAft>
            </a:pPr>
            <a:endParaRPr lang="en-US" altLang="zh-TW" sz="3188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5400000">
            <a:off x="7616826" y="3559175"/>
            <a:ext cx="1016000" cy="6902451"/>
          </a:xfrm>
          <a:prstGeom prst="parallelogram">
            <a:avLst>
              <a:gd name="adj" fmla="val 6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617" tIns="61310" rIns="122617" bIns="61310" anchor="ctr"/>
          <a:lstStyle/>
          <a:p>
            <a:pPr>
              <a:spcBef>
                <a:spcPts val="1333"/>
              </a:spcBef>
              <a:spcAft>
                <a:spcPts val="1333"/>
              </a:spcAft>
            </a:pPr>
            <a:endParaRPr lang="en-US" altLang="zh-TW" sz="3188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57372" name="Line 15"/>
          <p:cNvSpPr>
            <a:spLocks noChangeShapeType="1"/>
          </p:cNvSpPr>
          <p:nvPr/>
        </p:nvSpPr>
        <p:spPr bwMode="auto">
          <a:xfrm>
            <a:off x="4705351" y="3716869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7373" name="Line 14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57374" name="Line 74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1320AD-3E32-1364-31A6-D8AD5732F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103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FDF483-65DE-5FCC-08FE-457FA94AF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Example of poor efficiency:</a:t>
            </a:r>
          </a:p>
          <a:p>
            <a:r>
              <a:rPr lang="en-US" dirty="0"/>
              <a:t>The circuit is mostly idle due to traffic bursts</a:t>
            </a:r>
          </a:p>
        </p:txBody>
      </p:sp>
      <p:sp>
        <p:nvSpPr>
          <p:cNvPr id="35" name="Shape 1261"/>
          <p:cNvSpPr/>
          <p:nvPr/>
        </p:nvSpPr>
        <p:spPr>
          <a:xfrm>
            <a:off x="2108582" y="4313859"/>
            <a:ext cx="2327443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Circuit</a:t>
            </a:r>
            <a:br>
              <a:rPr lang="en-US" sz="2906" dirty="0"/>
            </a:br>
            <a:r>
              <a:rPr lang="en-US" sz="2906" dirty="0"/>
              <a:t> establishment</a:t>
            </a:r>
            <a:endParaRPr sz="2906" dirty="0"/>
          </a:p>
        </p:txBody>
      </p:sp>
      <p:sp>
        <p:nvSpPr>
          <p:cNvPr id="36" name="Shape 1261"/>
          <p:cNvSpPr/>
          <p:nvPr/>
        </p:nvSpPr>
        <p:spPr>
          <a:xfrm>
            <a:off x="3193767" y="5706494"/>
            <a:ext cx="1299919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Data </a:t>
            </a:r>
            <a:br>
              <a:rPr lang="en-US" sz="2906" dirty="0"/>
            </a:br>
            <a:r>
              <a:rPr lang="en-US" sz="2906" dirty="0"/>
              <a:t>transfer</a:t>
            </a:r>
            <a:endParaRPr sz="2906" dirty="0"/>
          </a:p>
        </p:txBody>
      </p:sp>
      <p:sp>
        <p:nvSpPr>
          <p:cNvPr id="37" name="Shape 1261"/>
          <p:cNvSpPr/>
          <p:nvPr/>
        </p:nvSpPr>
        <p:spPr>
          <a:xfrm>
            <a:off x="2835120" y="7431298"/>
            <a:ext cx="1654182" cy="990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r">
              <a:defRPr sz="1800" b="0">
                <a:solidFill>
                  <a:srgbClr val="000000"/>
                </a:solidFill>
              </a:defRPr>
            </a:pPr>
            <a:r>
              <a:rPr lang="en-US" sz="2906" dirty="0"/>
              <a:t>Circuit</a:t>
            </a:r>
            <a:br>
              <a:rPr lang="en-US" sz="2906" dirty="0"/>
            </a:br>
            <a:r>
              <a:rPr lang="en-US" sz="2906" dirty="0"/>
              <a:t> teardown</a:t>
            </a:r>
            <a:endParaRPr sz="2906" dirty="0"/>
          </a:p>
        </p:txBody>
      </p:sp>
      <p:sp>
        <p:nvSpPr>
          <p:cNvPr id="38" name="Freeform 31">
            <a:extLst>
              <a:ext uri="{FF2B5EF4-FFF2-40B4-BE49-F238E27FC236}">
                <a16:creationId xmlns:a16="http://schemas.microsoft.com/office/drawing/2014/main" id="{752EDA79-4620-031A-0AC6-32270D79535A}"/>
              </a:ext>
            </a:extLst>
          </p:cNvPr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63C360E7-B575-96D5-A5CE-AE551D8EB95A}"/>
              </a:ext>
            </a:extLst>
          </p:cNvPr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0" name="Line 54">
            <a:extLst>
              <a:ext uri="{FF2B5EF4-FFF2-40B4-BE49-F238E27FC236}">
                <a16:creationId xmlns:a16="http://schemas.microsoft.com/office/drawing/2014/main" id="{30AEDBFF-A98F-6F6C-96E0-815C2A1F4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41" name="Line 56">
            <a:extLst>
              <a:ext uri="{FF2B5EF4-FFF2-40B4-BE49-F238E27FC236}">
                <a16:creationId xmlns:a16="http://schemas.microsoft.com/office/drawing/2014/main" id="{C6ABB279-7896-3E7A-2A8D-328327F95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42" name="Rectangle 66">
            <a:extLst>
              <a:ext uri="{FF2B5EF4-FFF2-40B4-BE49-F238E27FC236}">
                <a16:creationId xmlns:a16="http://schemas.microsoft.com/office/drawing/2014/main" id="{E803F608-7037-D6A1-AC09-BB495FD6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43" name="Rectangle 67">
            <a:extLst>
              <a:ext uri="{FF2B5EF4-FFF2-40B4-BE49-F238E27FC236}">
                <a16:creationId xmlns:a16="http://schemas.microsoft.com/office/drawing/2014/main" id="{260D2891-DBD3-C0CD-32E7-3AC8122D9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44" name="Line 56">
            <a:extLst>
              <a:ext uri="{FF2B5EF4-FFF2-40B4-BE49-F238E27FC236}">
                <a16:creationId xmlns:a16="http://schemas.microsoft.com/office/drawing/2014/main" id="{32899821-6E22-DAFC-DE3E-61F1537CA5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pic>
        <p:nvPicPr>
          <p:cNvPr id="45" name="Picture 4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CE3BC7E7-992A-BB18-8011-4EFE06F3D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46" name="Picture 4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73DDB8D1-D09C-8A2B-D648-CF4260F3C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15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 advAuto="0"/>
      <p:bldP spid="36" grpId="0" animBg="1" advAuto="0"/>
      <p:bldP spid="37" grpId="0" animBg="1" advAuto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62466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62467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62468" name="AutoShape 13"/>
          <p:cNvSpPr>
            <a:spLocks noChangeArrowheads="1"/>
          </p:cNvSpPr>
          <p:nvPr/>
        </p:nvSpPr>
        <p:spPr bwMode="auto">
          <a:xfrm rot="5400000">
            <a:off x="7802035" y="2385484"/>
            <a:ext cx="721783" cy="6902451"/>
          </a:xfrm>
          <a:prstGeom prst="parallelogram">
            <a:avLst>
              <a:gd name="adj" fmla="val 71921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617" tIns="61310" rIns="122617" bIns="61310" anchor="ctr"/>
          <a:lstStyle/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-US" altLang="zh-TW" sz="656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62469" name="Line 14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70" name="Line 15"/>
          <p:cNvSpPr>
            <a:spLocks noChangeShapeType="1"/>
          </p:cNvSpPr>
          <p:nvPr/>
        </p:nvSpPr>
        <p:spPr bwMode="auto">
          <a:xfrm>
            <a:off x="4705351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71" name="Line 16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72" name="AutoShape 17"/>
          <p:cNvSpPr>
            <a:spLocks noChangeArrowheads="1"/>
          </p:cNvSpPr>
          <p:nvPr/>
        </p:nvSpPr>
        <p:spPr bwMode="auto">
          <a:xfrm rot="16200000" flipH="1">
            <a:off x="7911043" y="3212045"/>
            <a:ext cx="491066" cy="6902450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73" name="AutoShape 18"/>
          <p:cNvSpPr>
            <a:spLocks noChangeArrowheads="1"/>
          </p:cNvSpPr>
          <p:nvPr/>
        </p:nvSpPr>
        <p:spPr bwMode="auto">
          <a:xfrm rot="16200000" flipH="1">
            <a:off x="7954434" y="1822454"/>
            <a:ext cx="404284" cy="6902450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74" name="AutoShape 19"/>
          <p:cNvSpPr>
            <a:spLocks noChangeArrowheads="1"/>
          </p:cNvSpPr>
          <p:nvPr/>
        </p:nvSpPr>
        <p:spPr bwMode="auto">
          <a:xfrm rot="5400000">
            <a:off x="8034870" y="3513671"/>
            <a:ext cx="243417" cy="2300817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75" name="AutoShape 20"/>
          <p:cNvSpPr>
            <a:spLocks noChangeArrowheads="1"/>
          </p:cNvSpPr>
          <p:nvPr/>
        </p:nvSpPr>
        <p:spPr bwMode="auto">
          <a:xfrm rot="5400000">
            <a:off x="5732992" y="3269192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78" name="AutoShape 65"/>
          <p:cNvSpPr>
            <a:spLocks noChangeArrowheads="1"/>
          </p:cNvSpPr>
          <p:nvPr/>
        </p:nvSpPr>
        <p:spPr bwMode="auto">
          <a:xfrm rot="5400000">
            <a:off x="10334626" y="3772959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79" name="Line 74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62480" name="Line 83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62481" name="Text Box 84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62482" name="AutoShape 85"/>
          <p:cNvSpPr>
            <a:spLocks noChangeArrowheads="1"/>
          </p:cNvSpPr>
          <p:nvPr/>
        </p:nvSpPr>
        <p:spPr bwMode="auto">
          <a:xfrm rot="5400000">
            <a:off x="7820026" y="2644775"/>
            <a:ext cx="609600" cy="6902451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1875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05E41-230A-1362-E7F5-5655085A6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104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018EC4-16C5-671E-4CCC-108FBCCF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Example of poor efficiency:</a:t>
            </a:r>
          </a:p>
          <a:p>
            <a:r>
              <a:rPr lang="en-US" dirty="0"/>
              <a:t>The circuit is used for a short amount of time</a:t>
            </a: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56C59C22-7AE5-2957-3333-5A17DC514746}"/>
              </a:ext>
            </a:extLst>
          </p:cNvPr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0B969D81-E6B4-E8FA-4A0E-D294CB6BC1CD}"/>
              </a:ext>
            </a:extLst>
          </p:cNvPr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30" name="Line 54">
            <a:extLst>
              <a:ext uri="{FF2B5EF4-FFF2-40B4-BE49-F238E27FC236}">
                <a16:creationId xmlns:a16="http://schemas.microsoft.com/office/drawing/2014/main" id="{25CFEDBE-79FD-C97E-1232-5781BCCFB9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990AF85C-0671-B5B7-F6D0-5204DF99B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33" name="Rectangle 66">
            <a:extLst>
              <a:ext uri="{FF2B5EF4-FFF2-40B4-BE49-F238E27FC236}">
                <a16:creationId xmlns:a16="http://schemas.microsoft.com/office/drawing/2014/main" id="{260A0025-0CC0-FB50-275D-743683E7A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4" name="Rectangle 67">
            <a:extLst>
              <a:ext uri="{FF2B5EF4-FFF2-40B4-BE49-F238E27FC236}">
                <a16:creationId xmlns:a16="http://schemas.microsoft.com/office/drawing/2014/main" id="{EC4D4FBA-AA3F-8D4E-7180-BFB93FC74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5" name="Line 56">
            <a:extLst>
              <a:ext uri="{FF2B5EF4-FFF2-40B4-BE49-F238E27FC236}">
                <a16:creationId xmlns:a16="http://schemas.microsoft.com/office/drawing/2014/main" id="{E24F72BB-0058-FF84-D1F9-B310D0D6C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pic>
        <p:nvPicPr>
          <p:cNvPr id="36" name="Picture 3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FBA7BF6C-6222-8052-D092-BE027C51A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37" name="Picture 3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45432328-16E2-7501-B764-3F3E5EB4E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6372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662334" y="6142567"/>
            <a:ext cx="406400" cy="4064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65539" name="Rectangle 32"/>
          <p:cNvSpPr>
            <a:spLocks noChangeArrowheads="1"/>
          </p:cNvSpPr>
          <p:nvPr/>
        </p:nvSpPr>
        <p:spPr bwMode="auto">
          <a:xfrm>
            <a:off x="7967134" y="3907367"/>
            <a:ext cx="406400" cy="4064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65540" name="Rectangle 33"/>
          <p:cNvSpPr>
            <a:spLocks noChangeArrowheads="1"/>
          </p:cNvSpPr>
          <p:nvPr/>
        </p:nvSpPr>
        <p:spPr bwMode="auto">
          <a:xfrm>
            <a:off x="9897533" y="4821767"/>
            <a:ext cx="406400" cy="4064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cxnSp>
        <p:nvCxnSpPr>
          <p:cNvPr id="65541" name="Straight Connector 12"/>
          <p:cNvCxnSpPr>
            <a:cxnSpLocks noChangeShapeType="1"/>
          </p:cNvCxnSpPr>
          <p:nvPr/>
        </p:nvCxnSpPr>
        <p:spPr bwMode="auto">
          <a:xfrm>
            <a:off x="10303933" y="5005921"/>
            <a:ext cx="812800" cy="190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42" name="Straight Connector 43"/>
          <p:cNvCxnSpPr>
            <a:cxnSpLocks noChangeShapeType="1"/>
            <a:stCxn id="65540" idx="2"/>
          </p:cNvCxnSpPr>
          <p:nvPr/>
        </p:nvCxnSpPr>
        <p:spPr bwMode="auto">
          <a:xfrm flipH="1">
            <a:off x="9999135" y="5228167"/>
            <a:ext cx="10160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43" name="Straight Connector 49"/>
          <p:cNvCxnSpPr>
            <a:cxnSpLocks noChangeShapeType="1"/>
          </p:cNvCxnSpPr>
          <p:nvPr/>
        </p:nvCxnSpPr>
        <p:spPr bwMode="auto">
          <a:xfrm flipH="1">
            <a:off x="8373533" y="3399367"/>
            <a:ext cx="609600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44" name="Straight Connector 53"/>
          <p:cNvCxnSpPr>
            <a:cxnSpLocks noChangeShapeType="1"/>
            <a:stCxn id="65538" idx="3"/>
            <a:endCxn id="65540" idx="1"/>
          </p:cNvCxnSpPr>
          <p:nvPr/>
        </p:nvCxnSpPr>
        <p:spPr bwMode="auto">
          <a:xfrm flipV="1">
            <a:off x="8068733" y="5024968"/>
            <a:ext cx="1828800" cy="132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45" name="Straight Connector 56"/>
          <p:cNvCxnSpPr>
            <a:cxnSpLocks noChangeShapeType="1"/>
            <a:stCxn id="65539" idx="3"/>
            <a:endCxn id="65540" idx="1"/>
          </p:cNvCxnSpPr>
          <p:nvPr/>
        </p:nvCxnSpPr>
        <p:spPr bwMode="auto">
          <a:xfrm>
            <a:off x="8373533" y="4110566"/>
            <a:ext cx="1524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46" name="Straight Connector 59"/>
          <p:cNvCxnSpPr>
            <a:cxnSpLocks noChangeShapeType="1"/>
          </p:cNvCxnSpPr>
          <p:nvPr/>
        </p:nvCxnSpPr>
        <p:spPr bwMode="auto">
          <a:xfrm>
            <a:off x="7662333" y="3500967"/>
            <a:ext cx="309034" cy="3979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47" name="Straight Connector 62"/>
          <p:cNvCxnSpPr>
            <a:cxnSpLocks noChangeShapeType="1"/>
            <a:stCxn id="65560" idx="2"/>
            <a:endCxn id="65538" idx="1"/>
          </p:cNvCxnSpPr>
          <p:nvPr/>
        </p:nvCxnSpPr>
        <p:spPr bwMode="auto">
          <a:xfrm>
            <a:off x="6849534" y="5634568"/>
            <a:ext cx="81280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48" name="Straight Connector 67"/>
          <p:cNvCxnSpPr>
            <a:cxnSpLocks noChangeShapeType="1"/>
          </p:cNvCxnSpPr>
          <p:nvPr/>
        </p:nvCxnSpPr>
        <p:spPr bwMode="auto">
          <a:xfrm flipV="1">
            <a:off x="6036735" y="5532967"/>
            <a:ext cx="71120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50" name="Straight Connector 88"/>
          <p:cNvCxnSpPr>
            <a:cxnSpLocks noChangeShapeType="1"/>
            <a:stCxn id="65553" idx="3"/>
          </p:cNvCxnSpPr>
          <p:nvPr/>
        </p:nvCxnSpPr>
        <p:spPr bwMode="auto">
          <a:xfrm>
            <a:off x="5833533" y="4618567"/>
            <a:ext cx="91440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51" name="Straight Connector 90"/>
          <p:cNvCxnSpPr>
            <a:cxnSpLocks noChangeShapeType="1"/>
          </p:cNvCxnSpPr>
          <p:nvPr/>
        </p:nvCxnSpPr>
        <p:spPr bwMode="auto">
          <a:xfrm>
            <a:off x="5122334" y="4008967"/>
            <a:ext cx="309034" cy="3979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5552" name="Straight Connector 91"/>
          <p:cNvCxnSpPr>
            <a:cxnSpLocks noChangeShapeType="1"/>
          </p:cNvCxnSpPr>
          <p:nvPr/>
        </p:nvCxnSpPr>
        <p:spPr bwMode="auto">
          <a:xfrm flipH="1">
            <a:off x="4817533" y="4618567"/>
            <a:ext cx="812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5553" name="Rectangle 87"/>
          <p:cNvSpPr>
            <a:spLocks noChangeArrowheads="1"/>
          </p:cNvSpPr>
          <p:nvPr/>
        </p:nvSpPr>
        <p:spPr bwMode="auto">
          <a:xfrm>
            <a:off x="5427135" y="4415368"/>
            <a:ext cx="406400" cy="4064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65560" name="Rectangle 36"/>
          <p:cNvSpPr>
            <a:spLocks noChangeArrowheads="1"/>
          </p:cNvSpPr>
          <p:nvPr/>
        </p:nvSpPr>
        <p:spPr bwMode="auto">
          <a:xfrm>
            <a:off x="6646335" y="5228167"/>
            <a:ext cx="406400" cy="4064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cxnSp>
        <p:nvCxnSpPr>
          <p:cNvPr id="65561" name="Straight Connector 34"/>
          <p:cNvCxnSpPr>
            <a:cxnSpLocks noChangeShapeType="1"/>
          </p:cNvCxnSpPr>
          <p:nvPr/>
        </p:nvCxnSpPr>
        <p:spPr bwMode="auto">
          <a:xfrm flipV="1">
            <a:off x="6849534" y="4110568"/>
            <a:ext cx="1117600" cy="132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" name="Freeform 4"/>
          <p:cNvSpPr>
            <a:spLocks/>
          </p:cNvSpPr>
          <p:nvPr/>
        </p:nvSpPr>
        <p:spPr bwMode="auto">
          <a:xfrm>
            <a:off x="5452534" y="3759202"/>
            <a:ext cx="5418667" cy="1320800"/>
          </a:xfrm>
          <a:custGeom>
            <a:avLst/>
            <a:gdLst>
              <a:gd name="T0" fmla="*/ 0 w 4064000"/>
              <a:gd name="T1" fmla="*/ 0 h 871184"/>
              <a:gd name="T2" fmla="*/ 1052286 w 4064000"/>
              <a:gd name="T3" fmla="*/ 1280301 h 871184"/>
              <a:gd name="T4" fmla="*/ 2068286 w 4064000"/>
              <a:gd name="T5" fmla="*/ 160037 h 871184"/>
              <a:gd name="T6" fmla="*/ 3646715 w 4064000"/>
              <a:gd name="T7" fmla="*/ 933552 h 871184"/>
              <a:gd name="T8" fmla="*/ 4064000 w 4064000"/>
              <a:gd name="T9" fmla="*/ 960225 h 87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00" h="871184">
                <a:moveTo>
                  <a:pt x="0" y="0"/>
                </a:moveTo>
                <a:cubicBezTo>
                  <a:pt x="353786" y="426357"/>
                  <a:pt x="707572" y="852714"/>
                  <a:pt x="1052286" y="870857"/>
                </a:cubicBezTo>
                <a:cubicBezTo>
                  <a:pt x="1397000" y="889000"/>
                  <a:pt x="1635881" y="148166"/>
                  <a:pt x="2068286" y="108857"/>
                </a:cubicBezTo>
                <a:cubicBezTo>
                  <a:pt x="2500691" y="69548"/>
                  <a:pt x="3314096" y="544286"/>
                  <a:pt x="3646715" y="635000"/>
                </a:cubicBezTo>
                <a:cubicBezTo>
                  <a:pt x="3979334" y="725714"/>
                  <a:pt x="4064000" y="653143"/>
                  <a:pt x="4064000" y="653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7636934" y="3591610"/>
            <a:ext cx="1117600" cy="1062565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21905" tIns="60953" rIns="121905" bIns="60953" anchor="ctr"/>
          <a:lstStyle/>
          <a:p>
            <a:pPr>
              <a:defRPr/>
            </a:pPr>
            <a:endParaRPr lang="en-US" sz="3563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151969" y="4229102"/>
            <a:ext cx="5708650" cy="2476500"/>
          </a:xfrm>
          <a:custGeom>
            <a:avLst/>
            <a:gdLst>
              <a:gd name="T0" fmla="*/ 0 w 4281714"/>
              <a:gd name="T1" fmla="*/ 0 h 1705428"/>
              <a:gd name="T2" fmla="*/ 1959222 w 4281714"/>
              <a:gd name="T3" fmla="*/ 2203626 h 1705428"/>
              <a:gd name="T4" fmla="*/ 1959222 w 4281714"/>
              <a:gd name="T5" fmla="*/ 2203626 h 1705428"/>
              <a:gd name="T6" fmla="*/ 3628187 w 4281714"/>
              <a:gd name="T7" fmla="*/ 984600 h 1705428"/>
              <a:gd name="T8" fmla="*/ 4281262 w 4281714"/>
              <a:gd name="T9" fmla="*/ 1008042 h 1705428"/>
              <a:gd name="T10" fmla="*/ 4281262 w 4281714"/>
              <a:gd name="T11" fmla="*/ 1008042 h 17054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81714" h="1705428">
                <a:moveTo>
                  <a:pt x="0" y="0"/>
                </a:moveTo>
                <a:lnTo>
                  <a:pt x="1959428" y="1705428"/>
                </a:lnTo>
                <a:cubicBezTo>
                  <a:pt x="2237619" y="1548190"/>
                  <a:pt x="3241523" y="916214"/>
                  <a:pt x="3628571" y="762000"/>
                </a:cubicBezTo>
                <a:cubicBezTo>
                  <a:pt x="4015619" y="607786"/>
                  <a:pt x="4281714" y="780143"/>
                  <a:pt x="4281714" y="780143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05" tIns="60953" rIns="121905" bIns="60953" anchor="ctr"/>
          <a:lstStyle/>
          <a:p>
            <a:endParaRPr lang="en-US" sz="3563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641599" y="190852"/>
            <a:ext cx="12440213" cy="1564217"/>
          </a:xfrm>
        </p:spPr>
        <p:txBody>
          <a:bodyPr/>
          <a:lstStyle/>
          <a:p>
            <a:pPr algn="l" rtl="0"/>
            <a:r>
              <a:rPr lang="en-US" sz="3600" dirty="0">
                <a:latin typeface="Gill Sans (Body)"/>
                <a:ea typeface="ＭＳ Ｐゴシック" charset="0"/>
                <a:cs typeface="ＭＳ Ｐゴシック" charset="0"/>
              </a:rPr>
              <a:t>Another problem of circuit switching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27F1E9B-CFB7-F908-8E7F-EEE5C995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105</a:t>
            </a:fld>
            <a:endParaRPr lang="en-US"/>
          </a:p>
        </p:txBody>
      </p:sp>
      <p:pic>
        <p:nvPicPr>
          <p:cNvPr id="33" name="Picture 3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C2A64DF2-CDD7-7262-D097-D82F2E967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r="6959" b="26975"/>
          <a:stretch/>
        </p:blipFill>
        <p:spPr>
          <a:xfrm>
            <a:off x="4090678" y="3295868"/>
            <a:ext cx="1192497" cy="731931"/>
          </a:xfrm>
          <a:prstGeom prst="rect">
            <a:avLst/>
          </a:prstGeom>
        </p:spPr>
      </p:pic>
      <p:pic>
        <p:nvPicPr>
          <p:cNvPr id="35" name="Picture 3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5F23DBE4-1A74-FDD9-BD0E-E6D505A25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r="6959" b="26975"/>
          <a:stretch/>
        </p:blipFill>
        <p:spPr>
          <a:xfrm>
            <a:off x="3670806" y="4638189"/>
            <a:ext cx="1192497" cy="731931"/>
          </a:xfrm>
          <a:prstGeom prst="rect">
            <a:avLst/>
          </a:prstGeom>
        </p:spPr>
      </p:pic>
      <p:pic>
        <p:nvPicPr>
          <p:cNvPr id="36" name="Picture 3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FB9BEE9-6229-CC24-0432-DB307B784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r="6959" b="26975"/>
          <a:stretch/>
        </p:blipFill>
        <p:spPr>
          <a:xfrm>
            <a:off x="4808254" y="6051988"/>
            <a:ext cx="1192497" cy="731931"/>
          </a:xfrm>
          <a:prstGeom prst="rect">
            <a:avLst/>
          </a:prstGeom>
        </p:spPr>
      </p:pic>
      <p:pic>
        <p:nvPicPr>
          <p:cNvPr id="37" name="Picture 3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A5D17AA0-C6FA-89C4-BA70-DA266193A3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r="6959" b="26975"/>
          <a:stretch/>
        </p:blipFill>
        <p:spPr>
          <a:xfrm>
            <a:off x="6904959" y="2645431"/>
            <a:ext cx="1192497" cy="731931"/>
          </a:xfrm>
          <a:prstGeom prst="rect">
            <a:avLst/>
          </a:prstGeom>
        </p:spPr>
      </p:pic>
      <p:pic>
        <p:nvPicPr>
          <p:cNvPr id="39" name="Picture 3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C611A74-7776-E7AF-94E7-E84316B0A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r="6959" b="26975"/>
          <a:stretch/>
        </p:blipFill>
        <p:spPr>
          <a:xfrm>
            <a:off x="8776951" y="2808211"/>
            <a:ext cx="1192497" cy="731931"/>
          </a:xfrm>
          <a:prstGeom prst="rect">
            <a:avLst/>
          </a:prstGeom>
        </p:spPr>
      </p:pic>
      <p:pic>
        <p:nvPicPr>
          <p:cNvPr id="40" name="Picture 39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59E8006D-AB5D-3C27-3B40-81A453E305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r="6959" b="26975"/>
          <a:stretch/>
        </p:blipFill>
        <p:spPr>
          <a:xfrm>
            <a:off x="9186579" y="5972078"/>
            <a:ext cx="1192497" cy="731931"/>
          </a:xfrm>
          <a:prstGeom prst="rect">
            <a:avLst/>
          </a:prstGeom>
        </p:spPr>
      </p:pic>
      <p:pic>
        <p:nvPicPr>
          <p:cNvPr id="41" name="Picture 40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3FD22733-1184-C6B7-F9D7-CE594E750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 r="6959" b="26975"/>
          <a:stretch/>
        </p:blipFill>
        <p:spPr>
          <a:xfrm>
            <a:off x="10860619" y="4649479"/>
            <a:ext cx="1192497" cy="73193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3688512" y="2945779"/>
            <a:ext cx="668867" cy="7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5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12195512" y="4740102"/>
            <a:ext cx="567266" cy="7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50" dirty="0">
                <a:solidFill>
                  <a:srgbClr val="008000"/>
                </a:solidFill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766652-67AA-BE5C-5AAA-AD438AD59342}"/>
              </a:ext>
            </a:extLst>
          </p:cNvPr>
          <p:cNvSpPr/>
          <p:nvPr/>
        </p:nvSpPr>
        <p:spPr>
          <a:xfrm>
            <a:off x="2907884" y="7951268"/>
            <a:ext cx="10440231" cy="726440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3600" dirty="0"/>
              <a:t>Circuit switching doesn’t “route around trouble” </a:t>
            </a:r>
          </a:p>
        </p:txBody>
      </p:sp>
    </p:spTree>
    <p:extLst>
      <p:ext uri="{BB962C8B-B14F-4D97-AF65-F5344CB8AC3E}">
        <p14:creationId xmlns:p14="http://schemas.microsoft.com/office/powerpoint/2010/main" val="1612164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4" grpId="0"/>
      <p:bldP spid="38" grpId="0"/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83A64-D261-1D6D-0B07-22EFE7CE5E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106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ea typeface="ＭＳ Ｐゴシック" charset="0"/>
                <a:cs typeface="ＭＳ Ｐゴシック" charset="0"/>
              </a:rPr>
              <a:t>Pros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ea typeface="ＭＳ Ｐゴシック" charset="0"/>
              </a:rPr>
              <a:t>predictable performance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ea typeface="ＭＳ Ｐゴシック" charset="0"/>
              </a:rPr>
              <a:t>simple/fast switching (once circuit established)</a:t>
            </a:r>
          </a:p>
          <a:p>
            <a:pPr lvl="1">
              <a:spcBef>
                <a:spcPts val="0"/>
              </a:spcBef>
            </a:pPr>
            <a:endParaRPr lang="en-US" sz="3200" dirty="0">
              <a:ea typeface="ＭＳ Ｐゴシック" charset="0"/>
            </a:endParaRPr>
          </a:p>
          <a:p>
            <a:pPr>
              <a:spcBef>
                <a:spcPts val="0"/>
              </a:spcBef>
            </a:pPr>
            <a:r>
              <a:rPr lang="en-US" sz="3600" dirty="0">
                <a:ea typeface="ＭＳ Ｐゴシック" charset="0"/>
                <a:cs typeface="ＭＳ Ｐゴシック" charset="0"/>
              </a:rPr>
              <a:t>Cons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ea typeface="ＭＳ Ｐゴシック" charset="0"/>
                <a:cs typeface="ＭＳ Ｐゴシック" charset="0"/>
              </a:rPr>
              <a:t>complexity of circuit setup/teardown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ea typeface="ＭＳ Ｐゴシック" charset="0"/>
                <a:cs typeface="ＭＳ Ｐゴシック" charset="0"/>
              </a:rPr>
              <a:t>inefficient when traffic is </a:t>
            </a:r>
            <a:r>
              <a:rPr lang="en-US" sz="3200" dirty="0" err="1">
                <a:ea typeface="ＭＳ Ｐゴシック" charset="0"/>
                <a:cs typeface="ＭＳ Ｐゴシック" charset="0"/>
              </a:rPr>
              <a:t>bursty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ea typeface="ＭＳ Ｐゴシック" charset="0"/>
                <a:cs typeface="ＭＳ Ｐゴシック" charset="0"/>
              </a:rPr>
              <a:t>circuit setup adds delay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ea typeface="ＭＳ Ｐゴシック" charset="0"/>
                <a:cs typeface="ＭＳ Ｐゴシック" charset="0"/>
              </a:rPr>
              <a:t>switch fails </a:t>
            </a:r>
            <a:r>
              <a:rPr lang="en-US" sz="3200" dirty="0"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its circuit(s) fails</a:t>
            </a:r>
          </a:p>
        </p:txBody>
      </p:sp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+mj-lt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</p:spTree>
    <p:extLst>
      <p:ext uri="{BB962C8B-B14F-4D97-AF65-F5344CB8AC3E}">
        <p14:creationId xmlns:p14="http://schemas.microsoft.com/office/powerpoint/2010/main" val="3471542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Shape 12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107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1242" name="Shape 12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dirty="0"/>
              <a:t>Packet</a:t>
            </a:r>
            <a:r>
              <a:rPr sz="4800" dirty="0"/>
              <a:t> switching</a:t>
            </a:r>
          </a:p>
        </p:txBody>
      </p:sp>
      <p:sp>
        <p:nvSpPr>
          <p:cNvPr id="1244" name="Shape 1244"/>
          <p:cNvSpPr/>
          <p:nvPr/>
        </p:nvSpPr>
        <p:spPr>
          <a:xfrm>
            <a:off x="6937376" y="3631407"/>
            <a:ext cx="2381251" cy="2562156"/>
          </a:xfrm>
          <a:prstGeom prst="roundRect">
            <a:avLst>
              <a:gd name="adj" fmla="val 7500"/>
            </a:avLst>
          </a:prstGeom>
          <a:solidFill>
            <a:srgbClr val="EBEBEB"/>
          </a:solidFill>
          <a:ln w="63500">
            <a:solidFill>
              <a:srgbClr val="42424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46" name="Shape 1246"/>
          <p:cNvSpPr/>
          <p:nvPr/>
        </p:nvSpPr>
        <p:spPr>
          <a:xfrm flipV="1">
            <a:off x="5079999" y="4366435"/>
            <a:ext cx="2225751" cy="165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47" name="Shape 1247"/>
          <p:cNvSpPr/>
          <p:nvPr/>
        </p:nvSpPr>
        <p:spPr>
          <a:xfrm>
            <a:off x="4782344" y="4131470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48" name="Shape 1248"/>
          <p:cNvSpPr/>
          <p:nvPr/>
        </p:nvSpPr>
        <p:spPr>
          <a:xfrm flipV="1">
            <a:off x="8976868" y="4362284"/>
            <a:ext cx="2222963" cy="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49" name="Shape 1249"/>
          <p:cNvSpPr/>
          <p:nvPr/>
        </p:nvSpPr>
        <p:spPr>
          <a:xfrm>
            <a:off x="11021220" y="4131470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2" name="Shape 1252"/>
          <p:cNvSpPr/>
          <p:nvPr/>
        </p:nvSpPr>
        <p:spPr>
          <a:xfrm flipV="1">
            <a:off x="5068094" y="5267687"/>
            <a:ext cx="2225751" cy="1654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53" name="Shape 1253"/>
          <p:cNvSpPr/>
          <p:nvPr/>
        </p:nvSpPr>
        <p:spPr>
          <a:xfrm>
            <a:off x="4770439" y="5036345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4" name="Shape 1254"/>
          <p:cNvSpPr/>
          <p:nvPr/>
        </p:nvSpPr>
        <p:spPr>
          <a:xfrm flipV="1">
            <a:off x="8961435" y="5268608"/>
            <a:ext cx="2222963" cy="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55" name="Shape 1255"/>
          <p:cNvSpPr/>
          <p:nvPr/>
        </p:nvSpPr>
        <p:spPr>
          <a:xfrm>
            <a:off x="11009312" y="5036345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8" name="Shape 1258"/>
          <p:cNvSpPr/>
          <p:nvPr/>
        </p:nvSpPr>
        <p:spPr>
          <a:xfrm>
            <a:off x="7508554" y="2984376"/>
            <a:ext cx="1229387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dirty="0"/>
              <a:t>switch</a:t>
            </a:r>
          </a:p>
        </p:txBody>
      </p:sp>
      <p:sp>
        <p:nvSpPr>
          <p:cNvPr id="1260" name="Shape 1260"/>
          <p:cNvSpPr/>
          <p:nvPr/>
        </p:nvSpPr>
        <p:spPr>
          <a:xfrm>
            <a:off x="11628977" y="4913183"/>
            <a:ext cx="637879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>
                <a:solidFill>
                  <a:srgbClr val="0000FF"/>
                </a:solidFill>
              </a:rPr>
              <a:t>dst</a:t>
            </a:r>
          </a:p>
        </p:txBody>
      </p:sp>
      <p:sp>
        <p:nvSpPr>
          <p:cNvPr id="1261" name="Shape 1261"/>
          <p:cNvSpPr/>
          <p:nvPr/>
        </p:nvSpPr>
        <p:spPr>
          <a:xfrm>
            <a:off x="4696752" y="6606788"/>
            <a:ext cx="6769365" cy="1134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/>
              <a:t>Each packet contains destination (</a:t>
            </a:r>
            <a:r>
              <a:rPr lang="en-US" sz="3375" dirty="0" err="1">
                <a:solidFill>
                  <a:srgbClr val="0000FF"/>
                </a:solidFill>
              </a:rPr>
              <a:t>dst</a:t>
            </a:r>
            <a:r>
              <a:rPr lang="en-US" sz="3375" dirty="0">
                <a:solidFill>
                  <a:srgbClr val="0000FF"/>
                </a:solidFill>
              </a:rPr>
              <a:t>)</a:t>
            </a:r>
            <a:endParaRPr lang="en-US" sz="3375" dirty="0">
              <a:solidFill>
                <a:srgbClr val="000000"/>
              </a:solidFill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/>
              <a:t>Each packet treated independently</a:t>
            </a:r>
            <a:endParaRPr sz="3375" dirty="0"/>
          </a:p>
        </p:txBody>
      </p:sp>
      <p:sp>
        <p:nvSpPr>
          <p:cNvPr id="2" name="Rectangle 1"/>
          <p:cNvSpPr/>
          <p:nvPr/>
        </p:nvSpPr>
        <p:spPr>
          <a:xfrm>
            <a:off x="5079999" y="4038974"/>
            <a:ext cx="377981" cy="673144"/>
          </a:xfrm>
          <a:prstGeom prst="rect">
            <a:avLst/>
          </a:prstGeom>
          <a:solidFill>
            <a:srgbClr val="000090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567" tIns="47567" rIns="47567" bIns="47567" numCol="1" spcCol="38055" rtlCol="0" anchor="ctr">
            <a:spAutoFit/>
          </a:bodyPr>
          <a:lstStyle/>
          <a:p>
            <a:pPr rtl="0" latinLnBrk="1" hangingPunct="0"/>
            <a:endParaRPr lang="en-US" sz="3750">
              <a:solidFill>
                <a:srgbClr val="00009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33885" y="5039638"/>
            <a:ext cx="377981" cy="673144"/>
          </a:xfrm>
          <a:prstGeom prst="rect">
            <a:avLst/>
          </a:prstGeom>
          <a:solidFill>
            <a:srgbClr val="000090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567" tIns="47567" rIns="47567" bIns="47567" numCol="1" spcCol="38055" rtlCol="0" anchor="ctr">
            <a:spAutoFit/>
          </a:bodyPr>
          <a:lstStyle/>
          <a:p>
            <a:pPr rtl="0" latinLnBrk="1" hangingPunct="0"/>
            <a:endParaRPr lang="en-US" sz="3750">
              <a:solidFill>
                <a:srgbClr val="00009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39314" y="4202738"/>
            <a:ext cx="377981" cy="673144"/>
          </a:xfrm>
          <a:prstGeom prst="rect">
            <a:avLst/>
          </a:prstGeom>
          <a:solidFill>
            <a:srgbClr val="000090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567" tIns="47567" rIns="47567" bIns="47567" numCol="1" spcCol="38055" rtlCol="0" anchor="ctr">
            <a:spAutoFit/>
          </a:bodyPr>
          <a:lstStyle/>
          <a:p>
            <a:pPr rtl="0" latinLnBrk="1" hangingPunct="0"/>
            <a:endParaRPr lang="en-US" sz="3750">
              <a:solidFill>
                <a:srgbClr val="00009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2453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871E-6 1.45738E-6 L 0.15408 -0.00227 L 0.26888 0.07076 L 0.45894 0.07531 " pathEditMode="relative" ptsTypes="AA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301E-7 -0.00228 L 0.1553 -0.00228 L 0.27107 0.00179 L 0.46273 0.00211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0" y="2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871E-6 1.45738E-6 L 0.15408 -0.00227 L 0.26888 0.07076 L 0.45894 0.07531 " pathEditMode="relative" ptsTypes="AA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" grpId="0" animBg="1" advAuto="0"/>
      <p:bldP spid="1246" grpId="0" animBg="1" advAuto="0"/>
      <p:bldP spid="1247" grpId="0" animBg="1" advAuto="0"/>
      <p:bldP spid="1248" grpId="0" animBg="1" advAuto="0"/>
      <p:bldP spid="1249" grpId="0" animBg="1" advAuto="0"/>
      <p:bldP spid="1252" grpId="0" animBg="1" advAuto="0"/>
      <p:bldP spid="1253" grpId="0" animBg="1" advAuto="0"/>
      <p:bldP spid="1254" grpId="0" animBg="1" advAuto="0"/>
      <p:bldP spid="1255" grpId="0" animBg="1" advAuto="0"/>
      <p:bldP spid="1258" grpId="0" animBg="1" advAuto="0"/>
      <p:bldP spid="1260" grpId="0" animBg="1" advAuto="0"/>
      <p:bldP spid="1261" grpId="0" animBg="1" advAuto="0"/>
      <p:bldP spid="2" grpId="0" animBg="1"/>
      <p:bldP spid="2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244"/>
          <p:cNvSpPr/>
          <p:nvPr/>
        </p:nvSpPr>
        <p:spPr>
          <a:xfrm>
            <a:off x="6937376" y="3611087"/>
            <a:ext cx="2381251" cy="2562156"/>
          </a:xfrm>
          <a:prstGeom prst="roundRect">
            <a:avLst>
              <a:gd name="adj" fmla="val 7500"/>
            </a:avLst>
          </a:prstGeom>
          <a:solidFill>
            <a:srgbClr val="EBEBEB"/>
          </a:solidFill>
          <a:ln w="63500">
            <a:solidFill>
              <a:srgbClr val="42424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grpSp>
        <p:nvGrpSpPr>
          <p:cNvPr id="3" name="Group 2"/>
          <p:cNvGrpSpPr/>
          <p:nvPr/>
        </p:nvGrpSpPr>
        <p:grpSpPr>
          <a:xfrm>
            <a:off x="7933793" y="4417695"/>
            <a:ext cx="811768" cy="771099"/>
            <a:chOff x="6134983" y="4276785"/>
            <a:chExt cx="2076434" cy="1388428"/>
          </a:xfrm>
        </p:grpSpPr>
        <p:sp>
          <p:nvSpPr>
            <p:cNvPr id="20" name="Shape 1123"/>
            <p:cNvSpPr/>
            <p:nvPr/>
          </p:nvSpPr>
          <p:spPr>
            <a:xfrm flipH="1" flipV="1">
              <a:off x="8133567" y="4276785"/>
              <a:ext cx="0" cy="1388428"/>
            </a:xfrm>
            <a:prstGeom prst="line">
              <a:avLst/>
            </a:prstGeom>
            <a:ln w="635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21" name="Shape 1125"/>
            <p:cNvSpPr/>
            <p:nvPr/>
          </p:nvSpPr>
          <p:spPr>
            <a:xfrm>
              <a:off x="6159347" y="4309963"/>
              <a:ext cx="2031983" cy="20"/>
            </a:xfrm>
            <a:prstGeom prst="line">
              <a:avLst/>
            </a:prstGeom>
            <a:ln w="635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 dirty="0"/>
            </a:p>
          </p:txBody>
        </p:sp>
        <p:sp>
          <p:nvSpPr>
            <p:cNvPr id="22" name="Shape 1126"/>
            <p:cNvSpPr/>
            <p:nvPr/>
          </p:nvSpPr>
          <p:spPr>
            <a:xfrm>
              <a:off x="6134983" y="5625112"/>
              <a:ext cx="2076434" cy="706"/>
            </a:xfrm>
            <a:prstGeom prst="line">
              <a:avLst/>
            </a:prstGeom>
            <a:ln w="635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</p:grpSp>
      <p:sp>
        <p:nvSpPr>
          <p:cNvPr id="1243" name="Shape 12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108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31" name="Shape 12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dirty="0"/>
              <a:t>Packet</a:t>
            </a:r>
            <a:r>
              <a:rPr sz="4800" dirty="0"/>
              <a:t> switching</a:t>
            </a:r>
          </a:p>
        </p:txBody>
      </p:sp>
      <p:sp>
        <p:nvSpPr>
          <p:cNvPr id="1246" name="Shape 1246"/>
          <p:cNvSpPr/>
          <p:nvPr/>
        </p:nvSpPr>
        <p:spPr>
          <a:xfrm flipV="1">
            <a:off x="5079999" y="4366435"/>
            <a:ext cx="2225751" cy="165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47" name="Shape 1247"/>
          <p:cNvSpPr/>
          <p:nvPr/>
        </p:nvSpPr>
        <p:spPr>
          <a:xfrm>
            <a:off x="4782344" y="4131470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48" name="Shape 1248"/>
          <p:cNvSpPr/>
          <p:nvPr/>
        </p:nvSpPr>
        <p:spPr>
          <a:xfrm flipV="1">
            <a:off x="8976868" y="4362284"/>
            <a:ext cx="2222963" cy="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49" name="Shape 1249"/>
          <p:cNvSpPr/>
          <p:nvPr/>
        </p:nvSpPr>
        <p:spPr>
          <a:xfrm>
            <a:off x="11021220" y="4131470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2" name="Shape 1252"/>
          <p:cNvSpPr/>
          <p:nvPr/>
        </p:nvSpPr>
        <p:spPr>
          <a:xfrm flipV="1">
            <a:off x="5068094" y="5267687"/>
            <a:ext cx="2225751" cy="1654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53" name="Shape 1253"/>
          <p:cNvSpPr/>
          <p:nvPr/>
        </p:nvSpPr>
        <p:spPr>
          <a:xfrm>
            <a:off x="4770439" y="5036345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4" name="Shape 1254"/>
          <p:cNvSpPr/>
          <p:nvPr/>
        </p:nvSpPr>
        <p:spPr>
          <a:xfrm>
            <a:off x="8976868" y="5262880"/>
            <a:ext cx="2207530" cy="572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55" name="Shape 1255"/>
          <p:cNvSpPr/>
          <p:nvPr/>
        </p:nvSpPr>
        <p:spPr>
          <a:xfrm>
            <a:off x="11009312" y="5036345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2" name="Rectangle 1"/>
          <p:cNvSpPr/>
          <p:nvPr/>
        </p:nvSpPr>
        <p:spPr>
          <a:xfrm>
            <a:off x="5079999" y="4113393"/>
            <a:ext cx="377981" cy="673144"/>
          </a:xfrm>
          <a:prstGeom prst="rect">
            <a:avLst/>
          </a:prstGeom>
          <a:solidFill>
            <a:srgbClr val="000090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567" tIns="47567" rIns="47567" bIns="47567" numCol="1" spcCol="38055" rtlCol="0" anchor="ctr">
            <a:spAutoFit/>
          </a:bodyPr>
          <a:lstStyle/>
          <a:p>
            <a:pPr rtl="0" latinLnBrk="1" hangingPunct="0"/>
            <a:endParaRPr lang="en-US" sz="3750">
              <a:solidFill>
                <a:srgbClr val="00009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22875" y="4181849"/>
            <a:ext cx="377981" cy="673144"/>
          </a:xfrm>
          <a:prstGeom prst="rect">
            <a:avLst/>
          </a:prstGeom>
          <a:solidFill>
            <a:srgbClr val="000090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567" tIns="47567" rIns="47567" bIns="47567" numCol="1" spcCol="38055" rtlCol="0" anchor="ctr">
            <a:spAutoFit/>
          </a:bodyPr>
          <a:lstStyle/>
          <a:p>
            <a:pPr rtl="0" latinLnBrk="1" hangingPunct="0"/>
            <a:endParaRPr lang="en-US" sz="3750">
              <a:solidFill>
                <a:srgbClr val="00009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33885" y="5039638"/>
            <a:ext cx="377981" cy="673144"/>
          </a:xfrm>
          <a:prstGeom prst="rect">
            <a:avLst/>
          </a:prstGeom>
          <a:solidFill>
            <a:srgbClr val="000090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567" tIns="47567" rIns="47567" bIns="47567" numCol="1" spcCol="38055" rtlCol="0" anchor="ctr">
            <a:spAutoFit/>
          </a:bodyPr>
          <a:lstStyle/>
          <a:p>
            <a:pPr rtl="0" latinLnBrk="1" hangingPunct="0"/>
            <a:endParaRPr lang="en-US" sz="3750">
              <a:solidFill>
                <a:srgbClr val="00009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Shape 1261"/>
          <p:cNvSpPr/>
          <p:nvPr/>
        </p:nvSpPr>
        <p:spPr>
          <a:xfrm>
            <a:off x="4167431" y="7985350"/>
            <a:ext cx="7582087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/>
              <a:t>With buffers to absorb transient overloads</a:t>
            </a:r>
            <a:endParaRPr sz="3375" dirty="0"/>
          </a:p>
        </p:txBody>
      </p:sp>
      <p:sp>
        <p:nvSpPr>
          <p:cNvPr id="32" name="Shape 1258"/>
          <p:cNvSpPr/>
          <p:nvPr/>
        </p:nvSpPr>
        <p:spPr>
          <a:xfrm>
            <a:off x="7508554" y="2984376"/>
            <a:ext cx="1229387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dirty="0"/>
              <a:t>switch</a:t>
            </a:r>
          </a:p>
        </p:txBody>
      </p:sp>
      <p:sp>
        <p:nvSpPr>
          <p:cNvPr id="34" name="Shape 1260"/>
          <p:cNvSpPr/>
          <p:nvPr/>
        </p:nvSpPr>
        <p:spPr>
          <a:xfrm>
            <a:off x="11628977" y="4913183"/>
            <a:ext cx="637879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dirty="0">
                <a:solidFill>
                  <a:srgbClr val="0000FF"/>
                </a:solidFill>
              </a:rPr>
              <a:t>dst</a:t>
            </a:r>
          </a:p>
        </p:txBody>
      </p:sp>
      <p:sp>
        <p:nvSpPr>
          <p:cNvPr id="36" name="Shape 1261"/>
          <p:cNvSpPr/>
          <p:nvPr/>
        </p:nvSpPr>
        <p:spPr>
          <a:xfrm>
            <a:off x="4696752" y="6606788"/>
            <a:ext cx="6769365" cy="1134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/>
              <a:t>Each packet contains destination (</a:t>
            </a:r>
            <a:r>
              <a:rPr lang="en-US" sz="3375" dirty="0" err="1">
                <a:solidFill>
                  <a:srgbClr val="0000FF"/>
                </a:solidFill>
              </a:rPr>
              <a:t>dst</a:t>
            </a:r>
            <a:r>
              <a:rPr lang="en-US" sz="3375" dirty="0">
                <a:solidFill>
                  <a:srgbClr val="0000FF"/>
                </a:solidFill>
              </a:rPr>
              <a:t>)</a:t>
            </a:r>
            <a:endParaRPr lang="en-US" sz="3375" dirty="0">
              <a:solidFill>
                <a:srgbClr val="000000"/>
              </a:solidFill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/>
              <a:t>Each packet treated independently</a:t>
            </a:r>
            <a:endParaRPr sz="3375" dirty="0"/>
          </a:p>
        </p:txBody>
      </p:sp>
    </p:spTree>
    <p:extLst>
      <p:ext uri="{BB962C8B-B14F-4D97-AF65-F5344CB8AC3E}">
        <p14:creationId xmlns:p14="http://schemas.microsoft.com/office/powerpoint/2010/main" val="29506891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871E-6 1.45738E-6 L 0.15408 -0.00227 L 0.26888 0.07076 L 0.45894 0.07531 " pathEditMode="relative" ptsTypes="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5E-7 -8.33333E-7 L 0.06748 -8.33333E-7 L 0.11797 -0.05816 L 0.20156 -0.0625 " pathEditMode="relative" rAng="0" ptsTypes="AAAA">
                                      <p:cBhvr>
                                        <p:cTn id="3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31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375E-6 -1.94444E-6 L 0.05899 -0.00069 L 0.10313 0.03542 L 0.17676 0.0382 " pathEditMode="relative" rAng="0" ptsTypes="AAAA">
                                      <p:cBhvr>
                                        <p:cTn id="41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8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6" grpId="0" animBg="1" advAuto="0"/>
      <p:bldP spid="1247" grpId="0" animBg="1" advAuto="0"/>
      <p:bldP spid="1248" grpId="0" animBg="1" advAuto="0"/>
      <p:bldP spid="1249" grpId="0" animBg="1" advAuto="0"/>
      <p:bldP spid="1252" grpId="0" animBg="1" advAuto="0"/>
      <p:bldP spid="1253" grpId="0" animBg="1" advAuto="0"/>
      <p:bldP spid="1254" grpId="0" animBg="1" advAuto="0"/>
      <p:bldP spid="1255" grpId="0" animBg="1" advAuto="0"/>
      <p:bldP spid="2" grpId="0" animBg="1"/>
      <p:bldP spid="2" grpId="1" animBg="1"/>
      <p:bldP spid="24" grpId="0" animBg="1"/>
      <p:bldP spid="24" grpId="1" animBg="1"/>
      <p:bldP spid="26" grpId="0" animBg="1"/>
      <p:bldP spid="26" grpId="1" animBg="1"/>
      <p:bldP spid="2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700A37-C15E-2642-8ECA-76EC38F83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109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>
                <a:ea typeface="ＭＳ Ｐゴシック" charset="0"/>
                <a:cs typeface="ＭＳ Ｐゴシック" charset="0"/>
              </a:rPr>
              <a:t>Pros</a:t>
            </a:r>
          </a:p>
          <a:p>
            <a:pPr lvl="1">
              <a:spcBef>
                <a:spcPts val="0"/>
              </a:spcBef>
            </a:pPr>
            <a:r>
              <a:rPr lang="en-US" sz="3600" dirty="0">
                <a:ea typeface="ＭＳ Ｐゴシック" charset="0"/>
              </a:rPr>
              <a:t>efficient use of network resources</a:t>
            </a:r>
          </a:p>
          <a:p>
            <a:pPr lvl="1"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simpler to implement</a:t>
            </a:r>
            <a:endParaRPr lang="en-US" sz="3600" dirty="0">
              <a:solidFill>
                <a:srgbClr val="FF0000"/>
              </a:solidFill>
              <a:ea typeface="ＭＳ Ｐゴシック" charset="0"/>
            </a:endParaRPr>
          </a:p>
          <a:p>
            <a:pPr lvl="1"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ea typeface="ＭＳ Ｐゴシック" charset="0"/>
              </a:rPr>
              <a:t>robust: can “route around trouble”</a:t>
            </a:r>
            <a:r>
              <a:rPr lang="en-US" sz="3600" dirty="0">
                <a:solidFill>
                  <a:srgbClr val="FF0000"/>
                </a:solidFill>
                <a:ea typeface="ＭＳ Ｐゴシック" charset="0"/>
              </a:rPr>
              <a:t> </a:t>
            </a:r>
            <a:endParaRPr lang="en-US" sz="3600" dirty="0">
              <a:solidFill>
                <a:schemeClr val="tx1"/>
              </a:solidFill>
              <a:ea typeface="ＭＳ Ｐゴシック" charset="0"/>
            </a:endParaRPr>
          </a:p>
          <a:p>
            <a:pPr lvl="1">
              <a:spcBef>
                <a:spcPts val="0"/>
              </a:spcBef>
            </a:pPr>
            <a:endParaRPr lang="en-US" sz="3600" dirty="0">
              <a:ea typeface="ＭＳ Ｐゴシック" charset="0"/>
            </a:endParaRPr>
          </a:p>
          <a:p>
            <a:pPr>
              <a:spcBef>
                <a:spcPts val="0"/>
              </a:spcBef>
            </a:pPr>
            <a:r>
              <a:rPr lang="en-US" sz="4000" dirty="0">
                <a:ea typeface="ＭＳ Ｐゴシック" charset="0"/>
                <a:cs typeface="ＭＳ Ｐゴシック" charset="0"/>
              </a:rPr>
              <a:t>Cons</a:t>
            </a:r>
          </a:p>
          <a:p>
            <a:pPr lvl="1">
              <a:spcBef>
                <a:spcPts val="0"/>
              </a:spcBef>
            </a:pPr>
            <a:r>
              <a:rPr lang="en-US" sz="3600" dirty="0">
                <a:ea typeface="ＭＳ Ｐゴシック" charset="0"/>
                <a:cs typeface="ＭＳ Ｐゴシック" charset="0"/>
              </a:rPr>
              <a:t>unpredictable performance</a:t>
            </a:r>
          </a:p>
          <a:p>
            <a:pPr lvl="1">
              <a:spcBef>
                <a:spcPts val="0"/>
              </a:spcBef>
            </a:pPr>
            <a:r>
              <a:rPr lang="en-US" sz="3600" dirty="0">
                <a:ea typeface="ＭＳ Ｐゴシック" charset="0"/>
                <a:cs typeface="ＭＳ Ｐゴシック" charset="0"/>
              </a:rPr>
              <a:t>requires buffer management and congestion control</a:t>
            </a:r>
          </a:p>
        </p:txBody>
      </p:sp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+mj-lt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</p:spTree>
    <p:extLst>
      <p:ext uri="{BB962C8B-B14F-4D97-AF65-F5344CB8AC3E}">
        <p14:creationId xmlns:p14="http://schemas.microsoft.com/office/powerpoint/2010/main" val="3471685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712BD-70BF-8341-4B77-1BD85BDC7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3620"/>
            <a:ext cx="7511970" cy="1967696"/>
          </a:xfrm>
        </p:spPr>
        <p:txBody>
          <a:bodyPr/>
          <a:lstStyle/>
          <a:p>
            <a:pPr marL="317500" indent="0">
              <a:buNone/>
            </a:pPr>
            <a:r>
              <a:rPr lang="en-US" dirty="0"/>
              <a:t>Despite being absolutely critical, </a:t>
            </a:r>
          </a:p>
          <a:p>
            <a:pPr marL="317500" indent="0">
              <a:buNone/>
            </a:pPr>
            <a:r>
              <a:rPr lang="en-US" dirty="0"/>
              <a:t>the Internet infrastructure is </a:t>
            </a:r>
          </a:p>
          <a:p>
            <a:pPr marL="317500" indent="0">
              <a:buNone/>
            </a:pPr>
            <a:r>
              <a:rPr lang="en-US" dirty="0"/>
              <a:t>inherently fragile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B9822-BF17-C62A-0D08-BF0F525289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BAF00-9DFD-FDEE-15BE-23B46F8F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019" y="506205"/>
            <a:ext cx="8614507" cy="85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84221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/>
          </p:cNvSpPr>
          <p:nvPr>
            <p:ph type="body" idx="1"/>
          </p:nvPr>
        </p:nvSpPr>
        <p:spPr>
          <a:xfrm>
            <a:off x="1587500" y="3893554"/>
            <a:ext cx="13081000" cy="1054100"/>
          </a:xfrm>
        </p:spPr>
        <p:txBody>
          <a:bodyPr/>
          <a:lstStyle>
            <a:lvl1pPr marL="970642" indent="-653142">
              <a:defRPr sz="4800">
                <a:solidFill>
                  <a:srgbClr val="942193"/>
                </a:solidFill>
              </a:defRPr>
            </a:lvl1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To Reserve or not to Reserve?!</a:t>
            </a:r>
          </a:p>
        </p:txBody>
      </p:sp>
      <p:sp>
        <p:nvSpPr>
          <p:cNvPr id="845" name="Shape 84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/>
              <a:pPr lvl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6505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C57FB-68B7-AE1A-D458-9C794FCEC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00" indent="0">
              <a:buNone/>
            </a:pPr>
            <a:r>
              <a:rPr lang="en-US" dirty="0"/>
              <a:t>“An update in our [</a:t>
            </a:r>
            <a:r>
              <a:rPr lang="en-US" b="1" dirty="0">
                <a:solidFill>
                  <a:srgbClr val="FF0000"/>
                </a:solidFill>
              </a:rPr>
              <a:t>Rogers</a:t>
            </a:r>
            <a:r>
              <a:rPr lang="en-US" dirty="0"/>
              <a:t>] core IP [internet protocol] network … </a:t>
            </a:r>
          </a:p>
          <a:p>
            <a:pPr marL="317500" indent="0">
              <a:buNone/>
            </a:pPr>
            <a:r>
              <a:rPr lang="en-US" dirty="0"/>
              <a:t>caused our IP routing network to malfunction,"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61E32-0E6F-F3EA-88D6-EEE705FDD2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2694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9B043-FB66-C760-357A-4DAF03D0F6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73B62-721B-DC4F-EF3E-92CB53572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92" y="243918"/>
            <a:ext cx="10112616" cy="84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0144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BFBC1-FDF5-E427-DA9E-204B962E3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00" indent="0">
              <a:buNone/>
            </a:pPr>
            <a:r>
              <a:rPr lang="en-US" dirty="0"/>
              <a:t>“Someone in Google fat-thumbed a  </a:t>
            </a:r>
          </a:p>
          <a:p>
            <a:pPr marL="317500" indent="0">
              <a:buNone/>
            </a:pPr>
            <a:r>
              <a:rPr lang="en-US" dirty="0"/>
              <a:t>Border Gateway Protocol (BGP) advertisement  </a:t>
            </a:r>
          </a:p>
          <a:p>
            <a:pPr marL="317500" indent="0">
              <a:buNone/>
            </a:pPr>
            <a:r>
              <a:rPr lang="en-US" dirty="0"/>
              <a:t>and sent Japanese Internet traffic into a black hole.”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01074-6871-38E7-6F9C-050DE028887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44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B51FE-D7B2-72E6-FDED-12AAAA81B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17036"/>
            <a:ext cx="13081000" cy="1054101"/>
          </a:xfrm>
        </p:spPr>
        <p:txBody>
          <a:bodyPr/>
          <a:lstStyle/>
          <a:p>
            <a:r>
              <a:rPr lang="en-US" sz="6000" dirty="0"/>
              <a:t>Course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A15DF-4762-9C7A-16FB-6A8447B277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4208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B51FE-D7B2-72E6-FDED-12AAAA81B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17036"/>
            <a:ext cx="13081000" cy="1054101"/>
          </a:xfrm>
        </p:spPr>
        <p:txBody>
          <a:bodyPr/>
          <a:lstStyle/>
          <a:p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>Course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A57DB-3D12-12CA-C4EE-596018A18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500" y="2547338"/>
            <a:ext cx="13081000" cy="1054100"/>
          </a:xfrm>
        </p:spPr>
        <p:txBody>
          <a:bodyPr/>
          <a:lstStyle/>
          <a:p>
            <a:pPr marL="317500" indent="0" algn="ctr">
              <a:buNone/>
            </a:pPr>
            <a:r>
              <a:rPr lang="en-US" sz="3600" dirty="0"/>
              <a:t>How the Internet works</a:t>
            </a:r>
          </a:p>
          <a:p>
            <a:pPr marL="317500" indent="0" algn="ctr">
              <a:buNone/>
            </a:pPr>
            <a:endParaRPr lang="en-US" dirty="0"/>
          </a:p>
          <a:p>
            <a:pPr marL="317500" indent="0" algn="ctr">
              <a:buNone/>
            </a:pPr>
            <a:endParaRPr lang="en-US" dirty="0"/>
          </a:p>
          <a:p>
            <a:pPr marL="317500" indent="0" algn="ctr">
              <a:buNone/>
            </a:pPr>
            <a:r>
              <a:rPr lang="en-US" dirty="0"/>
              <a:t>With the focus on </a:t>
            </a:r>
          </a:p>
          <a:p>
            <a:pPr marL="317500" indent="0" algn="ctr">
              <a:buNone/>
            </a:pPr>
            <a:r>
              <a:rPr lang="en-US" dirty="0"/>
              <a:t>Key </a:t>
            </a:r>
            <a:r>
              <a:rPr lang="en-US" b="1" dirty="0"/>
              <a:t>intuitions </a:t>
            </a:r>
            <a:r>
              <a:rPr lang="en-US" dirty="0"/>
              <a:t>and design </a:t>
            </a:r>
            <a:r>
              <a:rPr lang="en-US" b="1" dirty="0"/>
              <a:t>ideas</a:t>
            </a:r>
          </a:p>
          <a:p>
            <a:pPr marL="317500" indent="0" algn="ctr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A15DF-4762-9C7A-16FB-6A8447B277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75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B51FE-D7B2-72E6-FDED-12AAAA81B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417036"/>
            <a:ext cx="13081000" cy="1054101"/>
          </a:xfrm>
        </p:spPr>
        <p:txBody>
          <a:bodyPr/>
          <a:lstStyle/>
          <a:p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>Course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A57DB-3D12-12CA-C4EE-596018A18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500" y="2547338"/>
            <a:ext cx="13081000" cy="1054100"/>
          </a:xfrm>
        </p:spPr>
        <p:txBody>
          <a:bodyPr/>
          <a:lstStyle/>
          <a:p>
            <a:pPr marL="317500" indent="0" algn="ctr">
              <a:buNone/>
            </a:pP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How the Internet works</a:t>
            </a:r>
          </a:p>
          <a:p>
            <a:pPr marL="317500" indent="0" algn="ctr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317500" indent="0" algn="ctr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317500" indent="0" algn="ctr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With the focus on </a:t>
            </a:r>
          </a:p>
          <a:p>
            <a:pPr marL="317500" indent="0" algn="ctr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Key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intuitions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and design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ideas</a:t>
            </a:r>
          </a:p>
          <a:p>
            <a:pPr marL="317500" indent="0" algn="ctr">
              <a:buNone/>
            </a:pPr>
            <a:endParaRPr lang="en-US" b="1" dirty="0"/>
          </a:p>
          <a:p>
            <a:pPr marL="317500" indent="0" algn="ctr">
              <a:buNone/>
            </a:pPr>
            <a:r>
              <a:rPr lang="en-US" dirty="0"/>
              <a:t>From Basics: Naming, Layering, Socket Programming, Packet Switching, Reliability, Sharing, etc.</a:t>
            </a:r>
          </a:p>
          <a:p>
            <a:pPr marL="317500" indent="0" algn="ctr">
              <a:buNone/>
            </a:pPr>
            <a:endParaRPr lang="en-US" dirty="0"/>
          </a:p>
          <a:p>
            <a:pPr marL="317500" indent="0" algn="ctr">
              <a:buNone/>
            </a:pPr>
            <a:r>
              <a:rPr lang="en-US" dirty="0"/>
              <a:t>To Advance Networking: Routers and Switches, Security, Congestion Control, Software Defined Networking, etc.</a:t>
            </a:r>
          </a:p>
          <a:p>
            <a:pPr marL="317500" indent="0" algn="ctr">
              <a:buNone/>
            </a:pPr>
            <a:endParaRPr lang="en-US" dirty="0"/>
          </a:p>
          <a:p>
            <a:pPr marL="317500" indent="0" algn="l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A15DF-4762-9C7A-16FB-6A8447B277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23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BFD487-2E2A-6189-8EF7-B3653F701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5589B-8008-205E-1E36-E5A977E63D8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82053" y="2221164"/>
            <a:ext cx="15129489" cy="5753100"/>
          </a:xfrm>
        </p:spPr>
        <p:txBody>
          <a:bodyPr/>
          <a:lstStyle/>
          <a:p>
            <a:pPr marL="317500" indent="0">
              <a:buNone/>
            </a:pPr>
            <a:r>
              <a:rPr lang="en-US" b="1" dirty="0"/>
              <a:t>Course Web Page:</a:t>
            </a:r>
          </a:p>
          <a:p>
            <a:pPr marL="317500" indent="0">
              <a:buNone/>
            </a:pPr>
            <a:r>
              <a:rPr lang="en-US" dirty="0">
                <a:hlinkClick r:id="rId2"/>
              </a:rPr>
              <a:t>http://www.cs.toronto.edu/~abbasloo/teaching/csc458/</a:t>
            </a:r>
            <a:endParaRPr lang="en-US" dirty="0"/>
          </a:p>
          <a:p>
            <a:pPr marL="317500" indent="0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Slides, assignments, readings, course info, …  </a:t>
            </a:r>
          </a:p>
          <a:p>
            <a:pPr marL="317500" indent="0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317500" indent="0">
              <a:buNone/>
            </a:pPr>
            <a:r>
              <a:rPr lang="en-US" b="1" dirty="0">
                <a:solidFill>
                  <a:schemeClr val="tx1"/>
                </a:solidFill>
              </a:rPr>
              <a:t>Class on Piazza:</a:t>
            </a:r>
          </a:p>
          <a:p>
            <a:pPr marL="317500" indent="0">
              <a:buNone/>
            </a:pPr>
            <a:r>
              <a:rPr lang="en-US" sz="3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https://piazza.com/utoronto.ca/fall2022/csc458</a:t>
            </a:r>
            <a:endParaRPr lang="en-US" u="sng" dirty="0">
              <a:solidFill>
                <a:schemeClr val="tx1"/>
              </a:solidFill>
            </a:endParaRPr>
          </a:p>
          <a:p>
            <a:pPr marL="31750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Access Code: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csc458#fall22!</a:t>
            </a:r>
          </a:p>
          <a:p>
            <a:pPr marL="317500" indent="0">
              <a:buNone/>
            </a:pPr>
            <a:r>
              <a:rPr lang="en-US" sz="2800" b="1" dirty="0"/>
              <a:t>Q&amp;A, Q</a:t>
            </a:r>
            <a:r>
              <a:rPr lang="en-US" sz="2800" dirty="0"/>
              <a:t>uestions related to the course, a response time guarantee &lt; 48 hours!</a:t>
            </a:r>
            <a:endParaRPr lang="en-US" sz="2800" b="1" dirty="0"/>
          </a:p>
          <a:p>
            <a:pPr marL="317500" indent="0">
              <a:buNone/>
            </a:pP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175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317500" indent="0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317500" indent="0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B12318-2F57-1B67-9401-2507DC0D1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0919" y="199021"/>
            <a:ext cx="4064209" cy="452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94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FB2222-69BD-1CE0-6771-4061ADCC1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084B-A7FC-88DF-3689-2853097C766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marL="317500" indent="0">
              <a:buNone/>
            </a:pPr>
            <a:r>
              <a:rPr lang="en-US" dirty="0"/>
              <a:t>Each TA is responsible for certain assignment! </a:t>
            </a:r>
          </a:p>
          <a:p>
            <a:pPr lvl="1"/>
            <a:r>
              <a:rPr lang="en-US" dirty="0"/>
              <a:t>Please check class web page for the list of TAs </a:t>
            </a:r>
          </a:p>
          <a:p>
            <a:pPr lvl="1"/>
            <a:r>
              <a:rPr lang="en-US" dirty="0"/>
              <a:t>And which assignments they are responsible for. </a:t>
            </a:r>
          </a:p>
          <a:p>
            <a:pPr lvl="1"/>
            <a:r>
              <a:rPr lang="en-US" b="1" dirty="0"/>
              <a:t>Only </a:t>
            </a:r>
            <a:r>
              <a:rPr lang="en-US" dirty="0"/>
              <a:t>contact TAs regarding their assigned assignments!</a:t>
            </a:r>
          </a:p>
          <a:p>
            <a:pPr marL="317500" indent="0" eaLnBrk="1" hangingPunct="1">
              <a:lnSpc>
                <a:spcPct val="90000"/>
              </a:lnSpc>
              <a:buNone/>
            </a:pPr>
            <a:endParaRPr lang="en-US" sz="2800" dirty="0"/>
          </a:p>
          <a:p>
            <a:pPr marL="317500" indent="0" eaLnBrk="1" hangingPunct="1">
              <a:lnSpc>
                <a:spcPct val="90000"/>
              </a:lnSpc>
              <a:buNone/>
            </a:pPr>
            <a:endParaRPr lang="en-US" sz="2800" dirty="0"/>
          </a:p>
          <a:p>
            <a:pPr marL="317500" indent="0" eaLnBrk="1" hangingPunct="1">
              <a:lnSpc>
                <a:spcPct val="90000"/>
              </a:lnSpc>
              <a:buNone/>
            </a:pPr>
            <a:r>
              <a:rPr lang="en-US" dirty="0"/>
              <a:t>Textbook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“</a:t>
            </a:r>
            <a:r>
              <a:rPr lang="en-US" i="1" dirty="0"/>
              <a:t>Computer Networks: A Systems Approach”,</a:t>
            </a:r>
            <a:r>
              <a:rPr lang="en-US" dirty="0"/>
              <a:t> (5th Edition), Peterson, Davie, 2011</a:t>
            </a:r>
          </a:p>
          <a:p>
            <a:pPr marL="317500" indent="0" eaLnBrk="1" hangingPunct="1">
              <a:lnSpc>
                <a:spcPct val="90000"/>
              </a:lnSpc>
              <a:buNone/>
            </a:pPr>
            <a:r>
              <a:rPr lang="en-US" dirty="0"/>
              <a:t>Recommended books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“</a:t>
            </a:r>
            <a:r>
              <a:rPr lang="en-US" i="1" dirty="0"/>
              <a:t>UNIX Network Programming, Volume I: The Sockets Networking API</a:t>
            </a:r>
            <a:r>
              <a:rPr lang="en-US" dirty="0"/>
              <a:t>”, W. Richard Stevens, Bill </a:t>
            </a:r>
            <a:r>
              <a:rPr lang="en-US" dirty="0" err="1"/>
              <a:t>Fenner</a:t>
            </a:r>
            <a:r>
              <a:rPr lang="en-US" dirty="0"/>
              <a:t>, and Andrew M. </a:t>
            </a:r>
            <a:r>
              <a:rPr lang="en-US" dirty="0" err="1"/>
              <a:t>Rudoff</a:t>
            </a:r>
            <a:r>
              <a:rPr lang="en-US" dirty="0"/>
              <a:t>, 3rd edition, 2003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“</a:t>
            </a:r>
            <a:r>
              <a:rPr lang="en-US" i="1" dirty="0"/>
              <a:t>TCP/IP Illustrated, Volume 1: The Protocols</a:t>
            </a:r>
            <a:r>
              <a:rPr lang="en-US" dirty="0"/>
              <a:t>”, W. Richard Stevens, 1993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976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2AF28B52-1B7A-27E7-3E1E-3FCF40C78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0"/>
            <a:ext cx="9144000" cy="91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FF0FA-FA48-AEFC-DFCA-FDCC5DAF25C9}"/>
              </a:ext>
            </a:extLst>
          </p:cNvPr>
          <p:cNvSpPr txBox="1"/>
          <p:nvPr/>
        </p:nvSpPr>
        <p:spPr>
          <a:xfrm>
            <a:off x="-779992" y="8757675"/>
            <a:ext cx="459514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Barrett Lyon, The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Opte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C94A1-8FAE-577B-41F3-206CC15FF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3460" y="7802764"/>
            <a:ext cx="300254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0937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4E616-840C-2B4C-B7B1-97200A5E1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558798D-4B8E-2A06-2EE2-D0F402C1D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598505"/>
              </p:ext>
            </p:extLst>
          </p:nvPr>
        </p:nvGraphicFramePr>
        <p:xfrm>
          <a:off x="2699529" y="959555"/>
          <a:ext cx="10837333" cy="722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094334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E0AD4-DD89-95E1-75F3-9476206D99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90CAA-DCA1-2B24-20ED-D887E49BC59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marL="317500" indent="0">
              <a:buNone/>
            </a:pPr>
            <a:r>
              <a:rPr lang="en-US" sz="3600" b="1" dirty="0"/>
              <a:t>Academic Integrity</a:t>
            </a:r>
          </a:p>
          <a:p>
            <a:pPr lvl="1"/>
            <a:r>
              <a:rPr lang="en-US" sz="3200" dirty="0"/>
              <a:t>All submissions must present original, independent work.</a:t>
            </a:r>
          </a:p>
          <a:p>
            <a:pPr lvl="1"/>
            <a:r>
              <a:rPr lang="en-US" sz="3200" dirty="0"/>
              <a:t>We take academic offenses very seriously. </a:t>
            </a:r>
          </a:p>
          <a:p>
            <a:pPr lvl="1"/>
            <a:r>
              <a:rPr lang="en-US" sz="3200" dirty="0"/>
              <a:t>Please read </a:t>
            </a:r>
          </a:p>
          <a:p>
            <a:pPr lvl="2"/>
            <a:r>
              <a:rPr lang="en-US" sz="2800" dirty="0"/>
              <a:t>Course information sheet</a:t>
            </a:r>
          </a:p>
          <a:p>
            <a:pPr lvl="2"/>
            <a:r>
              <a:rPr lang="en-US" sz="2800" dirty="0"/>
              <a:t>“Guideline for avoiding plagiarism” </a:t>
            </a:r>
            <a:r>
              <a:rPr lang="en-US" sz="2800" dirty="0">
                <a:hlinkClick r:id="rId2"/>
              </a:rPr>
              <a:t>http://www.cs.toronto.edu/~fpitt/documents/plagiarism.html</a:t>
            </a:r>
            <a:endParaRPr lang="en-US" sz="2800" dirty="0"/>
          </a:p>
          <a:p>
            <a:pPr lvl="2"/>
            <a:r>
              <a:rPr lang="en-US" sz="2800" dirty="0"/>
              <a:t>“Advice about academic offenses” </a:t>
            </a:r>
            <a:r>
              <a:rPr lang="en-US" sz="2800" dirty="0">
                <a:hlinkClick r:id="rId3"/>
              </a:rPr>
              <a:t>http://www.cs.toronto.edu/~clarke/acoffences/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6743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6375D-BB7E-770E-334F-355F04DD92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62811-8162-25EC-3D46-A545CDC23CA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marL="317500" indent="0">
              <a:buNone/>
            </a:pPr>
            <a:r>
              <a:rPr lang="en-US" sz="3600" b="1" dirty="0"/>
              <a:t>Accessibility Needs</a:t>
            </a:r>
          </a:p>
          <a:p>
            <a:pPr lvl="1"/>
            <a:r>
              <a:rPr lang="en-US" sz="3200" dirty="0"/>
              <a:t>The University of Toronto is committed to accessibility. </a:t>
            </a:r>
          </a:p>
          <a:p>
            <a:pPr lvl="1"/>
            <a:r>
              <a:rPr lang="en-US" sz="3200" dirty="0"/>
              <a:t>If you require accommodations or have any accessibility concerns, please visit </a:t>
            </a:r>
            <a:r>
              <a:rPr lang="en-US" sz="3200" dirty="0">
                <a:hlinkClick r:id="rId2"/>
              </a:rPr>
              <a:t>http://studentlife.utoronto.ca/accessibility</a:t>
            </a:r>
            <a:r>
              <a:rPr lang="en-US" sz="3200" dirty="0"/>
              <a:t> as soon as possible.</a:t>
            </a:r>
          </a:p>
        </p:txBody>
      </p:sp>
    </p:spTree>
    <p:extLst>
      <p:ext uri="{BB962C8B-B14F-4D97-AF65-F5344CB8AC3E}">
        <p14:creationId xmlns:p14="http://schemas.microsoft.com/office/powerpoint/2010/main" val="18777104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381977-6F98-3132-F87A-847659EF1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EDAA9-2DFB-D6B5-91B4-69FADD8AA6B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pPr marL="317500" indent="0">
              <a:buNone/>
            </a:pPr>
            <a:r>
              <a:rPr lang="en-US" sz="4000" b="1" dirty="0"/>
              <a:t>Special Thanks To</a:t>
            </a:r>
            <a:r>
              <a:rPr lang="en-US" sz="4000" dirty="0"/>
              <a:t>:</a:t>
            </a:r>
          </a:p>
          <a:p>
            <a:pPr lvl="1"/>
            <a:r>
              <a:rPr lang="en-US" sz="3600" dirty="0"/>
              <a:t>Scott </a:t>
            </a:r>
            <a:r>
              <a:rPr lang="en-US" sz="3600" dirty="0" err="1"/>
              <a:t>Shenker</a:t>
            </a:r>
            <a:r>
              <a:rPr lang="en-US" sz="3600" dirty="0"/>
              <a:t> &amp; Sylvia </a:t>
            </a:r>
            <a:r>
              <a:rPr lang="en-US" sz="3600" dirty="0" err="1"/>
              <a:t>Ratnasamy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UC, Berkeley</a:t>
            </a:r>
          </a:p>
          <a:p>
            <a:pPr lvl="1"/>
            <a:r>
              <a:rPr lang="en-US" sz="3600" dirty="0"/>
              <a:t>Jennifer Rexford 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Princeton University</a:t>
            </a:r>
          </a:p>
          <a:p>
            <a:pPr lvl="1"/>
            <a:r>
              <a:rPr lang="en-US" sz="3600" dirty="0"/>
              <a:t>Nick McKeown 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Stanford University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87024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587500" y="2511250"/>
            <a:ext cx="13081000" cy="1949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7800" dirty="0"/>
              <a:t>How the Internet Works</a:t>
            </a:r>
            <a:endParaRPr sz="13800" dirty="0"/>
          </a:p>
        </p:txBody>
      </p:sp>
      <p:sp>
        <p:nvSpPr>
          <p:cNvPr id="4" name="Shape 36"/>
          <p:cNvSpPr txBox="1">
            <a:spLocks/>
          </p:cNvSpPr>
          <p:nvPr/>
        </p:nvSpPr>
        <p:spPr>
          <a:xfrm>
            <a:off x="1739900" y="3131480"/>
            <a:ext cx="13081000" cy="194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46100">
              <a:defRPr sz="7800">
                <a:latin typeface="+mn-lt"/>
                <a:ea typeface="+mn-ea"/>
                <a:cs typeface="+mn-cs"/>
                <a:sym typeface="Gill Sans"/>
              </a:defRPr>
            </a:lvl1pPr>
            <a:lvl2pPr indent="228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2pPr>
            <a:lvl3pPr indent="457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3pPr>
            <a:lvl4pPr indent="685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4pPr>
            <a:lvl5pPr indent="9144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5pPr>
            <a:lvl6pPr indent="11430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6pPr>
            <a:lvl7pPr indent="1371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7pPr>
            <a:lvl8pPr indent="1600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8pPr>
            <a:lvl9pPr indent="1828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/>
            </a:pP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(a very </a:t>
            </a:r>
            <a:r>
              <a:rPr lang="en-US" sz="3600" dirty="0" err="1">
                <a:latin typeface="Arial" charset="0"/>
                <a:ea typeface="Arial" charset="0"/>
                <a:cs typeface="Arial" charset="0"/>
              </a:rPr>
              <a:t>very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 short version!)</a:t>
            </a:r>
            <a:endParaRPr lang="en-US" sz="13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1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3450" y="2800382"/>
            <a:ext cx="3660027" cy="258380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3008152" y="4092282"/>
            <a:ext cx="945584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919130" y="384501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84227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83953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8367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52575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stCxn id="18" idx="2"/>
              <a:endCxn id="9" idx="0"/>
            </p:cNvCxnSpPr>
            <p:nvPr/>
          </p:nvCxnSpPr>
          <p:spPr>
            <a:xfrm>
              <a:off x="12945117" y="4845764"/>
              <a:ext cx="1448" cy="127576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45163"/>
            <a:ext cx="2652789" cy="1489028"/>
          </a:xfrm>
          <a:prstGeom prst="rect">
            <a:avLst/>
          </a:prstGeom>
        </p:spPr>
      </p:pic>
      <p:pic>
        <p:nvPicPr>
          <p:cNvPr id="7" name="Picture 6" descr="Screen Shot 2014-04-24 at 10.48.48 AM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01" l="6176" r="90000">
                        <a14:foregroundMark x1="31765" y1="56291" x2="31765" y2="56291"/>
                        <a14:foregroundMark x1="41471" y1="48510" x2="41471" y2="48510"/>
                        <a14:foregroundMark x1="46324" y1="58609" x2="46324" y2="58609"/>
                        <a14:foregroundMark x1="56029" y1="49338" x2="56029" y2="49338"/>
                        <a14:foregroundMark x1="48088" y1="43046" x2="48088" y2="43046"/>
                        <a14:foregroundMark x1="62206" y1="55464" x2="62206" y2="55464"/>
                        <a14:foregroundMark x1="73676" y1="49338" x2="73676" y2="49338"/>
                        <a14:foregroundMark x1="78824" y1="53974" x2="78824" y2="53974"/>
                        <a14:foregroundMark x1="86471" y1="43874" x2="86471" y2="43874"/>
                        <a14:foregroundMark x1="79559" y1="43046" x2="79559" y2="43046"/>
                        <a14:foregroundMark x1="82647" y1="38411" x2="82647" y2="38411"/>
                        <a14:foregroundMark x1="32794" y1="42219" x2="32794" y2="42219"/>
                        <a14:backgroundMark x1="37647" y1="39901" x2="37647" y2="39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12" y="1488256"/>
            <a:ext cx="2790817" cy="123945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40075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54C74D-1847-6248-8213-CD6ED32566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29" y="1397601"/>
            <a:ext cx="3382761" cy="1420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CFAC7-3D11-444D-888A-2328273F0F49}"/>
              </a:ext>
            </a:extLst>
          </p:cNvPr>
          <p:cNvSpPr txBox="1"/>
          <p:nvPr/>
        </p:nvSpPr>
        <p:spPr>
          <a:xfrm>
            <a:off x="9172803" y="1688905"/>
            <a:ext cx="535403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" pitchFamily="2" charset="0"/>
                <a:sym typeface="Gill Sans"/>
              </a:rPr>
              <a:t>www.cs.toronto.edu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8D2D92-3D67-AE2E-294E-C3ECBF2BDC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5.55556E-7 L 0.61387 0.001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4" y="-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0" grpId="0" animBg="1"/>
      <p:bldP spid="3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61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H="1">
            <a:off x="3008152" y="4092282"/>
            <a:ext cx="945584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919130" y="384501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84227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83953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8367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45163"/>
            <a:ext cx="2652789" cy="14890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10797" y="1602353"/>
            <a:ext cx="3397929" cy="1842810"/>
          </a:xfrm>
          <a:prstGeom prst="cloud">
            <a:avLst/>
          </a:prstGeom>
          <a:solidFill>
            <a:srgbClr val="00882B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My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30" name="Cloud 29"/>
          <p:cNvSpPr/>
          <p:nvPr/>
        </p:nvSpPr>
        <p:spPr>
          <a:xfrm>
            <a:off x="10148951" y="1200995"/>
            <a:ext cx="5676511" cy="1842810"/>
          </a:xfrm>
          <a:prstGeom prst="cloud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Someone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else’s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40075" y="383404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7870AA-F4A0-9F75-B277-4B356D803D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5.55556E-7 L 0.61387 0.0012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4" y="-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2239359" y="4231917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85176" y="3832624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802850" y="4032154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609372" y="4746224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4A1657-2A67-DF14-9058-9DA4C4F14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27</a:t>
            </a:fld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765656" y="35543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2261" y="3551768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82E168A-D15E-3645-A6E4-DB8D60A96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09" y="431324"/>
            <a:ext cx="7020211" cy="84364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CA6510-52FD-4CD9-6CDA-F9DCE63154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620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9491" r="1735" b="4167"/>
          <a:stretch/>
        </p:blipFill>
        <p:spPr>
          <a:xfrm>
            <a:off x="1446028" y="0"/>
            <a:ext cx="13226901" cy="90858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D58357-2EEC-036C-E1B6-76F7D02F51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436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AA43-5D4F-E977-386D-5182820C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7A91F-806E-7409-462B-050CE677A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9274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90C8-D6B8-AE45-A854-CBED7A99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441832"/>
            <a:ext cx="13081000" cy="1173888"/>
          </a:xfrm>
        </p:spPr>
        <p:txBody>
          <a:bodyPr/>
          <a:lstStyle/>
          <a:p>
            <a:r>
              <a:rPr lang="en-US" sz="6600" dirty="0"/>
              <a:t>A more accurate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8FDC85-5A65-180F-CA6D-844F745FCC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E48FA-85BB-CC40-8FEC-04937E0E5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9" y="811782"/>
            <a:ext cx="2647083" cy="29898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367979-3C65-2842-B3FB-70A366C22E2C}"/>
              </a:ext>
            </a:extLst>
          </p:cNvPr>
          <p:cNvCxnSpPr/>
          <p:nvPr/>
        </p:nvCxnSpPr>
        <p:spPr>
          <a:xfrm rot="5400000" flipV="1">
            <a:off x="1296219" y="2315327"/>
            <a:ext cx="3155068" cy="13294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5D20D-FA9B-634D-8963-D08B8AC3EF37}"/>
              </a:ext>
            </a:extLst>
          </p:cNvPr>
          <p:cNvCxnSpPr/>
          <p:nvPr/>
        </p:nvCxnSpPr>
        <p:spPr>
          <a:xfrm rot="5400000" flipV="1">
            <a:off x="912529" y="2319643"/>
            <a:ext cx="3155068" cy="4661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100904-27FC-064F-8F6F-C23C67A01477}"/>
              </a:ext>
            </a:extLst>
          </p:cNvPr>
          <p:cNvCxnSpPr/>
          <p:nvPr/>
        </p:nvCxnSpPr>
        <p:spPr>
          <a:xfrm rot="5400000" flipH="1">
            <a:off x="1944819" y="59336"/>
            <a:ext cx="940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CD9B6-430C-814F-BEEA-76B4C68AB53B}"/>
              </a:ext>
            </a:extLst>
          </p:cNvPr>
          <p:cNvCxnSpPr/>
          <p:nvPr/>
        </p:nvCxnSpPr>
        <p:spPr>
          <a:xfrm rot="5400000" flipH="1">
            <a:off x="1947199" y="684326"/>
            <a:ext cx="464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557860-9CFC-6445-A588-6595E73BC51B}"/>
              </a:ext>
            </a:extLst>
          </p:cNvPr>
          <p:cNvCxnSpPr/>
          <p:nvPr/>
        </p:nvCxnSpPr>
        <p:spPr>
          <a:xfrm rot="5400000" flipH="1">
            <a:off x="1944253" y="1309882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772B-952E-BB4C-A90D-77B016183EE6}"/>
              </a:ext>
            </a:extLst>
          </p:cNvPr>
          <p:cNvCxnSpPr>
            <a:cxnSpLocks/>
          </p:cNvCxnSpPr>
          <p:nvPr/>
        </p:nvCxnSpPr>
        <p:spPr>
          <a:xfrm>
            <a:off x="906561" y="744440"/>
            <a:ext cx="18120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BB518A-F7A4-FB45-A56B-0D04720CEBF7}"/>
              </a:ext>
            </a:extLst>
          </p:cNvPr>
          <p:cNvGrpSpPr/>
          <p:nvPr/>
        </p:nvGrpSpPr>
        <p:grpSpPr>
          <a:xfrm>
            <a:off x="1589699" y="5950981"/>
            <a:ext cx="13078801" cy="2482793"/>
            <a:chOff x="1440388" y="5124530"/>
            <a:chExt cx="11770921" cy="2234514"/>
          </a:xfrm>
        </p:grpSpPr>
        <p:sp>
          <p:nvSpPr>
            <p:cNvPr id="20" name="Can 19">
              <a:extLst>
                <a:ext uri="{FF2B5EF4-FFF2-40B4-BE49-F238E27FC236}">
                  <a16:creationId xmlns:a16="http://schemas.microsoft.com/office/drawing/2014/main" id="{382056FD-2A64-C249-BA5D-40916FC1F941}"/>
                </a:ext>
              </a:extLst>
            </p:cNvPr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2F14BB-F0CE-8D49-B41F-6E4B4E961B98}"/>
                </a:ext>
              </a:extLst>
            </p:cNvPr>
            <p:cNvCxnSpPr>
              <a:stCxn id="31" idx="6"/>
              <a:endCxn id="23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0C19E0-DC7D-6440-B986-F036D4C7E89A}"/>
                </a:ext>
              </a:extLst>
            </p:cNvPr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3F470517-27B6-9B43-BDD9-E16ADA47D294}"/>
                </a:ext>
              </a:extLst>
            </p:cNvPr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0AB6EB-599C-D14F-BDC8-E870D0A74E4F}"/>
                </a:ext>
              </a:extLst>
            </p:cNvPr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F9ABD7-EBE5-8645-B70A-3B658EE7C425}"/>
                </a:ext>
              </a:extLst>
            </p:cNvPr>
            <p:cNvCxnSpPr>
              <a:endCxn id="26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C2484E29-9D64-F84F-9BB5-F934B7F90DB3}"/>
                </a:ext>
              </a:extLst>
            </p:cNvPr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37D065-D13D-6E44-A844-7C1C187D4035}"/>
                </a:ext>
              </a:extLst>
            </p:cNvPr>
            <p:cNvCxnSpPr>
              <a:stCxn id="2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0DE65CD8-B22D-8E4D-B9C7-EF95A3512D8C}"/>
                </a:ext>
              </a:extLst>
            </p:cNvPr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A418A7-96DD-8047-931E-E30B16CEDB07}"/>
                </a:ext>
              </a:extLst>
            </p:cNvPr>
            <p:cNvCxnSpPr>
              <a:stCxn id="30" idx="2"/>
              <a:endCxn id="26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819E5B-CD80-2643-A93E-0C3F4E651E17}"/>
                </a:ext>
              </a:extLst>
            </p:cNvPr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F73DCC-5C05-5B48-87B6-1D54FCE440C4}"/>
                </a:ext>
              </a:extLst>
            </p:cNvPr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881F807-CA0F-0F4C-9BE5-38FF3073121C}"/>
              </a:ext>
            </a:extLst>
          </p:cNvPr>
          <p:cNvSpPr/>
          <p:nvPr/>
        </p:nvSpPr>
        <p:spPr>
          <a:xfrm>
            <a:off x="1316081" y="3269217"/>
            <a:ext cx="2140183" cy="64487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AA5DAF-B6AF-6B4C-A514-1362A514DA1C}"/>
              </a:ext>
            </a:extLst>
          </p:cNvPr>
          <p:cNvGrpSpPr/>
          <p:nvPr/>
        </p:nvGrpSpPr>
        <p:grpSpPr>
          <a:xfrm>
            <a:off x="670970" y="5267465"/>
            <a:ext cx="2437500" cy="1458873"/>
            <a:chOff x="6258155" y="3091395"/>
            <a:chExt cx="3391320" cy="167807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84DFF33-B335-2549-BB18-34C624406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5A1256-328A-B14D-855D-38F4B47D0E09}"/>
                </a:ext>
              </a:extLst>
            </p:cNvPr>
            <p:cNvSpPr txBox="1"/>
            <p:nvPr/>
          </p:nvSpPr>
          <p:spPr>
            <a:xfrm>
              <a:off x="6451284" y="3225448"/>
              <a:ext cx="1248955" cy="47202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Soheil Abbasloo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/>
                <a:t>40 St George St, 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/>
                <a:t>Toronto, ON M5S 2E4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CA</a:t>
              </a:r>
              <a:endParaRPr kumimoji="0" lang="en-US" sz="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7B0E62E-90E4-AC4F-AECE-6F770737618E}"/>
              </a:ext>
            </a:extLst>
          </p:cNvPr>
          <p:cNvSpPr txBox="1"/>
          <p:nvPr/>
        </p:nvSpPr>
        <p:spPr>
          <a:xfrm>
            <a:off x="1481501" y="7052838"/>
            <a:ext cx="71654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2F81E0-3C2F-5F47-980B-BCA949968B13}"/>
              </a:ext>
            </a:extLst>
          </p:cNvPr>
          <p:cNvSpPr txBox="1"/>
          <p:nvPr/>
        </p:nvSpPr>
        <p:spPr>
          <a:xfrm>
            <a:off x="13919087" y="7549198"/>
            <a:ext cx="91050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You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A33F44F-6E71-0B47-99C4-F30113636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3" b="96755" l="7544" r="91334">
                        <a14:foregroundMark x1="7544" y1="28609" x2="7544" y2="28609"/>
                        <a14:foregroundMark x1="8105" y1="96821" x2="8105" y2="96821"/>
                        <a14:foregroundMark x1="90586" y1="96821" x2="90586" y2="96821"/>
                        <a14:foregroundMark x1="90960" y1="28411" x2="90960" y2="28411"/>
                        <a14:foregroundMark x1="90212" y1="50795" x2="90212" y2="50795"/>
                        <a14:foregroundMark x1="90025" y1="41192" x2="90025" y2="41192"/>
                        <a14:foregroundMark x1="90586" y1="42781" x2="90586" y2="42781"/>
                        <a14:foregroundMark x1="89651" y1="49205" x2="89651" y2="49205"/>
                        <a14:foregroundMark x1="90212" y1="41391" x2="90212" y2="41391"/>
                        <a14:foregroundMark x1="90212" y1="63377" x2="90212" y2="63377"/>
                        <a14:foregroundMark x1="50499" y1="7417" x2="50499" y2="7417"/>
                        <a14:foregroundMark x1="49377" y1="2583" x2="49377" y2="2583"/>
                        <a14:foregroundMark x1="47070" y1="39801" x2="47070" y2="39801"/>
                        <a14:foregroundMark x1="18828" y1="28609" x2="47070" y2="40331"/>
                        <a14:foregroundMark x1="47070" y1="40331" x2="61845" y2="42185"/>
                        <a14:foregroundMark x1="61845" y1="42185" x2="67456" y2="45695"/>
                        <a14:foregroundMark x1="67456" y1="45695" x2="68017" y2="46424"/>
                        <a14:foregroundMark x1="8666" y1="41589" x2="8666" y2="41589"/>
                        <a14:foregroundMark x1="9414" y1="49205" x2="9414" y2="49205"/>
                        <a14:foregroundMark x1="9414" y1="56424" x2="9414" y2="56424"/>
                        <a14:foregroundMark x1="8666" y1="65430" x2="8666" y2="65430"/>
                        <a14:foregroundMark x1="8853" y1="72980" x2="8853" y2="72980"/>
                        <a14:foregroundMark x1="8853" y1="79007" x2="8853" y2="79007"/>
                        <a14:foregroundMark x1="8666" y1="88013" x2="8666" y2="88013"/>
                        <a14:foregroundMark x1="8666" y1="87417" x2="9414" y2="85629"/>
                        <a14:foregroundMark x1="9414" y1="78013" x2="9414" y2="78013"/>
                        <a14:foregroundMark x1="19763" y1="96026" x2="19763" y2="96026"/>
                        <a14:foregroundMark x1="33541" y1="96424" x2="33541" y2="96424"/>
                        <a14:foregroundMark x1="49190" y1="96623" x2="49190" y2="96623"/>
                        <a14:foregroundMark x1="42207" y1="96424" x2="42207" y2="96424"/>
                        <a14:foregroundMark x1="56110" y1="96424" x2="56110" y2="96424"/>
                        <a14:foregroundMark x1="63653" y1="96623" x2="63653" y2="96623"/>
                        <a14:foregroundMark x1="70636" y1="96623" x2="70636" y2="96623"/>
                        <a14:foregroundMark x1="77618" y1="96623" x2="77618" y2="96623"/>
                        <a14:foregroundMark x1="68766" y1="96821" x2="68766" y2="96821"/>
                        <a14:foregroundMark x1="91334" y1="57417" x2="91334" y2="57417"/>
                        <a14:foregroundMark x1="91334" y1="41391" x2="91334" y2="41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7" y="4662518"/>
            <a:ext cx="2921931" cy="2087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7DBAFA-5D7B-8A4E-B04B-8A16BC4A57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t="82127" r="59016" b="-1"/>
          <a:stretch/>
        </p:blipFill>
        <p:spPr>
          <a:xfrm>
            <a:off x="1316081" y="3267730"/>
            <a:ext cx="385459" cy="556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7AD1C-77E7-3F42-AC2B-AA623259D7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4" t="82126" r="43823"/>
          <a:stretch/>
        </p:blipFill>
        <p:spPr>
          <a:xfrm>
            <a:off x="1700610" y="3263648"/>
            <a:ext cx="410816" cy="5548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A1E53E-67C1-C34A-84DA-0DB20075A262}"/>
              </a:ext>
            </a:extLst>
          </p:cNvPr>
          <p:cNvCxnSpPr>
            <a:cxnSpLocks/>
          </p:cNvCxnSpPr>
          <p:nvPr/>
        </p:nvCxnSpPr>
        <p:spPr>
          <a:xfrm>
            <a:off x="2085576" y="744440"/>
            <a:ext cx="16691" cy="306989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7C704B-C7B9-6C40-9058-6161ED541DC1}"/>
              </a:ext>
            </a:extLst>
          </p:cNvPr>
          <p:cNvCxnSpPr>
            <a:cxnSpLocks/>
          </p:cNvCxnSpPr>
          <p:nvPr/>
        </p:nvCxnSpPr>
        <p:spPr>
          <a:xfrm>
            <a:off x="1299307" y="744441"/>
            <a:ext cx="9409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5C8D88-F27C-C34B-A6A2-FD01883866FB}"/>
              </a:ext>
            </a:extLst>
          </p:cNvPr>
          <p:cNvCxnSpPr>
            <a:cxnSpLocks/>
          </p:cNvCxnSpPr>
          <p:nvPr/>
        </p:nvCxnSpPr>
        <p:spPr>
          <a:xfrm>
            <a:off x="1692052" y="744440"/>
            <a:ext cx="18813" cy="3084312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7613BC-5D58-F64F-B560-12D335BEA401}"/>
              </a:ext>
            </a:extLst>
          </p:cNvPr>
          <p:cNvCxnSpPr/>
          <p:nvPr/>
        </p:nvCxnSpPr>
        <p:spPr>
          <a:xfrm rot="5400000" flipH="1">
            <a:off x="1944253" y="1938384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Down Arrow Callout 65">
            <a:extLst>
              <a:ext uri="{FF2B5EF4-FFF2-40B4-BE49-F238E27FC236}">
                <a16:creationId xmlns:a16="http://schemas.microsoft.com/office/drawing/2014/main" id="{D57C7611-A11E-554D-BA6B-3D305420171C}"/>
              </a:ext>
            </a:extLst>
          </p:cNvPr>
          <p:cNvSpPr/>
          <p:nvPr/>
        </p:nvSpPr>
        <p:spPr>
          <a:xfrm>
            <a:off x="246721" y="2804775"/>
            <a:ext cx="1661593" cy="2577862"/>
          </a:xfrm>
          <a:prstGeom prst="downArrowCallout">
            <a:avLst>
              <a:gd name="adj1" fmla="val 14384"/>
              <a:gd name="adj2" fmla="val 14384"/>
              <a:gd name="adj3" fmla="val 15711"/>
              <a:gd name="adj4" fmla="val 37110"/>
            </a:avLst>
          </a:prstGeom>
          <a:solidFill>
            <a:schemeClr val="accent4">
              <a:lumMod val="60000"/>
              <a:lumOff val="40000"/>
            </a:schemeClr>
          </a:solidFill>
          <a:ln w="25400" cap="flat">
            <a:solidFill>
              <a:schemeClr val="accent4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From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Address</a:t>
            </a:r>
          </a:p>
        </p:txBody>
      </p:sp>
      <p:sp>
        <p:nvSpPr>
          <p:cNvPr id="67" name="Left Arrow Callout 66">
            <a:extLst>
              <a:ext uri="{FF2B5EF4-FFF2-40B4-BE49-F238E27FC236}">
                <a16:creationId xmlns:a16="http://schemas.microsoft.com/office/drawing/2014/main" id="{03ACD0E5-571C-C146-A4BE-027F6B709BBC}"/>
              </a:ext>
            </a:extLst>
          </p:cNvPr>
          <p:cNvSpPr/>
          <p:nvPr/>
        </p:nvSpPr>
        <p:spPr>
          <a:xfrm>
            <a:off x="2321522" y="5785863"/>
            <a:ext cx="2845763" cy="964367"/>
          </a:xfrm>
          <a:prstGeom prst="leftArrowCallout">
            <a:avLst>
              <a:gd name="adj1" fmla="val 30418"/>
              <a:gd name="adj2" fmla="val 26924"/>
              <a:gd name="adj3" fmla="val 21492"/>
              <a:gd name="adj4" fmla="val 61138"/>
            </a:avLst>
          </a:prstGeom>
          <a:solidFill>
            <a:schemeClr val="accent6">
              <a:lumMod val="60000"/>
              <a:lumOff val="40000"/>
            </a:schemeClr>
          </a:solidFill>
          <a:ln w="25400" cap="flat">
            <a:solidFill>
              <a:schemeClr val="accent6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To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Address</a:t>
            </a:r>
          </a:p>
        </p:txBody>
      </p:sp>
    </p:spTree>
    <p:extLst>
      <p:ext uri="{BB962C8B-B14F-4D97-AF65-F5344CB8AC3E}">
        <p14:creationId xmlns:p14="http://schemas.microsoft.com/office/powerpoint/2010/main" val="3991636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451 L -0.00489 0.2291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" y="116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1 0.00486 C 0.03848 0.01128 0.08076 0.01771 0.14746 0.00642 C 0.21416 -0.00469 0.32617 -0.06858 0.39649 -0.06233 C 0.4667 -0.05608 0.50713 0.02205 0.56885 0.0441 C 0.63067 0.06632 0.69893 0.0684 0.76719 0.07049 " pathEditMode="relative" ptsTypes="AAA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7" grpId="0" animBg="1"/>
      <p:bldP spid="6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390C8-D6B8-AE45-A854-CBED7A99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93" y="766884"/>
            <a:ext cx="13081000" cy="1625600"/>
          </a:xfrm>
        </p:spPr>
        <p:txBody>
          <a:bodyPr/>
          <a:lstStyle/>
          <a:p>
            <a:r>
              <a:rPr lang="en-US" sz="6600" dirty="0"/>
              <a:t>Multiple packets in pipeline </a:t>
            </a:r>
            <a:br>
              <a:rPr lang="en-US" sz="6600" dirty="0"/>
            </a:br>
            <a:r>
              <a:rPr lang="en-US" sz="6600" dirty="0"/>
              <a:t>at same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22BA4-A7F4-1A51-2141-DCB0FF43A55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E48FA-85BB-CC40-8FEC-04937E0E5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9" y="811782"/>
            <a:ext cx="2647083" cy="29898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367979-3C65-2842-B3FB-70A366C22E2C}"/>
              </a:ext>
            </a:extLst>
          </p:cNvPr>
          <p:cNvCxnSpPr/>
          <p:nvPr/>
        </p:nvCxnSpPr>
        <p:spPr>
          <a:xfrm rot="5400000" flipV="1">
            <a:off x="1296219" y="2315327"/>
            <a:ext cx="3155068" cy="13294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5D20D-FA9B-634D-8963-D08B8AC3EF37}"/>
              </a:ext>
            </a:extLst>
          </p:cNvPr>
          <p:cNvCxnSpPr/>
          <p:nvPr/>
        </p:nvCxnSpPr>
        <p:spPr>
          <a:xfrm rot="5400000" flipV="1">
            <a:off x="912529" y="2319643"/>
            <a:ext cx="3155068" cy="4661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100904-27FC-064F-8F6F-C23C67A01477}"/>
              </a:ext>
            </a:extLst>
          </p:cNvPr>
          <p:cNvCxnSpPr/>
          <p:nvPr/>
        </p:nvCxnSpPr>
        <p:spPr>
          <a:xfrm rot="5400000" flipH="1">
            <a:off x="1944819" y="59336"/>
            <a:ext cx="940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CD9B6-430C-814F-BEEA-76B4C68AB53B}"/>
              </a:ext>
            </a:extLst>
          </p:cNvPr>
          <p:cNvCxnSpPr/>
          <p:nvPr/>
        </p:nvCxnSpPr>
        <p:spPr>
          <a:xfrm rot="5400000" flipH="1">
            <a:off x="1947199" y="684326"/>
            <a:ext cx="4644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557860-9CFC-6445-A588-6595E73BC51B}"/>
              </a:ext>
            </a:extLst>
          </p:cNvPr>
          <p:cNvCxnSpPr/>
          <p:nvPr/>
        </p:nvCxnSpPr>
        <p:spPr>
          <a:xfrm rot="5400000" flipH="1">
            <a:off x="1944253" y="1309882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0772B-952E-BB4C-A90D-77B016183EE6}"/>
              </a:ext>
            </a:extLst>
          </p:cNvPr>
          <p:cNvCxnSpPr>
            <a:cxnSpLocks/>
          </p:cNvCxnSpPr>
          <p:nvPr/>
        </p:nvCxnSpPr>
        <p:spPr>
          <a:xfrm>
            <a:off x="906561" y="744440"/>
            <a:ext cx="18120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BB518A-F7A4-FB45-A56B-0D04720CEBF7}"/>
              </a:ext>
            </a:extLst>
          </p:cNvPr>
          <p:cNvGrpSpPr/>
          <p:nvPr/>
        </p:nvGrpSpPr>
        <p:grpSpPr>
          <a:xfrm>
            <a:off x="1589699" y="5950981"/>
            <a:ext cx="13078801" cy="2482793"/>
            <a:chOff x="1440388" y="5124530"/>
            <a:chExt cx="11770921" cy="2234514"/>
          </a:xfrm>
        </p:grpSpPr>
        <p:sp>
          <p:nvSpPr>
            <p:cNvPr id="20" name="Can 19">
              <a:extLst>
                <a:ext uri="{FF2B5EF4-FFF2-40B4-BE49-F238E27FC236}">
                  <a16:creationId xmlns:a16="http://schemas.microsoft.com/office/drawing/2014/main" id="{382056FD-2A64-C249-BA5D-40916FC1F941}"/>
                </a:ext>
              </a:extLst>
            </p:cNvPr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2F14BB-F0CE-8D49-B41F-6E4B4E961B98}"/>
                </a:ext>
              </a:extLst>
            </p:cNvPr>
            <p:cNvCxnSpPr>
              <a:stCxn id="31" idx="6"/>
              <a:endCxn id="23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0C19E0-DC7D-6440-B986-F036D4C7E89A}"/>
                </a:ext>
              </a:extLst>
            </p:cNvPr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3F470517-27B6-9B43-BDD9-E16ADA47D294}"/>
                </a:ext>
              </a:extLst>
            </p:cNvPr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0AB6EB-599C-D14F-BDC8-E870D0A74E4F}"/>
                </a:ext>
              </a:extLst>
            </p:cNvPr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F9ABD7-EBE5-8645-B70A-3B658EE7C425}"/>
                </a:ext>
              </a:extLst>
            </p:cNvPr>
            <p:cNvCxnSpPr>
              <a:endCxn id="26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C2484E29-9D64-F84F-9BB5-F934B7F90DB3}"/>
                </a:ext>
              </a:extLst>
            </p:cNvPr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37D065-D13D-6E44-A844-7C1C187D4035}"/>
                </a:ext>
              </a:extLst>
            </p:cNvPr>
            <p:cNvCxnSpPr>
              <a:stCxn id="2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0DE65CD8-B22D-8E4D-B9C7-EF95A3512D8C}"/>
                </a:ext>
              </a:extLst>
            </p:cNvPr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A418A7-96DD-8047-931E-E30B16CEDB07}"/>
                </a:ext>
              </a:extLst>
            </p:cNvPr>
            <p:cNvCxnSpPr>
              <a:stCxn id="30" idx="2"/>
              <a:endCxn id="26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819E5B-CD80-2643-A93E-0C3F4E651E17}"/>
                </a:ext>
              </a:extLst>
            </p:cNvPr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F73DCC-5C05-5B48-87B6-1D54FCE440C4}"/>
                </a:ext>
              </a:extLst>
            </p:cNvPr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881F807-CA0F-0F4C-9BE5-38FF3073121C}"/>
              </a:ext>
            </a:extLst>
          </p:cNvPr>
          <p:cNvSpPr/>
          <p:nvPr/>
        </p:nvSpPr>
        <p:spPr>
          <a:xfrm>
            <a:off x="1316081" y="3269217"/>
            <a:ext cx="2140183" cy="64487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AA5DAF-B6AF-6B4C-A514-1362A514DA1C}"/>
              </a:ext>
            </a:extLst>
          </p:cNvPr>
          <p:cNvGrpSpPr/>
          <p:nvPr/>
        </p:nvGrpSpPr>
        <p:grpSpPr>
          <a:xfrm>
            <a:off x="11694302" y="5492591"/>
            <a:ext cx="2437500" cy="1458873"/>
            <a:chOff x="6258155" y="3091395"/>
            <a:chExt cx="3391320" cy="167807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84DFF33-B335-2549-BB18-34C624406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5A1256-328A-B14D-855D-38F4B47D0E09}"/>
                </a:ext>
              </a:extLst>
            </p:cNvPr>
            <p:cNvSpPr txBox="1"/>
            <p:nvPr/>
          </p:nvSpPr>
          <p:spPr>
            <a:xfrm>
              <a:off x="6451284" y="3225448"/>
              <a:ext cx="1248955" cy="47202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Soheil Abbasloo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/>
                <a:t>40 St George St, 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700" dirty="0"/>
                <a:t>Toronto, ON M5S 2E4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CA</a:t>
              </a:r>
              <a:endParaRPr kumimoji="0" lang="en-US" sz="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7B0E62E-90E4-AC4F-AECE-6F770737618E}"/>
              </a:ext>
            </a:extLst>
          </p:cNvPr>
          <p:cNvSpPr txBox="1"/>
          <p:nvPr/>
        </p:nvSpPr>
        <p:spPr>
          <a:xfrm>
            <a:off x="1481501" y="7052838"/>
            <a:ext cx="71654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2F81E0-3C2F-5F47-980B-BCA949968B13}"/>
              </a:ext>
            </a:extLst>
          </p:cNvPr>
          <p:cNvSpPr txBox="1"/>
          <p:nvPr/>
        </p:nvSpPr>
        <p:spPr>
          <a:xfrm>
            <a:off x="13919087" y="7549198"/>
            <a:ext cx="91050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A1E53E-67C1-C34A-84DA-0DB20075A262}"/>
              </a:ext>
            </a:extLst>
          </p:cNvPr>
          <p:cNvCxnSpPr>
            <a:cxnSpLocks/>
          </p:cNvCxnSpPr>
          <p:nvPr/>
        </p:nvCxnSpPr>
        <p:spPr>
          <a:xfrm>
            <a:off x="2085576" y="744440"/>
            <a:ext cx="16691" cy="306989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7C704B-C7B9-6C40-9058-6161ED541DC1}"/>
              </a:ext>
            </a:extLst>
          </p:cNvPr>
          <p:cNvCxnSpPr>
            <a:cxnSpLocks/>
          </p:cNvCxnSpPr>
          <p:nvPr/>
        </p:nvCxnSpPr>
        <p:spPr>
          <a:xfrm>
            <a:off x="1299307" y="744441"/>
            <a:ext cx="9409" cy="308431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5C8D88-F27C-C34B-A6A2-FD01883866FB}"/>
              </a:ext>
            </a:extLst>
          </p:cNvPr>
          <p:cNvCxnSpPr>
            <a:cxnSpLocks/>
          </p:cNvCxnSpPr>
          <p:nvPr/>
        </p:nvCxnSpPr>
        <p:spPr>
          <a:xfrm>
            <a:off x="1692052" y="744440"/>
            <a:ext cx="18813" cy="3084312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7613BC-5D58-F64F-B560-12D335BEA401}"/>
              </a:ext>
            </a:extLst>
          </p:cNvPr>
          <p:cNvCxnSpPr/>
          <p:nvPr/>
        </p:nvCxnSpPr>
        <p:spPr>
          <a:xfrm rot="5400000" flipH="1">
            <a:off x="1944253" y="1938384"/>
            <a:ext cx="10536" cy="2647083"/>
          </a:xfrm>
          <a:prstGeom prst="line">
            <a:avLst/>
          </a:prstGeom>
          <a:noFill/>
          <a:ln w="19050" cap="flat">
            <a:solidFill>
              <a:srgbClr val="FFFF00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531396-A44D-AB4C-A729-409F2FA613E0}"/>
              </a:ext>
            </a:extLst>
          </p:cNvPr>
          <p:cNvGrpSpPr/>
          <p:nvPr/>
        </p:nvGrpSpPr>
        <p:grpSpPr>
          <a:xfrm>
            <a:off x="9119822" y="4867538"/>
            <a:ext cx="2437500" cy="1458873"/>
            <a:chOff x="6258155" y="3091395"/>
            <a:chExt cx="3391320" cy="167807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8C2B28C-9553-774D-A855-02C9969C3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177E8B-E674-2042-AF64-60E140471C5F}"/>
                </a:ext>
              </a:extLst>
            </p:cNvPr>
            <p:cNvSpPr txBox="1"/>
            <p:nvPr/>
          </p:nvSpPr>
          <p:spPr>
            <a:xfrm>
              <a:off x="6451284" y="3225448"/>
              <a:ext cx="1248955" cy="47202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+mn-ea"/>
                  <a:cs typeface="+mn-cs"/>
                  <a:sym typeface="Gill Sans"/>
                </a:rPr>
                <a:t>Soheil Abbasloo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40 St George St, 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Toronto, ON M5S 2E4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+mn-ea"/>
                  <a:cs typeface="+mn-cs"/>
                  <a:sym typeface="Gill Sans"/>
                </a:rPr>
                <a:t>CA</a:t>
              </a: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C78E0E-2300-8348-BE6C-68CDF6E75AA4}"/>
              </a:ext>
            </a:extLst>
          </p:cNvPr>
          <p:cNvGrpSpPr/>
          <p:nvPr/>
        </p:nvGrpSpPr>
        <p:grpSpPr>
          <a:xfrm>
            <a:off x="6299615" y="4724194"/>
            <a:ext cx="2437500" cy="1458873"/>
            <a:chOff x="6258155" y="3091395"/>
            <a:chExt cx="3391320" cy="167807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E071915-26B6-C441-B2CA-28E6D6A09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014CCA-C94B-A74D-8C9B-AA45941D9C5C}"/>
                </a:ext>
              </a:extLst>
            </p:cNvPr>
            <p:cNvSpPr txBox="1"/>
            <p:nvPr/>
          </p:nvSpPr>
          <p:spPr>
            <a:xfrm>
              <a:off x="6451284" y="3225448"/>
              <a:ext cx="1248955" cy="47202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+mn-ea"/>
                  <a:cs typeface="+mn-cs"/>
                  <a:sym typeface="Gill Sans"/>
                </a:rPr>
                <a:t>Soheil Abbasloo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40 St George St, 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Toronto, ON M5S 2E4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+mn-ea"/>
                  <a:cs typeface="+mn-cs"/>
                  <a:sym typeface="Gill Sans"/>
                </a:rPr>
                <a:t>CA</a:t>
              </a: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C143D7-FF51-1443-B4CE-C792B7596E69}"/>
              </a:ext>
            </a:extLst>
          </p:cNvPr>
          <p:cNvGrpSpPr/>
          <p:nvPr/>
        </p:nvGrpSpPr>
        <p:grpSpPr>
          <a:xfrm>
            <a:off x="3707724" y="4941092"/>
            <a:ext cx="2437500" cy="1458873"/>
            <a:chOff x="6258155" y="3091395"/>
            <a:chExt cx="3391320" cy="16780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5991928-184F-7640-B7E9-5556DEF31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9F3248-5C6C-C14B-9D8E-71D8043EB834}"/>
                </a:ext>
              </a:extLst>
            </p:cNvPr>
            <p:cNvSpPr txBox="1"/>
            <p:nvPr/>
          </p:nvSpPr>
          <p:spPr>
            <a:xfrm>
              <a:off x="6451284" y="3225448"/>
              <a:ext cx="1248955" cy="47202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+mn-ea"/>
                  <a:cs typeface="+mn-cs"/>
                  <a:sym typeface="Gill Sans"/>
                </a:rPr>
                <a:t>Soheil Abbasloo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40 St George St, 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Toronto, ON M5S 2E4</a:t>
              </a:r>
            </a:p>
            <a:p>
              <a:pPr marL="0" marR="0" lvl="0" indent="0" algn="l" defTabSz="546100" rtl="0" eaLnBrk="1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ea typeface="+mn-ea"/>
                  <a:cs typeface="+mn-cs"/>
                  <a:sym typeface="Gill Sans"/>
                </a:rPr>
                <a:t>CA</a:t>
              </a: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CB031A-6101-4E47-AAB7-2871F048891D}"/>
              </a:ext>
            </a:extLst>
          </p:cNvPr>
          <p:cNvGrpSpPr/>
          <p:nvPr/>
        </p:nvGrpSpPr>
        <p:grpSpPr>
          <a:xfrm>
            <a:off x="1115833" y="5157990"/>
            <a:ext cx="2437500" cy="1458873"/>
            <a:chOff x="6258155" y="3091395"/>
            <a:chExt cx="3391320" cy="167807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E1189FC-2D34-4F42-BB2E-07827070A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" t="16573" r="5663" b="17362"/>
            <a:stretch/>
          </p:blipFill>
          <p:spPr>
            <a:xfrm>
              <a:off x="6258155" y="3091395"/>
              <a:ext cx="3391320" cy="1678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FC019D-712F-BE4B-8131-F89845B6F653}"/>
                </a:ext>
              </a:extLst>
            </p:cNvPr>
            <p:cNvSpPr txBox="1"/>
            <p:nvPr/>
          </p:nvSpPr>
          <p:spPr>
            <a:xfrm>
              <a:off x="6451284" y="3225448"/>
              <a:ext cx="1396153" cy="472029"/>
            </a:xfrm>
            <a:prstGeom prst="rect">
              <a:avLst/>
            </a:prstGeom>
            <a:solidFill>
              <a:srgbClr val="F7F1E9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Soheil Abbasloo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dirty="0"/>
                <a:t>40 St George St, 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dirty="0"/>
                <a:t>Toronto, ON M5S 2E4</a:t>
              </a:r>
            </a:p>
            <a:p>
              <a:pPr marL="0" marR="0" indent="0" algn="l" defTabSz="546100" rtl="0" fontAlgn="auto" latinLnBrk="1" hangingPunct="0">
                <a:lnSpc>
                  <a:spcPts val="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CA</a:t>
              </a:r>
              <a:endParaRPr kumimoji="0" lang="en-US" sz="7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02252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57" idx="6"/>
              <a:endCxn id="42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45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>
              <a:stCxn id="49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56" idx="2"/>
              <a:endCxn id="45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be </a:t>
            </a:r>
            <a:r>
              <a:rPr lang="en-US" dirty="0">
                <a:solidFill>
                  <a:srgbClr val="C82506"/>
                </a:solidFill>
              </a:rPr>
              <a:t>damaged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12D17-9B55-1228-4A46-69C691D3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32</a:t>
            </a:fld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05492" y="3566323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5" name="Rectangle 3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04517" y="3560300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8" name="Rectangle 37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30741" y="2999754"/>
            <a:ext cx="2836656" cy="769921"/>
            <a:chOff x="3329942" y="3097260"/>
            <a:chExt cx="1595619" cy="577441"/>
          </a:xfrm>
        </p:grpSpPr>
        <p:sp>
          <p:nvSpPr>
            <p:cNvPr id="6" name="Explosion 1 5"/>
            <p:cNvSpPr/>
            <p:nvPr/>
          </p:nvSpPr>
          <p:spPr>
            <a:xfrm>
              <a:off x="3329942" y="3097260"/>
              <a:ext cx="1595619" cy="577441"/>
            </a:xfrm>
            <a:prstGeom prst="irregularSeal1">
              <a:avLst/>
            </a:prstGeom>
            <a:solidFill>
              <a:srgbClr val="FF6600"/>
            </a:solidFill>
            <a:ln w="38100" cmpd="sng">
              <a:solidFill>
                <a:srgbClr val="C8250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?!%%*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42251" y="3243026"/>
              <a:ext cx="283310" cy="368955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0" name="Picture 59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41E-6 -3.03985E-6 L 0.16637 0.00209 L 0.40986 -0.05051 " pathEditMode="relative" ptsTypes="AAA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424E-6 -4.73587E-6 L 0.20407 0.12813 L 0.40309 0.13045 " pathEditMode="relative" ptsTypes="A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25" name="Can 24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48" idx="6"/>
              <a:endCxn id="3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arrive </a:t>
            </a:r>
            <a:r>
              <a:rPr lang="en-US" dirty="0">
                <a:solidFill>
                  <a:srgbClr val="C82506"/>
                </a:solidFill>
              </a:rPr>
              <a:t>out of order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F43556-1189-4CF6-4B56-A127335D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33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60632" y="358609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0" name="Rectangle 2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400" dirty="0">
                  <a:solidFill>
                    <a:srgbClr val="C82506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7548" y="3594336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7" name="Rectangle 36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4000" dirty="0">
                  <a:solidFill>
                    <a:srgbClr val="C82506"/>
                  </a:solidFill>
                </a:rPr>
                <a:t>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49" name="Picture 48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025E-6 8.34106E-7 L 0.17489 -0.00209 L 0.42515 -0.06627 L 0.60351 0.05955 L 0.75704 0.06094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4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749E-6 -5.26413E-6 L 0.17158 -5.26413E-6 L 0.32076 0.14874 L 0.60038 0.04564 L 0.83362 0.04123 " pathEditMode="relative" ptsTypes="AAA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0" name="Can 29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>
              <a:stCxn id="51" idx="6"/>
              <a:endCxn id="37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n 36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45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48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n 47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>
              <a:stCxn id="50" idx="2"/>
              <a:endCxn id="45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may be </a:t>
            </a:r>
            <a:r>
              <a:rPr lang="en-US" dirty="0">
                <a:solidFill>
                  <a:srgbClr val="C82506"/>
                </a:solidFill>
              </a:rPr>
              <a:t>duplicated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9D2CA-B84B-A19F-7DDE-ABBFB4BD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34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776645" y="352008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3" name="Rectangle 32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72956" y="352008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41" name="Rectangle 40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sp>
        <p:nvSpPr>
          <p:cNvPr id="43" name="12-Point Star 42"/>
          <p:cNvSpPr/>
          <p:nvPr/>
        </p:nvSpPr>
        <p:spPr>
          <a:xfrm>
            <a:off x="2348383" y="2486524"/>
            <a:ext cx="4078729" cy="1039892"/>
          </a:xfrm>
          <a:prstGeom prst="star12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34" tIns="72567" rIns="145134" bIns="72567"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Duplicate</a:t>
            </a:r>
          </a:p>
        </p:txBody>
      </p:sp>
      <p:pic>
        <p:nvPicPr>
          <p:cNvPr id="52" name="Picture 5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586E-6 -4.38369E-6 L 0.16985 0.00232 " pathEditMode="relative" ptsTypes="AA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85 0.00231 L 0.41333 -0.06187 L 0.61236 0.06417 L 0.81643 0.07089 " pathEditMode="relative" ptsTypes="AA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727E-6 2.00185E-6 L 0.13546 0.14875 L 0.43904 0.06626 L 0.68895 0.075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39" y="7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38" name="Can 37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60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53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n 52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5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n 54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>
              <a:stCxn id="57" idx="2"/>
              <a:endCxn id="53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may not arrive at all!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D72B2-E404-730C-D247-24ED6A92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35</a:t>
            </a:fld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792218" y="374845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9678" y="3748452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30" name="Rectangle 2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sp>
        <p:nvSpPr>
          <p:cNvPr id="7" name="12-Point Star 6"/>
          <p:cNvSpPr/>
          <p:nvPr/>
        </p:nvSpPr>
        <p:spPr>
          <a:xfrm>
            <a:off x="10317811" y="4360933"/>
            <a:ext cx="2252192" cy="1039892"/>
          </a:xfrm>
          <a:prstGeom prst="star12">
            <a:avLst/>
          </a:prstGeom>
          <a:solidFill>
            <a:srgbClr val="FF6600"/>
          </a:soli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34" tIns="72567" rIns="145134" bIns="72567"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Full</a:t>
            </a:r>
          </a:p>
        </p:txBody>
      </p:sp>
      <p:pic>
        <p:nvPicPr>
          <p:cNvPr id="62" name="Picture 61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15" y="2921132"/>
            <a:ext cx="2363956" cy="14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5.18519E-6 L 0.17483 0.00418 L 0.41997 -0.03703 L 0.60295 0.08936 L 0.60451 0.50533 " pathEditMode="relative" ptsTypes="AAA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227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19130" y="349709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49435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49161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48886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48612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17783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097243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60337" y="387165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4791" y="386890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72035" y="386616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69280" y="386341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6524" y="386067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87500" y="225257"/>
            <a:ext cx="13081000" cy="1320238"/>
          </a:xfrm>
        </p:spPr>
        <p:txBody>
          <a:bodyPr/>
          <a:lstStyle/>
          <a:p>
            <a:r>
              <a:rPr lang="en-US" sz="6600" dirty="0"/>
              <a:t>Summary so far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A4A285-DC4E-16F3-E8BA-5FDEA5FCB5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36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19711" y="2438444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3263" y="4586271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330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6875E-7 4.16667E-6 L -0.58935 -0.0036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125E-6 1.11111E-6 L 0.57714 0.011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6 0.01528 L 0.57627 0.0119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2 L 0.57647 0.0123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7 L 0.57666 0.012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2 L 0.57676 0.0128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587500" y="2902019"/>
            <a:ext cx="13081000" cy="1949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7800" dirty="0"/>
              <a:t>How packets find their way across the Internet</a:t>
            </a:r>
            <a:endParaRPr sz="7800" dirty="0"/>
          </a:p>
        </p:txBody>
      </p:sp>
    </p:spTree>
    <p:extLst>
      <p:ext uri="{BB962C8B-B14F-4D97-AF65-F5344CB8AC3E}">
        <p14:creationId xmlns:p14="http://schemas.microsoft.com/office/powerpoint/2010/main" val="50496069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46" y="241300"/>
            <a:ext cx="14535834" cy="1625600"/>
          </a:xfrm>
        </p:spPr>
        <p:txBody>
          <a:bodyPr/>
          <a:lstStyle/>
          <a:p>
            <a:r>
              <a:rPr lang="en-US" dirty="0"/>
              <a:t>Internet addresses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F6E1AF-9E17-1F39-4654-4C2680C7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38</a:t>
            </a:fld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208120" y="1820109"/>
            <a:ext cx="5748282" cy="1103241"/>
            <a:chOff x="65700" y="3137092"/>
            <a:chExt cx="2393750" cy="528920"/>
          </a:xfrm>
        </p:grpSpPr>
        <p:sp>
          <p:nvSpPr>
            <p:cNvPr id="53" name="Rectangle 52"/>
            <p:cNvSpPr/>
            <p:nvPr/>
          </p:nvSpPr>
          <p:spPr>
            <a:xfrm>
              <a:off x="65700" y="3137092"/>
              <a:ext cx="1626675" cy="528920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accent5"/>
                  </a:solidFill>
                </a:rPr>
                <a:t>Data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92376" y="3137092"/>
              <a:ext cx="767074" cy="528920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80000"/>
                </a:lnSpc>
              </a:pPr>
              <a:r>
                <a:rPr lang="en-US" sz="2800" dirty="0">
                  <a:solidFill>
                    <a:schemeClr val="accent5"/>
                  </a:solidFill>
                </a:rPr>
                <a:t>Internet “IP”</a:t>
              </a:r>
            </a:p>
            <a:p>
              <a:pPr>
                <a:lnSpc>
                  <a:spcPct val="80000"/>
                </a:lnSpc>
              </a:pPr>
              <a:r>
                <a:rPr lang="en-US" sz="2800" dirty="0">
                  <a:solidFill>
                    <a:schemeClr val="accent5"/>
                  </a:solidFill>
                </a:rPr>
                <a:t>Address</a:t>
              </a:r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2239359" y="4231917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585176" y="3832624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9802850" y="4032154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2609372" y="4746224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649303" y="3591829"/>
            <a:ext cx="13078801" cy="2482793"/>
            <a:chOff x="1440388" y="5124530"/>
            <a:chExt cx="11770921" cy="2234514"/>
          </a:xfrm>
        </p:grpSpPr>
        <p:sp>
          <p:nvSpPr>
            <p:cNvPr id="43" name="Can 42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60" idx="6"/>
              <a:endCxn id="4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n 4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0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n 49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>
              <a:stCxn id="5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7" idx="2"/>
              <a:endCxn id="50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13346" y="36196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  <a:endParaRPr lang="en-US" sz="1100" dirty="0">
                <a:solidFill>
                  <a:srgbClr val="C82506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C8250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5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125E-7 5E-6 L -0.08594 0.166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83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Addresses (“IP address”)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165" y="4204569"/>
            <a:ext cx="14530104" cy="2662596"/>
          </a:xfrm>
        </p:spPr>
        <p:txBody>
          <a:bodyPr/>
          <a:lstStyle/>
          <a:p>
            <a:pPr marL="317500" indent="0">
              <a:buNone/>
            </a:pPr>
            <a:r>
              <a:rPr lang="en-US" sz="4400" dirty="0"/>
              <a:t>All Internet packets carry a destination IP address.</a:t>
            </a:r>
          </a:p>
          <a:p>
            <a:pPr marL="317500" indent="0">
              <a:buNone/>
            </a:pPr>
            <a:r>
              <a:rPr lang="en-US" sz="4400" dirty="0"/>
              <a:t>We usually write the IP address like this:</a:t>
            </a:r>
            <a:br>
              <a:rPr lang="en-US" sz="4400" dirty="0"/>
            </a:br>
            <a:endParaRPr lang="en-US" sz="4400" dirty="0"/>
          </a:p>
          <a:p>
            <a:pPr marL="317500" indent="0">
              <a:buNone/>
            </a:pPr>
            <a:r>
              <a:rPr lang="en-US" dirty="0"/>
              <a:t>							</a:t>
            </a:r>
            <a:r>
              <a:rPr lang="en-US" sz="4800" dirty="0">
                <a:solidFill>
                  <a:srgbClr val="000000"/>
                </a:solidFill>
              </a:rPr>
              <a:t> 128.100.20.20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94CB6-5F72-BE9E-C51F-7C9890AF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39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7800" y="1982524"/>
            <a:ext cx="6436520" cy="1451556"/>
            <a:chOff x="57238" y="3156576"/>
            <a:chExt cx="2393750" cy="421005"/>
          </a:xfrm>
        </p:grpSpPr>
        <p:sp>
          <p:nvSpPr>
            <p:cNvPr id="5" name="Rectangle 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accent5"/>
                  </a:solidFill>
                </a:rPr>
                <a:t>Data</a:t>
              </a:r>
              <a:endParaRPr lang="en-US" sz="3200" dirty="0">
                <a:solidFill>
                  <a:schemeClr val="accent5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noFill/>
            <a:ln w="28575" cmpd="sng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200" dirty="0">
                  <a:solidFill>
                    <a:schemeClr val="accent5"/>
                  </a:solidFill>
                </a:rPr>
                <a:t>Internet “IP”</a:t>
              </a:r>
            </a:p>
            <a:p>
              <a:pPr algn="ctr">
                <a:lnSpc>
                  <a:spcPct val="80000"/>
                </a:lnSpc>
              </a:pPr>
              <a:r>
                <a:rPr lang="en-US" sz="3200" dirty="0">
                  <a:solidFill>
                    <a:schemeClr val="accent5"/>
                  </a:solidFill>
                </a:rPr>
                <a:t>Address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11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1244AC-3DFA-4F52-966B-D9EC5295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Internet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 </a:t>
            </a:r>
            <a:r>
              <a:rPr lang="en-US" i="1" dirty="0"/>
              <a:t>exciting </a:t>
            </a:r>
            <a:r>
              <a:rPr lang="en-US" dirty="0"/>
              <a:t>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5EF49-C406-C351-6299-41E37093E6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7148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2337395" y="6308579"/>
            <a:ext cx="13766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83212" y="5909286"/>
            <a:ext cx="2109662" cy="313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900886" y="6108816"/>
            <a:ext cx="1259817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707408" y="6822886"/>
            <a:ext cx="1381500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747339" y="5668491"/>
            <a:ext cx="130788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241299"/>
            <a:ext cx="13081000" cy="2363355"/>
          </a:xfrm>
        </p:spPr>
        <p:txBody>
          <a:bodyPr/>
          <a:lstStyle/>
          <a:p>
            <a:pPr rtl="0" latinLnBrk="1" hangingPunct="0"/>
            <a:r>
              <a:rPr lang="en-US">
                <a:solidFill>
                  <a:srgbClr val="000000"/>
                </a:solidFill>
              </a:rPr>
              <a:t>Routers </a:t>
            </a:r>
            <a:r>
              <a:rPr lang="en-US" dirty="0">
                <a:solidFill>
                  <a:srgbClr val="000000"/>
                </a:solidFill>
              </a:rPr>
              <a:t>forward </a:t>
            </a:r>
            <a:r>
              <a:rPr lang="en-US">
                <a:solidFill>
                  <a:srgbClr val="000000"/>
                </a:solidFill>
              </a:rPr>
              <a:t>packets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 b="1">
                <a:solidFill>
                  <a:srgbClr val="000000"/>
                </a:solidFill>
              </a:rPr>
              <a:t>one </a:t>
            </a:r>
            <a:r>
              <a:rPr lang="en-US" b="1" dirty="0">
                <a:solidFill>
                  <a:srgbClr val="000000"/>
                </a:solidFill>
              </a:rPr>
              <a:t>at a time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66026F-7AEC-4CA9-9B75-3E4FE2A1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40</a:t>
            </a:fld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863692" y="5630979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60297" y="5628430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65" name="Rectangle 64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951" y="4997794"/>
            <a:ext cx="2363956" cy="1477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3" y="2335526"/>
            <a:ext cx="1611338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>
              <a:solidFill>
                <a:srgbClr val="000000"/>
              </a:solidFill>
            </a:endParaRP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000000"/>
                </a:solidFill>
              </a:rPr>
              <a:t>Routers look at IP addresses, then send packets to a router closer to the destination.</a:t>
            </a:r>
          </a:p>
        </p:txBody>
      </p:sp>
    </p:spTree>
    <p:extLst>
      <p:ext uri="{BB962C8B-B14F-4D97-AF65-F5344CB8AC3E}">
        <p14:creationId xmlns:p14="http://schemas.microsoft.com/office/powerpoint/2010/main" val="19746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4216E-7 -1.66744E-6 C 0.03125 0.00116 0.06199 0.00255 0.09359 0.00324 C 0.10835 0.00417 0.12311 0.00487 0.13804 0.00625 C 0.16305 0.00556 0.18319 0.00278 0.20681 0.00116 C 0.2134 -0.00092 0.22018 -0.00185 0.22712 -0.00301 C 0.24015 -0.00926 0.25456 -0.01111 0.26862 -0.01227 C 0.27783 -0.01621 0.28859 -0.01737 0.29849 -0.01829 C 0.30318 -0.01968 0.30821 -0.01991 0.31307 -0.0213 C 0.32089 -0.02408 0.32853 -0.02825 0.33686 -0.02964 C 0.35405 -0.03775 0.37315 -0.03983 0.39139 -0.04192 C 0.39764 -0.04446 0.40406 -0.04608 0.41031 -0.04794 C 0.41379 -0.04771 0.41795 -0.04794 0.42264 -0.04701 C 0.42681 -0.04632 0.43046 -0.04029 0.43567 -0.03891 C 0.44261 -0.03219 0.45199 -0.02895 0.46032 -0.02339 C 0.46102 -0.02293 0.46171 -0.02223 0.46275 -0.0213 C 0.4631 -0.02038 0.46397 -0.01922 0.46571 -0.01829 C 0.47022 -0.01482 0.47682 -0.01459 0.48151 -0.01111 C 0.48724 -0.00718 0.49158 -0.00347 0.49748 -0.00092 C 0.50773 0.00834 0.51693 0.01668 0.52908 0.01946 C 0.53256 0.0227 0.53794 0.02386 0.54211 0.02571 C 0.54402 0.02663 0.5494 0.02872 0.5494 0.02895 C 0.55044 0.02988 0.55235 0.03011 0.55391 0.03173 C 0.55878 0.03706 0.55044 0.03358 0.55947 0.0359 C 0.56294 0.03845 0.56538 0.04215 0.56902 0.04516 C 0.57232 0.04771 0.57649 0.04864 0.57927 0.05234 C 0.58118 0.05535 0.58118 0.05558 0.58448 0.05744 C 0.58934 0.06021 0.59385 0.06485 0.59924 0.06763 C 0.60427 0.0704 0.63414 0.05836 0.6383 0.06438 C 0.68137 0.06438 0.69422 0.06415 0.71592 0.06531 C 0.74353 0.06739 0.78868 0.05836 0.80483 0.06137 C 0.8215 0.06114 0.81559 0.05998 0.81715 0.06438 " pathEditMode="relative" rAng="0" ptsTypes="fffffffffffffffffffffffffffffaf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6" y="1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Addresses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927" y="2046671"/>
            <a:ext cx="13931271" cy="1247749"/>
          </a:xfrm>
        </p:spPr>
        <p:txBody>
          <a:bodyPr/>
          <a:lstStyle/>
          <a:p>
            <a:pPr marL="317500" indent="0">
              <a:buNone/>
            </a:pPr>
            <a:r>
              <a:rPr lang="en-US" sz="4000" dirty="0"/>
              <a:t>The IP address tells a router where to send the packet next.</a:t>
            </a:r>
          </a:p>
          <a:p>
            <a:pPr marL="317500" indent="0">
              <a:buNone/>
            </a:pPr>
            <a:r>
              <a:rPr lang="en-US" sz="4000" dirty="0"/>
              <a:t>IP addresses have </a:t>
            </a:r>
            <a:r>
              <a:rPr lang="en-US" sz="4000" i="1" dirty="0"/>
              <a:t>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4D138-4861-EAF5-1DBC-EBD24D95B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3918" y="4384081"/>
            <a:ext cx="457978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000000"/>
                </a:solidFill>
              </a:rPr>
              <a:t>128.100.20.20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31652" y="3594288"/>
            <a:ext cx="2527136" cy="1795230"/>
            <a:chOff x="5531652" y="3711516"/>
            <a:chExt cx="2527136" cy="1795230"/>
          </a:xfrm>
        </p:grpSpPr>
        <p:sp>
          <p:nvSpPr>
            <p:cNvPr id="10" name="Rectangle 9"/>
            <p:cNvSpPr/>
            <p:nvPr/>
          </p:nvSpPr>
          <p:spPr>
            <a:xfrm>
              <a:off x="5531652" y="4625890"/>
              <a:ext cx="2527136" cy="88085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1293" y="3711516"/>
              <a:ext cx="1057983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UofT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18938" y="3586979"/>
            <a:ext cx="8058296" cy="1852704"/>
            <a:chOff x="3786672" y="3715497"/>
            <a:chExt cx="8058296" cy="1852704"/>
          </a:xfrm>
        </p:grpSpPr>
        <p:sp>
          <p:nvSpPr>
            <p:cNvPr id="11" name="Rectangle 10"/>
            <p:cNvSpPr/>
            <p:nvPr/>
          </p:nvSpPr>
          <p:spPr>
            <a:xfrm>
              <a:off x="5599386" y="4562764"/>
              <a:ext cx="3517098" cy="100543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86672" y="3715497"/>
              <a:ext cx="8058296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 network in the </a:t>
              </a:r>
              <a:r>
                <a:rPr lang="en-US" dirty="0">
                  <a:solidFill>
                    <a:srgbClr val="000000"/>
                  </a:solidFill>
                </a:rPr>
                <a:t>CS department at </a:t>
              </a: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UofT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70584" y="3543420"/>
            <a:ext cx="5640968" cy="2028049"/>
            <a:chOff x="5170584" y="3707756"/>
            <a:chExt cx="5640968" cy="2028049"/>
          </a:xfrm>
        </p:grpSpPr>
        <p:sp>
          <p:nvSpPr>
            <p:cNvPr id="12" name="Rectangle 11"/>
            <p:cNvSpPr/>
            <p:nvPr/>
          </p:nvSpPr>
          <p:spPr>
            <a:xfrm>
              <a:off x="5457002" y="4398884"/>
              <a:ext cx="4579779" cy="133692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70584" y="3707756"/>
              <a:ext cx="5640968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A computer at that network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14206" y="7087853"/>
            <a:ext cx="500297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6000" dirty="0"/>
              <a:t>213.233.161.70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649465" y="6372611"/>
            <a:ext cx="9180398" cy="1740217"/>
            <a:chOff x="2258705" y="3688377"/>
            <a:chExt cx="9180398" cy="1740217"/>
          </a:xfrm>
        </p:grpSpPr>
        <p:sp>
          <p:nvSpPr>
            <p:cNvPr id="21" name="Rectangle 20"/>
            <p:cNvSpPr/>
            <p:nvPr/>
          </p:nvSpPr>
          <p:spPr>
            <a:xfrm>
              <a:off x="5472873" y="4547738"/>
              <a:ext cx="3850521" cy="88085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58705" y="3688377"/>
              <a:ext cx="9180398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An address </a:t>
              </a:r>
              <a:r>
                <a:rPr lang="en-US" dirty="0">
                  <a:solidFill>
                    <a:srgbClr val="000000"/>
                  </a:solidFill>
                </a:rPr>
                <a:t>at Sharif University of Technology 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69197" y="6386417"/>
            <a:ext cx="5075107" cy="1787870"/>
            <a:chOff x="3637051" y="4533372"/>
            <a:chExt cx="5075107" cy="1787870"/>
          </a:xfrm>
        </p:grpSpPr>
        <p:sp>
          <p:nvSpPr>
            <p:cNvPr id="24" name="Rectangle 23"/>
            <p:cNvSpPr/>
            <p:nvPr/>
          </p:nvSpPr>
          <p:spPr>
            <a:xfrm>
              <a:off x="5526763" y="5315805"/>
              <a:ext cx="2456751" cy="100543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37051" y="4533372"/>
              <a:ext cx="5075107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A network in Middle East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0404" y="6376212"/>
            <a:ext cx="4816065" cy="2024289"/>
            <a:chOff x="5459644" y="3711516"/>
            <a:chExt cx="4816065" cy="2024289"/>
          </a:xfrm>
        </p:grpSpPr>
        <p:sp>
          <p:nvSpPr>
            <p:cNvPr id="27" name="Rectangle 26"/>
            <p:cNvSpPr/>
            <p:nvPr/>
          </p:nvSpPr>
          <p:spPr>
            <a:xfrm>
              <a:off x="5459644" y="4398884"/>
              <a:ext cx="4816065" cy="133692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54493" y="3711516"/>
              <a:ext cx="3694922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A computer There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548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 we see the path our packets take?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06697" y="5415515"/>
            <a:ext cx="13042605" cy="2336800"/>
          </a:xfrm>
        </p:spPr>
        <p:txBody>
          <a:bodyPr/>
          <a:lstStyle/>
          <a:p>
            <a:r>
              <a:rPr lang="en-US" sz="8000" dirty="0"/>
              <a:t>Yes!</a:t>
            </a:r>
          </a:p>
          <a:p>
            <a:r>
              <a:rPr lang="en-US" sz="4000" dirty="0">
                <a:solidFill>
                  <a:srgbClr val="0365C0"/>
                </a:solidFill>
              </a:rPr>
              <a:t>On your computer, try: “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ping google.com</a:t>
            </a:r>
            <a:r>
              <a:rPr lang="en-US" sz="4000" dirty="0">
                <a:solidFill>
                  <a:srgbClr val="0365C0"/>
                </a:solidFill>
              </a:rPr>
              <a:t>”</a:t>
            </a:r>
          </a:p>
          <a:p>
            <a:r>
              <a:rPr lang="en-US" sz="4000" dirty="0">
                <a:solidFill>
                  <a:srgbClr val="0365C0"/>
                </a:solidFill>
              </a:rPr>
              <a:t>and “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traceroute google.com</a:t>
            </a:r>
            <a:r>
              <a:rPr lang="en-US" sz="4000" dirty="0">
                <a:solidFill>
                  <a:srgbClr val="0365C0"/>
                </a:solidFill>
              </a:rPr>
              <a:t>”</a:t>
            </a:r>
          </a:p>
          <a:p>
            <a:endParaRPr lang="en-US" sz="4000" dirty="0">
              <a:solidFill>
                <a:srgbClr val="0365C0"/>
              </a:solidFill>
            </a:endParaRPr>
          </a:p>
          <a:p>
            <a:r>
              <a:rPr lang="en-US" sz="4000" dirty="0">
                <a:solidFill>
                  <a:srgbClr val="0365C0"/>
                </a:solidFill>
              </a:rPr>
              <a:t>(Windows:  “</a:t>
            </a:r>
            <a:r>
              <a:rPr lang="en-US" sz="4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tracert</a:t>
            </a:r>
            <a:r>
              <a:rPr lang="en-US" sz="4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google.com</a:t>
            </a:r>
            <a:r>
              <a:rPr lang="en-US" sz="4000" dirty="0">
                <a:solidFill>
                  <a:srgbClr val="0365C0"/>
                </a:solidFill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210560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ping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sz="4800" dirty="0">
                <a:latin typeface="Courier" pitchFamily="2" charset="0"/>
              </a:rPr>
              <a:t>www.doshisha.ac.jp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593265"/>
            <a:ext cx="12598400" cy="2336800"/>
          </a:xfrm>
        </p:spPr>
        <p:txBody>
          <a:bodyPr/>
          <a:lstStyle/>
          <a:p>
            <a:r>
              <a:rPr lang="en-US" dirty="0"/>
              <a:t>From Toronto, it takes about 190ms to reach Japan and back again</a:t>
            </a:r>
            <a:br>
              <a:rPr lang="en-US" dirty="0"/>
            </a:br>
            <a:r>
              <a:rPr lang="en-US" dirty="0"/>
              <a:t>(“round-trip-time”)</a:t>
            </a:r>
          </a:p>
        </p:txBody>
      </p:sp>
    </p:spTree>
    <p:extLst>
      <p:ext uri="{BB962C8B-B14F-4D97-AF65-F5344CB8AC3E}">
        <p14:creationId xmlns:p14="http://schemas.microsoft.com/office/powerpoint/2010/main" val="3528653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3CE94F-725B-1028-F7DB-6052FB169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9"/>
          <a:stretch/>
        </p:blipFill>
        <p:spPr>
          <a:xfrm>
            <a:off x="1322" y="-19050"/>
            <a:ext cx="14692578" cy="9177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8CF3B-F85A-F773-B16F-11317F996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13" r="59877" b="31689"/>
          <a:stretch/>
        </p:blipFill>
        <p:spPr>
          <a:xfrm>
            <a:off x="3908140" y="1711161"/>
            <a:ext cx="1956274" cy="8218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72280FC-9E68-2F8B-E2D4-E30A16219A7D}"/>
              </a:ext>
            </a:extLst>
          </p:cNvPr>
          <p:cNvSpPr/>
          <p:nvPr/>
        </p:nvSpPr>
        <p:spPr>
          <a:xfrm>
            <a:off x="1704975" y="3380563"/>
            <a:ext cx="133350" cy="17145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974803F-8208-8865-25E3-8831DCD204E8}"/>
              </a:ext>
            </a:extLst>
          </p:cNvPr>
          <p:cNvSpPr/>
          <p:nvPr/>
        </p:nvSpPr>
        <p:spPr>
          <a:xfrm>
            <a:off x="1704975" y="1424966"/>
            <a:ext cx="6821860" cy="4674276"/>
          </a:xfrm>
          <a:prstGeom prst="arc">
            <a:avLst>
              <a:gd name="adj1" fmla="val 11194220"/>
              <a:gd name="adj2" fmla="val 19494091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triangl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A6FB68-4B6E-D3A7-495E-C23FB2D49A6A}"/>
              </a:ext>
            </a:extLst>
          </p:cNvPr>
          <p:cNvSpPr txBox="1"/>
          <p:nvPr/>
        </p:nvSpPr>
        <p:spPr>
          <a:xfrm>
            <a:off x="1264148" y="3556140"/>
            <a:ext cx="881653" cy="4719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Gill Sans"/>
              </a:rPr>
              <a:t>Kyoto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1C5553-D582-C267-562D-60A66F2756B6}"/>
              </a:ext>
            </a:extLst>
          </p:cNvPr>
          <p:cNvSpPr txBox="1"/>
          <p:nvPr/>
        </p:nvSpPr>
        <p:spPr>
          <a:xfrm>
            <a:off x="6834513" y="245156"/>
            <a:ext cx="3183903" cy="11798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10,565km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RTT = 106ms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81C4BC-E2A6-C93E-D3FB-71DBFC5CF83F}"/>
                  </a:ext>
                </a:extLst>
              </p:cNvPr>
              <p:cNvSpPr txBox="1"/>
              <p:nvPr/>
            </p:nvSpPr>
            <p:spPr>
              <a:xfrm>
                <a:off x="11038431" y="1206759"/>
                <a:ext cx="2479717" cy="7012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𝑠𝑝𝑒𝑒𝑑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𝑑𝑖𝑠𝑡𝑎𝑛𝑐𝑒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Gill Sans"/>
                            </a:rPr>
                            <m:t>𝑡𝑖𝑚𝑒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81C4BC-E2A6-C93E-D3FB-71DBFC5CF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431" y="1206759"/>
                <a:ext cx="2479717" cy="701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12EE3C-C683-0883-E6A7-D378CD85E47B}"/>
                  </a:ext>
                </a:extLst>
              </p:cNvPr>
              <p:cNvSpPr txBox="1"/>
              <p:nvPr/>
            </p:nvSpPr>
            <p:spPr>
              <a:xfrm>
                <a:off x="11029962" y="1961746"/>
                <a:ext cx="2479716" cy="76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𝑑𝑖𝑠𝑡𝑎𝑛𝑐𝑒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12EE3C-C683-0883-E6A7-D378CD85E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9962" y="1961746"/>
                <a:ext cx="2479716" cy="7634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543C1A-CEA7-D97F-EE46-26AE2F0913AB}"/>
                  </a:ext>
                </a:extLst>
              </p:cNvPr>
              <p:cNvSpPr txBox="1"/>
              <p:nvPr/>
            </p:nvSpPr>
            <p:spPr>
              <a:xfrm>
                <a:off x="10222727" y="2855885"/>
                <a:ext cx="4111125" cy="7412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𝑂𝑛𝑒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𝑤𝑎𝑦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10,565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𝑐</m:t>
                          </m:r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543C1A-CEA7-D97F-EE46-26AE2F091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2727" y="2855885"/>
                <a:ext cx="4111125" cy="7412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44BFEE-5F43-4F6F-CACA-D4387C5C1642}"/>
                  </a:ext>
                </a:extLst>
              </p:cNvPr>
              <p:cNvSpPr txBox="1"/>
              <p:nvPr/>
            </p:nvSpPr>
            <p:spPr>
              <a:xfrm>
                <a:off x="9225316" y="4933303"/>
                <a:ext cx="5258170" cy="741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𝑂𝑛𝑒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𝑤𝑎𝑦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𝑡𝑖𝑚𝑒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10,565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2</m:t>
                          </m:r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×</m:t>
                          </m:r>
                          <m:sSup>
                            <m:sSupPr>
                              <m:ctrlP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0" lang="en-US" sz="2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Gill Sans"/>
                                </a:rPr>
                                <m:t>8</m:t>
                              </m:r>
                            </m:sup>
                          </m:sSup>
                        </m:den>
                      </m:f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≈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53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𝑚𝑠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44BFEE-5F43-4F6F-CACA-D4387C5C1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16" y="4933303"/>
                <a:ext cx="5258170" cy="7411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39DA-13BE-E26E-4D24-DC08735E7234}"/>
                  </a:ext>
                </a:extLst>
              </p:cNvPr>
              <p:cNvSpPr txBox="1"/>
              <p:nvPr/>
            </p:nvSpPr>
            <p:spPr>
              <a:xfrm>
                <a:off x="9201134" y="3702427"/>
                <a:ext cx="5399647" cy="10631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𝑠𝑝𝑒𝑒𝑑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𝑜𝑓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𝑙𝑖𝑔h𝑡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𝑖𝑛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</m:oMath>
                  </m:oMathPara>
                </a14:m>
                <a:endParaRPr kumimoji="0" lang="en-US" sz="24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sym typeface="Gill Sans"/>
                </a:endParaRPr>
              </a:p>
              <a:p>
                <a:pPr marL="0" marR="0" indent="0" algn="ctr" defTabSz="5461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𝑜𝑝𝑡𝑖𝑐𝑎𝑙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𝑓𝑖𝑏𝑒𝑟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, </m:t>
                      </m:r>
                      <m:sSup>
                        <m:sSup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Gill Sans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≈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2</m:t>
                          </m:r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3</m:t>
                          </m:r>
                        </m:den>
                      </m:f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𝑐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=2×</m:t>
                      </m:r>
                      <m:sSup>
                        <m:sSup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10</m:t>
                          </m:r>
                        </m:e>
                        <m:sup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Gill Sans"/>
                            </a:rPr>
                            <m:t>8</m:t>
                          </m:r>
                        </m:sup>
                      </m:sSup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𝑚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/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Gill Sans"/>
                        </a:rPr>
                        <m:t>𝑠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A439DA-13BE-E26E-4D24-DC08735E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134" y="3702427"/>
                <a:ext cx="5399647" cy="1063176"/>
              </a:xfrm>
              <a:prstGeom prst="rect">
                <a:avLst/>
              </a:prstGeom>
              <a:blipFill>
                <a:blip r:embed="rId8"/>
                <a:stretch>
                  <a:fillRect l="-259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59CE0F-3AE0-9910-6085-4BBB1C50C553}"/>
                  </a:ext>
                </a:extLst>
              </p:cNvPr>
              <p:cNvSpPr txBox="1"/>
              <p:nvPr/>
            </p:nvSpPr>
            <p:spPr>
              <a:xfrm>
                <a:off x="7913611" y="6488532"/>
                <a:ext cx="6569875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𝑹𝒐𝒖𝒏𝒅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𝒕𝒓𝒊𝒑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 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𝒕𝒊𝒎𝒆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𝟐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×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𝟓𝟑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𝒎𝒔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=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𝟏𝟎𝟔</m:t>
                      </m:r>
                      <m:r>
                        <a:rPr kumimoji="0" lang="en-US" sz="28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Gill Sans"/>
                        </a:rPr>
                        <m:t>𝒎𝒔</m:t>
                      </m:r>
                    </m:oMath>
                  </m:oMathPara>
                </a14:m>
                <a:endParaRPr kumimoji="0" lang="en-US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mbria Math" panose="02040503050406030204" pitchFamily="18" charset="0"/>
                  <a:sym typeface="Gill San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59CE0F-3AE0-9910-6085-4BBB1C50C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611" y="6488532"/>
                <a:ext cx="656987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1FE3644F-FDC0-3580-3985-2B1FD48D1642}"/>
              </a:ext>
            </a:extLst>
          </p:cNvPr>
          <p:cNvSpPr txBox="1"/>
          <p:nvPr/>
        </p:nvSpPr>
        <p:spPr>
          <a:xfrm>
            <a:off x="5864414" y="8248217"/>
            <a:ext cx="8736367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Q: So</a:t>
            </a:r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w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hy did my “ping” take 190ms?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DE6300C6-11B8-E273-FF61-2D392CAFE1D6}"/>
              </a:ext>
            </a:extLst>
          </p:cNvPr>
          <p:cNvSpPr/>
          <p:nvPr/>
        </p:nvSpPr>
        <p:spPr>
          <a:xfrm>
            <a:off x="1852605" y="1501140"/>
            <a:ext cx="6418889" cy="4257575"/>
          </a:xfrm>
          <a:prstGeom prst="arc">
            <a:avLst>
              <a:gd name="adj1" fmla="val 11084857"/>
              <a:gd name="adj2" fmla="val 19822852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non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6939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traceroute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378039"/>
            <a:ext cx="11379200" cy="2336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862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B9EB2C-75C0-1649-BC14-71CE1EB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-47508"/>
            <a:ext cx="13081000" cy="1625600"/>
          </a:xfrm>
        </p:spPr>
        <p:txBody>
          <a:bodyPr/>
          <a:lstStyle/>
          <a:p>
            <a:r>
              <a:rPr lang="en-US" sz="5400" dirty="0"/>
              <a:t>From Toronto to Doshisha University (Kyoto)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AA8F0-FED4-1D4B-88BD-D3CE72EDF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861" y="2187615"/>
            <a:ext cx="15389699" cy="6517327"/>
          </a:xfrm>
        </p:spPr>
        <p:txBody>
          <a:bodyPr/>
          <a:lstStyle/>
          <a:p>
            <a:pPr marL="317500" indent="0">
              <a:buNone/>
            </a:pPr>
            <a:r>
              <a:rPr lang="en-US" sz="2800" i="1" dirty="0"/>
              <a:t>Soheil@ </a:t>
            </a:r>
            <a:r>
              <a:rPr lang="en-US" sz="2800" dirty="0"/>
              <a:t>Home on Bell Network &gt; </a:t>
            </a:r>
            <a:r>
              <a:rPr lang="en-US" sz="2400" b="1" dirty="0">
                <a:latin typeface="Courier" pitchFamily="2" charset="0"/>
              </a:rPr>
              <a:t>traceroute –f 4 -q1 istc.doshisha.ac.jp</a:t>
            </a:r>
            <a:endParaRPr lang="en-US" sz="2800" b="1" dirty="0">
              <a:latin typeface="Courier" pitchFamily="2" charset="0"/>
            </a:endParaRPr>
          </a:p>
          <a:p>
            <a:pPr marL="317500" indent="0">
              <a:buNone/>
            </a:pPr>
            <a:endParaRPr lang="en-US" sz="24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traceroute to istc.doshisha.ac.jp (202.23.190.159), 30 hops max, 60 byte packets</a:t>
            </a: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4 * </a:t>
            </a: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5  tcore4-toronto12_37.net.bell.ca (64.230.59.200)  </a:t>
            </a:r>
            <a:r>
              <a:rPr lang="en-US" sz="2400" b="1" dirty="0">
                <a:solidFill>
                  <a:schemeClr val="accent5"/>
                </a:solidFill>
                <a:latin typeface="Courier" pitchFamily="2" charset="0"/>
              </a:rPr>
              <a:t>24.838 </a:t>
            </a:r>
            <a:r>
              <a:rPr lang="en-US" sz="2400" b="1" dirty="0" err="1">
                <a:solidFill>
                  <a:schemeClr val="accent5"/>
                </a:solidFill>
                <a:latin typeface="Courier" pitchFamily="2" charset="0"/>
              </a:rPr>
              <a:t>ms</a:t>
            </a:r>
            <a:endParaRPr lang="en-US" sz="2000" b="1" dirty="0">
              <a:solidFill>
                <a:schemeClr val="accent5"/>
              </a:solidFill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6  cr01-mtrlpq01h33_bundle-ether9.net.bell.ca (142.124.127.231)  19.103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7  tcore4-montreal02_bundle-ether57.net.bell.ca (142.124.127.250)  26.140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8  tcore4-newyorkaa_hundredgige0-3-0-0.net.bell.ca (64.230.79.144)  24.725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9  bx7-newyork83_hundredgige0-7-0-0.net.bell.ca (64.230.79.91)  23.612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10  </a:t>
            </a:r>
            <a:r>
              <a:rPr lang="en-US" sz="2000" dirty="0" err="1">
                <a:latin typeface="Courier" pitchFamily="2" charset="0"/>
              </a:rPr>
              <a:t>NYIIX.IIJ.Net</a:t>
            </a:r>
            <a:r>
              <a:rPr lang="en-US" sz="2000" dirty="0">
                <a:latin typeface="Courier" pitchFamily="2" charset="0"/>
              </a:rPr>
              <a:t> (198.32.160.42)  27.037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11  nyc002bb00.IIJ.Net (58.138.81.49)  29.022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12  sea001bb00.IIJ.Net (58.138.81.58)  73.050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13  tky009bb00.IIJ.Net (58.138.88.225)  156.554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14  tky009ix50.IIJ.Net (58.138.114.230)  167.123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15  202.232.6.18 (202.232.6.18)  162.362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16  150.99.18.34 (150.99.18.34)  192.893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17  doshisha-LAN.gw.sinet.ad.jp (150.99.196.66)  189.294 </a:t>
            </a:r>
            <a:r>
              <a:rPr lang="en-US" sz="2000" dirty="0" err="1">
                <a:latin typeface="Courier" pitchFamily="2" charset="0"/>
              </a:rPr>
              <a:t>ms</a:t>
            </a:r>
            <a:endParaRPr lang="en-US" sz="2000" dirty="0">
              <a:latin typeface="Courier" pitchFamily="2" charset="0"/>
            </a:endParaRPr>
          </a:p>
          <a:p>
            <a:pPr marL="317500" indent="0">
              <a:buNone/>
            </a:pPr>
            <a:r>
              <a:rPr lang="en-US" sz="2000" dirty="0">
                <a:latin typeface="Courier" pitchFamily="2" charset="0"/>
              </a:rPr>
              <a:t>18  *</a:t>
            </a:r>
            <a:endParaRPr lang="en-US" sz="24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3EBE08-8215-0ACE-8F79-9DD083C3AB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FF3044-9B7F-554F-9D54-E11E13BBA273}"/>
              </a:ext>
            </a:extLst>
          </p:cNvPr>
          <p:cNvSpPr/>
          <p:nvPr/>
        </p:nvSpPr>
        <p:spPr>
          <a:xfrm>
            <a:off x="600613" y="4356005"/>
            <a:ext cx="7527386" cy="33938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267145"/>
                      <a:gd name="connsiteY0" fmla="*/ 100210 h 601249"/>
                      <a:gd name="connsiteX1" fmla="*/ 100210 w 14267145"/>
                      <a:gd name="connsiteY1" fmla="*/ 0 h 601249"/>
                      <a:gd name="connsiteX2" fmla="*/ 967658 w 14267145"/>
                      <a:gd name="connsiteY2" fmla="*/ 0 h 601249"/>
                      <a:gd name="connsiteX3" fmla="*/ 1413104 w 14267145"/>
                      <a:gd name="connsiteY3" fmla="*/ 0 h 601249"/>
                      <a:gd name="connsiteX4" fmla="*/ 1717883 w 14267145"/>
                      <a:gd name="connsiteY4" fmla="*/ 0 h 601249"/>
                      <a:gd name="connsiteX5" fmla="*/ 2444664 w 14267145"/>
                      <a:gd name="connsiteY5" fmla="*/ 0 h 601249"/>
                      <a:gd name="connsiteX6" fmla="*/ 2890110 w 14267145"/>
                      <a:gd name="connsiteY6" fmla="*/ 0 h 601249"/>
                      <a:gd name="connsiteX7" fmla="*/ 3757558 w 14267145"/>
                      <a:gd name="connsiteY7" fmla="*/ 0 h 601249"/>
                      <a:gd name="connsiteX8" fmla="*/ 4062338 w 14267145"/>
                      <a:gd name="connsiteY8" fmla="*/ 0 h 601249"/>
                      <a:gd name="connsiteX9" fmla="*/ 4929786 w 14267145"/>
                      <a:gd name="connsiteY9" fmla="*/ 0 h 601249"/>
                      <a:gd name="connsiteX10" fmla="*/ 5093897 w 14267145"/>
                      <a:gd name="connsiteY10" fmla="*/ 0 h 601249"/>
                      <a:gd name="connsiteX11" fmla="*/ 5680011 w 14267145"/>
                      <a:gd name="connsiteY11" fmla="*/ 0 h 601249"/>
                      <a:gd name="connsiteX12" fmla="*/ 6266124 w 14267145"/>
                      <a:gd name="connsiteY12" fmla="*/ 0 h 601249"/>
                      <a:gd name="connsiteX13" fmla="*/ 6711571 w 14267145"/>
                      <a:gd name="connsiteY13" fmla="*/ 0 h 601249"/>
                      <a:gd name="connsiteX14" fmla="*/ 7579019 w 14267145"/>
                      <a:gd name="connsiteY14" fmla="*/ 0 h 601249"/>
                      <a:gd name="connsiteX15" fmla="*/ 8446467 w 14267145"/>
                      <a:gd name="connsiteY15" fmla="*/ 0 h 601249"/>
                      <a:gd name="connsiteX16" fmla="*/ 8751246 w 14267145"/>
                      <a:gd name="connsiteY16" fmla="*/ 0 h 601249"/>
                      <a:gd name="connsiteX17" fmla="*/ 9337359 w 14267145"/>
                      <a:gd name="connsiteY17" fmla="*/ 0 h 601249"/>
                      <a:gd name="connsiteX18" fmla="*/ 10204807 w 14267145"/>
                      <a:gd name="connsiteY18" fmla="*/ 0 h 601249"/>
                      <a:gd name="connsiteX19" fmla="*/ 10790921 w 14267145"/>
                      <a:gd name="connsiteY19" fmla="*/ 0 h 601249"/>
                      <a:gd name="connsiteX20" fmla="*/ 10955033 w 14267145"/>
                      <a:gd name="connsiteY20" fmla="*/ 0 h 601249"/>
                      <a:gd name="connsiteX21" fmla="*/ 11259812 w 14267145"/>
                      <a:gd name="connsiteY21" fmla="*/ 0 h 601249"/>
                      <a:gd name="connsiteX22" fmla="*/ 12127260 w 14267145"/>
                      <a:gd name="connsiteY22" fmla="*/ 0 h 601249"/>
                      <a:gd name="connsiteX23" fmla="*/ 12713373 w 14267145"/>
                      <a:gd name="connsiteY23" fmla="*/ 0 h 601249"/>
                      <a:gd name="connsiteX24" fmla="*/ 13018152 w 14267145"/>
                      <a:gd name="connsiteY24" fmla="*/ 0 h 601249"/>
                      <a:gd name="connsiteX25" fmla="*/ 13604266 w 14267145"/>
                      <a:gd name="connsiteY25" fmla="*/ 0 h 601249"/>
                      <a:gd name="connsiteX26" fmla="*/ 14166935 w 14267145"/>
                      <a:gd name="connsiteY26" fmla="*/ 0 h 601249"/>
                      <a:gd name="connsiteX27" fmla="*/ 14267145 w 14267145"/>
                      <a:gd name="connsiteY27" fmla="*/ 100210 h 601249"/>
                      <a:gd name="connsiteX28" fmla="*/ 14267145 w 14267145"/>
                      <a:gd name="connsiteY28" fmla="*/ 501039 h 601249"/>
                      <a:gd name="connsiteX29" fmla="*/ 14166935 w 14267145"/>
                      <a:gd name="connsiteY29" fmla="*/ 601249 h 601249"/>
                      <a:gd name="connsiteX30" fmla="*/ 13721489 w 14267145"/>
                      <a:gd name="connsiteY30" fmla="*/ 601249 h 601249"/>
                      <a:gd name="connsiteX31" fmla="*/ 13557377 w 14267145"/>
                      <a:gd name="connsiteY31" fmla="*/ 601249 h 601249"/>
                      <a:gd name="connsiteX32" fmla="*/ 12830596 w 14267145"/>
                      <a:gd name="connsiteY32" fmla="*/ 601249 h 601249"/>
                      <a:gd name="connsiteX33" fmla="*/ 12525817 w 14267145"/>
                      <a:gd name="connsiteY33" fmla="*/ 601249 h 601249"/>
                      <a:gd name="connsiteX34" fmla="*/ 12361705 w 14267145"/>
                      <a:gd name="connsiteY34" fmla="*/ 601249 h 601249"/>
                      <a:gd name="connsiteX35" fmla="*/ 12056926 w 14267145"/>
                      <a:gd name="connsiteY35" fmla="*/ 601249 h 601249"/>
                      <a:gd name="connsiteX36" fmla="*/ 11330145 w 14267145"/>
                      <a:gd name="connsiteY36" fmla="*/ 601249 h 601249"/>
                      <a:gd name="connsiteX37" fmla="*/ 11025366 w 14267145"/>
                      <a:gd name="connsiteY37" fmla="*/ 601249 h 601249"/>
                      <a:gd name="connsiteX38" fmla="*/ 10861255 w 14267145"/>
                      <a:gd name="connsiteY38" fmla="*/ 601249 h 601249"/>
                      <a:gd name="connsiteX39" fmla="*/ 10556476 w 14267145"/>
                      <a:gd name="connsiteY39" fmla="*/ 601249 h 601249"/>
                      <a:gd name="connsiteX40" fmla="*/ 10111029 w 14267145"/>
                      <a:gd name="connsiteY40" fmla="*/ 601249 h 601249"/>
                      <a:gd name="connsiteX41" fmla="*/ 9524916 w 14267145"/>
                      <a:gd name="connsiteY41" fmla="*/ 601249 h 601249"/>
                      <a:gd name="connsiteX42" fmla="*/ 9220137 w 14267145"/>
                      <a:gd name="connsiteY42" fmla="*/ 601249 h 601249"/>
                      <a:gd name="connsiteX43" fmla="*/ 8352689 w 14267145"/>
                      <a:gd name="connsiteY43" fmla="*/ 601249 h 601249"/>
                      <a:gd name="connsiteX44" fmla="*/ 7766575 w 14267145"/>
                      <a:gd name="connsiteY44" fmla="*/ 601249 h 601249"/>
                      <a:gd name="connsiteX45" fmla="*/ 6899127 w 14267145"/>
                      <a:gd name="connsiteY45" fmla="*/ 601249 h 601249"/>
                      <a:gd name="connsiteX46" fmla="*/ 6172346 w 14267145"/>
                      <a:gd name="connsiteY46" fmla="*/ 601249 h 601249"/>
                      <a:gd name="connsiteX47" fmla="*/ 5726900 w 14267145"/>
                      <a:gd name="connsiteY47" fmla="*/ 601249 h 601249"/>
                      <a:gd name="connsiteX48" fmla="*/ 5000119 w 14267145"/>
                      <a:gd name="connsiteY48" fmla="*/ 601249 h 601249"/>
                      <a:gd name="connsiteX49" fmla="*/ 4695340 w 14267145"/>
                      <a:gd name="connsiteY49" fmla="*/ 601249 h 601249"/>
                      <a:gd name="connsiteX50" fmla="*/ 4109227 w 14267145"/>
                      <a:gd name="connsiteY50" fmla="*/ 601249 h 601249"/>
                      <a:gd name="connsiteX51" fmla="*/ 3945115 w 14267145"/>
                      <a:gd name="connsiteY51" fmla="*/ 601249 h 601249"/>
                      <a:gd name="connsiteX52" fmla="*/ 3077667 w 14267145"/>
                      <a:gd name="connsiteY52" fmla="*/ 601249 h 601249"/>
                      <a:gd name="connsiteX53" fmla="*/ 2491553 w 14267145"/>
                      <a:gd name="connsiteY53" fmla="*/ 601249 h 601249"/>
                      <a:gd name="connsiteX54" fmla="*/ 1624105 w 14267145"/>
                      <a:gd name="connsiteY54" fmla="*/ 601249 h 601249"/>
                      <a:gd name="connsiteX55" fmla="*/ 1178659 w 14267145"/>
                      <a:gd name="connsiteY55" fmla="*/ 601249 h 601249"/>
                      <a:gd name="connsiteX56" fmla="*/ 873880 w 14267145"/>
                      <a:gd name="connsiteY56" fmla="*/ 601249 h 601249"/>
                      <a:gd name="connsiteX57" fmla="*/ 100210 w 14267145"/>
                      <a:gd name="connsiteY57" fmla="*/ 601249 h 601249"/>
                      <a:gd name="connsiteX58" fmla="*/ 0 w 14267145"/>
                      <a:gd name="connsiteY58" fmla="*/ 501039 h 601249"/>
                      <a:gd name="connsiteX59" fmla="*/ 0 w 14267145"/>
                      <a:gd name="connsiteY59" fmla="*/ 100210 h 601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4267145" h="601249" extrusionOk="0">
                        <a:moveTo>
                          <a:pt x="0" y="100210"/>
                        </a:moveTo>
                        <a:cubicBezTo>
                          <a:pt x="-13687" y="36424"/>
                          <a:pt x="31334" y="5079"/>
                          <a:pt x="100210" y="0"/>
                        </a:cubicBezTo>
                        <a:cubicBezTo>
                          <a:pt x="480943" y="-19577"/>
                          <a:pt x="550271" y="94327"/>
                          <a:pt x="967658" y="0"/>
                        </a:cubicBezTo>
                        <a:cubicBezTo>
                          <a:pt x="1385045" y="-94327"/>
                          <a:pt x="1292343" y="5482"/>
                          <a:pt x="1413104" y="0"/>
                        </a:cubicBezTo>
                        <a:cubicBezTo>
                          <a:pt x="1533865" y="-5482"/>
                          <a:pt x="1648881" y="11543"/>
                          <a:pt x="1717883" y="0"/>
                        </a:cubicBezTo>
                        <a:cubicBezTo>
                          <a:pt x="1786885" y="-11543"/>
                          <a:pt x="2297230" y="82365"/>
                          <a:pt x="2444664" y="0"/>
                        </a:cubicBezTo>
                        <a:cubicBezTo>
                          <a:pt x="2592098" y="-82365"/>
                          <a:pt x="2685014" y="4924"/>
                          <a:pt x="2890110" y="0"/>
                        </a:cubicBezTo>
                        <a:cubicBezTo>
                          <a:pt x="3095206" y="-4924"/>
                          <a:pt x="3570883" y="58145"/>
                          <a:pt x="3757558" y="0"/>
                        </a:cubicBezTo>
                        <a:cubicBezTo>
                          <a:pt x="3944233" y="-58145"/>
                          <a:pt x="3974134" y="25161"/>
                          <a:pt x="4062338" y="0"/>
                        </a:cubicBezTo>
                        <a:cubicBezTo>
                          <a:pt x="4150542" y="-25161"/>
                          <a:pt x="4689705" y="75279"/>
                          <a:pt x="4929786" y="0"/>
                        </a:cubicBezTo>
                        <a:cubicBezTo>
                          <a:pt x="5169867" y="-75279"/>
                          <a:pt x="5037043" y="14318"/>
                          <a:pt x="5093897" y="0"/>
                        </a:cubicBezTo>
                        <a:cubicBezTo>
                          <a:pt x="5150751" y="-14318"/>
                          <a:pt x="5436961" y="39253"/>
                          <a:pt x="5680011" y="0"/>
                        </a:cubicBezTo>
                        <a:cubicBezTo>
                          <a:pt x="5923061" y="-39253"/>
                          <a:pt x="6103167" y="38755"/>
                          <a:pt x="6266124" y="0"/>
                        </a:cubicBezTo>
                        <a:cubicBezTo>
                          <a:pt x="6429081" y="-38755"/>
                          <a:pt x="6586271" y="24305"/>
                          <a:pt x="6711571" y="0"/>
                        </a:cubicBezTo>
                        <a:cubicBezTo>
                          <a:pt x="6836871" y="-24305"/>
                          <a:pt x="7216281" y="30303"/>
                          <a:pt x="7579019" y="0"/>
                        </a:cubicBezTo>
                        <a:cubicBezTo>
                          <a:pt x="7941757" y="-30303"/>
                          <a:pt x="8142913" y="85972"/>
                          <a:pt x="8446467" y="0"/>
                        </a:cubicBezTo>
                        <a:cubicBezTo>
                          <a:pt x="8750021" y="-85972"/>
                          <a:pt x="8606238" y="2288"/>
                          <a:pt x="8751246" y="0"/>
                        </a:cubicBezTo>
                        <a:cubicBezTo>
                          <a:pt x="8896254" y="-2288"/>
                          <a:pt x="9203120" y="52584"/>
                          <a:pt x="9337359" y="0"/>
                        </a:cubicBezTo>
                        <a:cubicBezTo>
                          <a:pt x="9471598" y="-52584"/>
                          <a:pt x="9972878" y="51476"/>
                          <a:pt x="10204807" y="0"/>
                        </a:cubicBezTo>
                        <a:cubicBezTo>
                          <a:pt x="10436736" y="-51476"/>
                          <a:pt x="10647317" y="66523"/>
                          <a:pt x="10790921" y="0"/>
                        </a:cubicBezTo>
                        <a:cubicBezTo>
                          <a:pt x="10934525" y="-66523"/>
                          <a:pt x="10915629" y="6349"/>
                          <a:pt x="10955033" y="0"/>
                        </a:cubicBezTo>
                        <a:cubicBezTo>
                          <a:pt x="10994437" y="-6349"/>
                          <a:pt x="11150665" y="35065"/>
                          <a:pt x="11259812" y="0"/>
                        </a:cubicBezTo>
                        <a:cubicBezTo>
                          <a:pt x="11368959" y="-35065"/>
                          <a:pt x="11728007" y="54476"/>
                          <a:pt x="12127260" y="0"/>
                        </a:cubicBezTo>
                        <a:cubicBezTo>
                          <a:pt x="12526513" y="-54476"/>
                          <a:pt x="12556257" y="32264"/>
                          <a:pt x="12713373" y="0"/>
                        </a:cubicBezTo>
                        <a:cubicBezTo>
                          <a:pt x="12870489" y="-32264"/>
                          <a:pt x="12926309" y="36529"/>
                          <a:pt x="13018152" y="0"/>
                        </a:cubicBezTo>
                        <a:cubicBezTo>
                          <a:pt x="13109995" y="-36529"/>
                          <a:pt x="13315288" y="41593"/>
                          <a:pt x="13604266" y="0"/>
                        </a:cubicBezTo>
                        <a:cubicBezTo>
                          <a:pt x="13893244" y="-41593"/>
                          <a:pt x="13980509" y="5400"/>
                          <a:pt x="14166935" y="0"/>
                        </a:cubicBezTo>
                        <a:cubicBezTo>
                          <a:pt x="14226177" y="-11988"/>
                          <a:pt x="14270775" y="48791"/>
                          <a:pt x="14267145" y="100210"/>
                        </a:cubicBezTo>
                        <a:cubicBezTo>
                          <a:pt x="14308907" y="216115"/>
                          <a:pt x="14231359" y="408432"/>
                          <a:pt x="14267145" y="501039"/>
                        </a:cubicBezTo>
                        <a:cubicBezTo>
                          <a:pt x="14266866" y="550585"/>
                          <a:pt x="14230584" y="606481"/>
                          <a:pt x="14166935" y="601249"/>
                        </a:cubicBezTo>
                        <a:cubicBezTo>
                          <a:pt x="14043740" y="607800"/>
                          <a:pt x="13892959" y="558246"/>
                          <a:pt x="13721489" y="601249"/>
                        </a:cubicBezTo>
                        <a:cubicBezTo>
                          <a:pt x="13550019" y="644252"/>
                          <a:pt x="13635150" y="584379"/>
                          <a:pt x="13557377" y="601249"/>
                        </a:cubicBezTo>
                        <a:cubicBezTo>
                          <a:pt x="13479604" y="618119"/>
                          <a:pt x="13060160" y="527846"/>
                          <a:pt x="12830596" y="601249"/>
                        </a:cubicBezTo>
                        <a:cubicBezTo>
                          <a:pt x="12601032" y="674652"/>
                          <a:pt x="12676558" y="589429"/>
                          <a:pt x="12525817" y="601249"/>
                        </a:cubicBezTo>
                        <a:cubicBezTo>
                          <a:pt x="12375076" y="613069"/>
                          <a:pt x="12406388" y="601223"/>
                          <a:pt x="12361705" y="601249"/>
                        </a:cubicBezTo>
                        <a:cubicBezTo>
                          <a:pt x="12317022" y="601275"/>
                          <a:pt x="12204652" y="588459"/>
                          <a:pt x="12056926" y="601249"/>
                        </a:cubicBezTo>
                        <a:cubicBezTo>
                          <a:pt x="11909200" y="614039"/>
                          <a:pt x="11674544" y="556286"/>
                          <a:pt x="11330145" y="601249"/>
                        </a:cubicBezTo>
                        <a:cubicBezTo>
                          <a:pt x="10985746" y="646212"/>
                          <a:pt x="11131472" y="597971"/>
                          <a:pt x="11025366" y="601249"/>
                        </a:cubicBezTo>
                        <a:cubicBezTo>
                          <a:pt x="10919260" y="604527"/>
                          <a:pt x="10923639" y="590352"/>
                          <a:pt x="10861255" y="601249"/>
                        </a:cubicBezTo>
                        <a:cubicBezTo>
                          <a:pt x="10798871" y="612146"/>
                          <a:pt x="10677207" y="598090"/>
                          <a:pt x="10556476" y="601249"/>
                        </a:cubicBezTo>
                        <a:cubicBezTo>
                          <a:pt x="10435745" y="604408"/>
                          <a:pt x="10285957" y="578988"/>
                          <a:pt x="10111029" y="601249"/>
                        </a:cubicBezTo>
                        <a:cubicBezTo>
                          <a:pt x="9936101" y="623510"/>
                          <a:pt x="9649739" y="542776"/>
                          <a:pt x="9524916" y="601249"/>
                        </a:cubicBezTo>
                        <a:cubicBezTo>
                          <a:pt x="9400093" y="659722"/>
                          <a:pt x="9291919" y="579627"/>
                          <a:pt x="9220137" y="601249"/>
                        </a:cubicBezTo>
                        <a:cubicBezTo>
                          <a:pt x="9148355" y="622871"/>
                          <a:pt x="8602358" y="579736"/>
                          <a:pt x="8352689" y="601249"/>
                        </a:cubicBezTo>
                        <a:cubicBezTo>
                          <a:pt x="8103020" y="622762"/>
                          <a:pt x="7907155" y="571151"/>
                          <a:pt x="7766575" y="601249"/>
                        </a:cubicBezTo>
                        <a:cubicBezTo>
                          <a:pt x="7625995" y="631347"/>
                          <a:pt x="7316788" y="560776"/>
                          <a:pt x="6899127" y="601249"/>
                        </a:cubicBezTo>
                        <a:cubicBezTo>
                          <a:pt x="6481466" y="641722"/>
                          <a:pt x="6458554" y="537818"/>
                          <a:pt x="6172346" y="601249"/>
                        </a:cubicBezTo>
                        <a:cubicBezTo>
                          <a:pt x="5886138" y="664680"/>
                          <a:pt x="5875895" y="583997"/>
                          <a:pt x="5726900" y="601249"/>
                        </a:cubicBezTo>
                        <a:cubicBezTo>
                          <a:pt x="5577905" y="618501"/>
                          <a:pt x="5359320" y="534562"/>
                          <a:pt x="5000119" y="601249"/>
                        </a:cubicBezTo>
                        <a:cubicBezTo>
                          <a:pt x="4640918" y="667936"/>
                          <a:pt x="4835511" y="569218"/>
                          <a:pt x="4695340" y="601249"/>
                        </a:cubicBezTo>
                        <a:cubicBezTo>
                          <a:pt x="4555169" y="633280"/>
                          <a:pt x="4296262" y="556109"/>
                          <a:pt x="4109227" y="601249"/>
                        </a:cubicBezTo>
                        <a:cubicBezTo>
                          <a:pt x="3922192" y="646389"/>
                          <a:pt x="4018997" y="593805"/>
                          <a:pt x="3945115" y="601249"/>
                        </a:cubicBezTo>
                        <a:cubicBezTo>
                          <a:pt x="3871233" y="608693"/>
                          <a:pt x="3451059" y="551008"/>
                          <a:pt x="3077667" y="601249"/>
                        </a:cubicBezTo>
                        <a:cubicBezTo>
                          <a:pt x="2704275" y="651490"/>
                          <a:pt x="2747509" y="544560"/>
                          <a:pt x="2491553" y="601249"/>
                        </a:cubicBezTo>
                        <a:cubicBezTo>
                          <a:pt x="2235597" y="657938"/>
                          <a:pt x="1843753" y="538518"/>
                          <a:pt x="1624105" y="601249"/>
                        </a:cubicBezTo>
                        <a:cubicBezTo>
                          <a:pt x="1404457" y="663980"/>
                          <a:pt x="1398392" y="570405"/>
                          <a:pt x="1178659" y="601249"/>
                        </a:cubicBezTo>
                        <a:cubicBezTo>
                          <a:pt x="958926" y="632093"/>
                          <a:pt x="999341" y="584113"/>
                          <a:pt x="873880" y="601249"/>
                        </a:cubicBezTo>
                        <a:cubicBezTo>
                          <a:pt x="748419" y="618385"/>
                          <a:pt x="451740" y="592068"/>
                          <a:pt x="100210" y="601249"/>
                        </a:cubicBezTo>
                        <a:cubicBezTo>
                          <a:pt x="43246" y="601817"/>
                          <a:pt x="-239" y="544430"/>
                          <a:pt x="0" y="501039"/>
                        </a:cubicBezTo>
                        <a:cubicBezTo>
                          <a:pt x="-14244" y="303236"/>
                          <a:pt x="27392" y="270562"/>
                          <a:pt x="0" y="100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E0AB09C0-00BB-1B3B-B12B-B0448F2ABCEA}"/>
              </a:ext>
            </a:extLst>
          </p:cNvPr>
          <p:cNvSpPr/>
          <p:nvPr/>
        </p:nvSpPr>
        <p:spPr>
          <a:xfrm>
            <a:off x="619717" y="4774626"/>
            <a:ext cx="8280125" cy="33938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267145"/>
                      <a:gd name="connsiteY0" fmla="*/ 100210 h 601249"/>
                      <a:gd name="connsiteX1" fmla="*/ 100210 w 14267145"/>
                      <a:gd name="connsiteY1" fmla="*/ 0 h 601249"/>
                      <a:gd name="connsiteX2" fmla="*/ 967658 w 14267145"/>
                      <a:gd name="connsiteY2" fmla="*/ 0 h 601249"/>
                      <a:gd name="connsiteX3" fmla="*/ 1413104 w 14267145"/>
                      <a:gd name="connsiteY3" fmla="*/ 0 h 601249"/>
                      <a:gd name="connsiteX4" fmla="*/ 1717883 w 14267145"/>
                      <a:gd name="connsiteY4" fmla="*/ 0 h 601249"/>
                      <a:gd name="connsiteX5" fmla="*/ 2444664 w 14267145"/>
                      <a:gd name="connsiteY5" fmla="*/ 0 h 601249"/>
                      <a:gd name="connsiteX6" fmla="*/ 2890110 w 14267145"/>
                      <a:gd name="connsiteY6" fmla="*/ 0 h 601249"/>
                      <a:gd name="connsiteX7" fmla="*/ 3757558 w 14267145"/>
                      <a:gd name="connsiteY7" fmla="*/ 0 h 601249"/>
                      <a:gd name="connsiteX8" fmla="*/ 4062338 w 14267145"/>
                      <a:gd name="connsiteY8" fmla="*/ 0 h 601249"/>
                      <a:gd name="connsiteX9" fmla="*/ 4929786 w 14267145"/>
                      <a:gd name="connsiteY9" fmla="*/ 0 h 601249"/>
                      <a:gd name="connsiteX10" fmla="*/ 5093897 w 14267145"/>
                      <a:gd name="connsiteY10" fmla="*/ 0 h 601249"/>
                      <a:gd name="connsiteX11" fmla="*/ 5680011 w 14267145"/>
                      <a:gd name="connsiteY11" fmla="*/ 0 h 601249"/>
                      <a:gd name="connsiteX12" fmla="*/ 6266124 w 14267145"/>
                      <a:gd name="connsiteY12" fmla="*/ 0 h 601249"/>
                      <a:gd name="connsiteX13" fmla="*/ 6711571 w 14267145"/>
                      <a:gd name="connsiteY13" fmla="*/ 0 h 601249"/>
                      <a:gd name="connsiteX14" fmla="*/ 7579019 w 14267145"/>
                      <a:gd name="connsiteY14" fmla="*/ 0 h 601249"/>
                      <a:gd name="connsiteX15" fmla="*/ 8446467 w 14267145"/>
                      <a:gd name="connsiteY15" fmla="*/ 0 h 601249"/>
                      <a:gd name="connsiteX16" fmla="*/ 8751246 w 14267145"/>
                      <a:gd name="connsiteY16" fmla="*/ 0 h 601249"/>
                      <a:gd name="connsiteX17" fmla="*/ 9337359 w 14267145"/>
                      <a:gd name="connsiteY17" fmla="*/ 0 h 601249"/>
                      <a:gd name="connsiteX18" fmla="*/ 10204807 w 14267145"/>
                      <a:gd name="connsiteY18" fmla="*/ 0 h 601249"/>
                      <a:gd name="connsiteX19" fmla="*/ 10790921 w 14267145"/>
                      <a:gd name="connsiteY19" fmla="*/ 0 h 601249"/>
                      <a:gd name="connsiteX20" fmla="*/ 10955033 w 14267145"/>
                      <a:gd name="connsiteY20" fmla="*/ 0 h 601249"/>
                      <a:gd name="connsiteX21" fmla="*/ 11259812 w 14267145"/>
                      <a:gd name="connsiteY21" fmla="*/ 0 h 601249"/>
                      <a:gd name="connsiteX22" fmla="*/ 12127260 w 14267145"/>
                      <a:gd name="connsiteY22" fmla="*/ 0 h 601249"/>
                      <a:gd name="connsiteX23" fmla="*/ 12713373 w 14267145"/>
                      <a:gd name="connsiteY23" fmla="*/ 0 h 601249"/>
                      <a:gd name="connsiteX24" fmla="*/ 13018152 w 14267145"/>
                      <a:gd name="connsiteY24" fmla="*/ 0 h 601249"/>
                      <a:gd name="connsiteX25" fmla="*/ 13604266 w 14267145"/>
                      <a:gd name="connsiteY25" fmla="*/ 0 h 601249"/>
                      <a:gd name="connsiteX26" fmla="*/ 14166935 w 14267145"/>
                      <a:gd name="connsiteY26" fmla="*/ 0 h 601249"/>
                      <a:gd name="connsiteX27" fmla="*/ 14267145 w 14267145"/>
                      <a:gd name="connsiteY27" fmla="*/ 100210 h 601249"/>
                      <a:gd name="connsiteX28" fmla="*/ 14267145 w 14267145"/>
                      <a:gd name="connsiteY28" fmla="*/ 501039 h 601249"/>
                      <a:gd name="connsiteX29" fmla="*/ 14166935 w 14267145"/>
                      <a:gd name="connsiteY29" fmla="*/ 601249 h 601249"/>
                      <a:gd name="connsiteX30" fmla="*/ 13721489 w 14267145"/>
                      <a:gd name="connsiteY30" fmla="*/ 601249 h 601249"/>
                      <a:gd name="connsiteX31" fmla="*/ 13557377 w 14267145"/>
                      <a:gd name="connsiteY31" fmla="*/ 601249 h 601249"/>
                      <a:gd name="connsiteX32" fmla="*/ 12830596 w 14267145"/>
                      <a:gd name="connsiteY32" fmla="*/ 601249 h 601249"/>
                      <a:gd name="connsiteX33" fmla="*/ 12525817 w 14267145"/>
                      <a:gd name="connsiteY33" fmla="*/ 601249 h 601249"/>
                      <a:gd name="connsiteX34" fmla="*/ 12361705 w 14267145"/>
                      <a:gd name="connsiteY34" fmla="*/ 601249 h 601249"/>
                      <a:gd name="connsiteX35" fmla="*/ 12056926 w 14267145"/>
                      <a:gd name="connsiteY35" fmla="*/ 601249 h 601249"/>
                      <a:gd name="connsiteX36" fmla="*/ 11330145 w 14267145"/>
                      <a:gd name="connsiteY36" fmla="*/ 601249 h 601249"/>
                      <a:gd name="connsiteX37" fmla="*/ 11025366 w 14267145"/>
                      <a:gd name="connsiteY37" fmla="*/ 601249 h 601249"/>
                      <a:gd name="connsiteX38" fmla="*/ 10861255 w 14267145"/>
                      <a:gd name="connsiteY38" fmla="*/ 601249 h 601249"/>
                      <a:gd name="connsiteX39" fmla="*/ 10556476 w 14267145"/>
                      <a:gd name="connsiteY39" fmla="*/ 601249 h 601249"/>
                      <a:gd name="connsiteX40" fmla="*/ 10111029 w 14267145"/>
                      <a:gd name="connsiteY40" fmla="*/ 601249 h 601249"/>
                      <a:gd name="connsiteX41" fmla="*/ 9524916 w 14267145"/>
                      <a:gd name="connsiteY41" fmla="*/ 601249 h 601249"/>
                      <a:gd name="connsiteX42" fmla="*/ 9220137 w 14267145"/>
                      <a:gd name="connsiteY42" fmla="*/ 601249 h 601249"/>
                      <a:gd name="connsiteX43" fmla="*/ 8352689 w 14267145"/>
                      <a:gd name="connsiteY43" fmla="*/ 601249 h 601249"/>
                      <a:gd name="connsiteX44" fmla="*/ 7766575 w 14267145"/>
                      <a:gd name="connsiteY44" fmla="*/ 601249 h 601249"/>
                      <a:gd name="connsiteX45" fmla="*/ 6899127 w 14267145"/>
                      <a:gd name="connsiteY45" fmla="*/ 601249 h 601249"/>
                      <a:gd name="connsiteX46" fmla="*/ 6172346 w 14267145"/>
                      <a:gd name="connsiteY46" fmla="*/ 601249 h 601249"/>
                      <a:gd name="connsiteX47" fmla="*/ 5726900 w 14267145"/>
                      <a:gd name="connsiteY47" fmla="*/ 601249 h 601249"/>
                      <a:gd name="connsiteX48" fmla="*/ 5000119 w 14267145"/>
                      <a:gd name="connsiteY48" fmla="*/ 601249 h 601249"/>
                      <a:gd name="connsiteX49" fmla="*/ 4695340 w 14267145"/>
                      <a:gd name="connsiteY49" fmla="*/ 601249 h 601249"/>
                      <a:gd name="connsiteX50" fmla="*/ 4109227 w 14267145"/>
                      <a:gd name="connsiteY50" fmla="*/ 601249 h 601249"/>
                      <a:gd name="connsiteX51" fmla="*/ 3945115 w 14267145"/>
                      <a:gd name="connsiteY51" fmla="*/ 601249 h 601249"/>
                      <a:gd name="connsiteX52" fmla="*/ 3077667 w 14267145"/>
                      <a:gd name="connsiteY52" fmla="*/ 601249 h 601249"/>
                      <a:gd name="connsiteX53" fmla="*/ 2491553 w 14267145"/>
                      <a:gd name="connsiteY53" fmla="*/ 601249 h 601249"/>
                      <a:gd name="connsiteX54" fmla="*/ 1624105 w 14267145"/>
                      <a:gd name="connsiteY54" fmla="*/ 601249 h 601249"/>
                      <a:gd name="connsiteX55" fmla="*/ 1178659 w 14267145"/>
                      <a:gd name="connsiteY55" fmla="*/ 601249 h 601249"/>
                      <a:gd name="connsiteX56" fmla="*/ 873880 w 14267145"/>
                      <a:gd name="connsiteY56" fmla="*/ 601249 h 601249"/>
                      <a:gd name="connsiteX57" fmla="*/ 100210 w 14267145"/>
                      <a:gd name="connsiteY57" fmla="*/ 601249 h 601249"/>
                      <a:gd name="connsiteX58" fmla="*/ 0 w 14267145"/>
                      <a:gd name="connsiteY58" fmla="*/ 501039 h 601249"/>
                      <a:gd name="connsiteX59" fmla="*/ 0 w 14267145"/>
                      <a:gd name="connsiteY59" fmla="*/ 100210 h 601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4267145" h="601249" extrusionOk="0">
                        <a:moveTo>
                          <a:pt x="0" y="100210"/>
                        </a:moveTo>
                        <a:cubicBezTo>
                          <a:pt x="-13687" y="36424"/>
                          <a:pt x="31334" y="5079"/>
                          <a:pt x="100210" y="0"/>
                        </a:cubicBezTo>
                        <a:cubicBezTo>
                          <a:pt x="480943" y="-19577"/>
                          <a:pt x="550271" y="94327"/>
                          <a:pt x="967658" y="0"/>
                        </a:cubicBezTo>
                        <a:cubicBezTo>
                          <a:pt x="1385045" y="-94327"/>
                          <a:pt x="1292343" y="5482"/>
                          <a:pt x="1413104" y="0"/>
                        </a:cubicBezTo>
                        <a:cubicBezTo>
                          <a:pt x="1533865" y="-5482"/>
                          <a:pt x="1648881" y="11543"/>
                          <a:pt x="1717883" y="0"/>
                        </a:cubicBezTo>
                        <a:cubicBezTo>
                          <a:pt x="1786885" y="-11543"/>
                          <a:pt x="2297230" y="82365"/>
                          <a:pt x="2444664" y="0"/>
                        </a:cubicBezTo>
                        <a:cubicBezTo>
                          <a:pt x="2592098" y="-82365"/>
                          <a:pt x="2685014" y="4924"/>
                          <a:pt x="2890110" y="0"/>
                        </a:cubicBezTo>
                        <a:cubicBezTo>
                          <a:pt x="3095206" y="-4924"/>
                          <a:pt x="3570883" y="58145"/>
                          <a:pt x="3757558" y="0"/>
                        </a:cubicBezTo>
                        <a:cubicBezTo>
                          <a:pt x="3944233" y="-58145"/>
                          <a:pt x="3974134" y="25161"/>
                          <a:pt x="4062338" y="0"/>
                        </a:cubicBezTo>
                        <a:cubicBezTo>
                          <a:pt x="4150542" y="-25161"/>
                          <a:pt x="4689705" y="75279"/>
                          <a:pt x="4929786" y="0"/>
                        </a:cubicBezTo>
                        <a:cubicBezTo>
                          <a:pt x="5169867" y="-75279"/>
                          <a:pt x="5037043" y="14318"/>
                          <a:pt x="5093897" y="0"/>
                        </a:cubicBezTo>
                        <a:cubicBezTo>
                          <a:pt x="5150751" y="-14318"/>
                          <a:pt x="5436961" y="39253"/>
                          <a:pt x="5680011" y="0"/>
                        </a:cubicBezTo>
                        <a:cubicBezTo>
                          <a:pt x="5923061" y="-39253"/>
                          <a:pt x="6103167" y="38755"/>
                          <a:pt x="6266124" y="0"/>
                        </a:cubicBezTo>
                        <a:cubicBezTo>
                          <a:pt x="6429081" y="-38755"/>
                          <a:pt x="6586271" y="24305"/>
                          <a:pt x="6711571" y="0"/>
                        </a:cubicBezTo>
                        <a:cubicBezTo>
                          <a:pt x="6836871" y="-24305"/>
                          <a:pt x="7216281" y="30303"/>
                          <a:pt x="7579019" y="0"/>
                        </a:cubicBezTo>
                        <a:cubicBezTo>
                          <a:pt x="7941757" y="-30303"/>
                          <a:pt x="8142913" y="85972"/>
                          <a:pt x="8446467" y="0"/>
                        </a:cubicBezTo>
                        <a:cubicBezTo>
                          <a:pt x="8750021" y="-85972"/>
                          <a:pt x="8606238" y="2288"/>
                          <a:pt x="8751246" y="0"/>
                        </a:cubicBezTo>
                        <a:cubicBezTo>
                          <a:pt x="8896254" y="-2288"/>
                          <a:pt x="9203120" y="52584"/>
                          <a:pt x="9337359" y="0"/>
                        </a:cubicBezTo>
                        <a:cubicBezTo>
                          <a:pt x="9471598" y="-52584"/>
                          <a:pt x="9972878" y="51476"/>
                          <a:pt x="10204807" y="0"/>
                        </a:cubicBezTo>
                        <a:cubicBezTo>
                          <a:pt x="10436736" y="-51476"/>
                          <a:pt x="10647317" y="66523"/>
                          <a:pt x="10790921" y="0"/>
                        </a:cubicBezTo>
                        <a:cubicBezTo>
                          <a:pt x="10934525" y="-66523"/>
                          <a:pt x="10915629" y="6349"/>
                          <a:pt x="10955033" y="0"/>
                        </a:cubicBezTo>
                        <a:cubicBezTo>
                          <a:pt x="10994437" y="-6349"/>
                          <a:pt x="11150665" y="35065"/>
                          <a:pt x="11259812" y="0"/>
                        </a:cubicBezTo>
                        <a:cubicBezTo>
                          <a:pt x="11368959" y="-35065"/>
                          <a:pt x="11728007" y="54476"/>
                          <a:pt x="12127260" y="0"/>
                        </a:cubicBezTo>
                        <a:cubicBezTo>
                          <a:pt x="12526513" y="-54476"/>
                          <a:pt x="12556257" y="32264"/>
                          <a:pt x="12713373" y="0"/>
                        </a:cubicBezTo>
                        <a:cubicBezTo>
                          <a:pt x="12870489" y="-32264"/>
                          <a:pt x="12926309" y="36529"/>
                          <a:pt x="13018152" y="0"/>
                        </a:cubicBezTo>
                        <a:cubicBezTo>
                          <a:pt x="13109995" y="-36529"/>
                          <a:pt x="13315288" y="41593"/>
                          <a:pt x="13604266" y="0"/>
                        </a:cubicBezTo>
                        <a:cubicBezTo>
                          <a:pt x="13893244" y="-41593"/>
                          <a:pt x="13980509" y="5400"/>
                          <a:pt x="14166935" y="0"/>
                        </a:cubicBezTo>
                        <a:cubicBezTo>
                          <a:pt x="14226177" y="-11988"/>
                          <a:pt x="14270775" y="48791"/>
                          <a:pt x="14267145" y="100210"/>
                        </a:cubicBezTo>
                        <a:cubicBezTo>
                          <a:pt x="14308907" y="216115"/>
                          <a:pt x="14231359" y="408432"/>
                          <a:pt x="14267145" y="501039"/>
                        </a:cubicBezTo>
                        <a:cubicBezTo>
                          <a:pt x="14266866" y="550585"/>
                          <a:pt x="14230584" y="606481"/>
                          <a:pt x="14166935" y="601249"/>
                        </a:cubicBezTo>
                        <a:cubicBezTo>
                          <a:pt x="14043740" y="607800"/>
                          <a:pt x="13892959" y="558246"/>
                          <a:pt x="13721489" y="601249"/>
                        </a:cubicBezTo>
                        <a:cubicBezTo>
                          <a:pt x="13550019" y="644252"/>
                          <a:pt x="13635150" y="584379"/>
                          <a:pt x="13557377" y="601249"/>
                        </a:cubicBezTo>
                        <a:cubicBezTo>
                          <a:pt x="13479604" y="618119"/>
                          <a:pt x="13060160" y="527846"/>
                          <a:pt x="12830596" y="601249"/>
                        </a:cubicBezTo>
                        <a:cubicBezTo>
                          <a:pt x="12601032" y="674652"/>
                          <a:pt x="12676558" y="589429"/>
                          <a:pt x="12525817" y="601249"/>
                        </a:cubicBezTo>
                        <a:cubicBezTo>
                          <a:pt x="12375076" y="613069"/>
                          <a:pt x="12406388" y="601223"/>
                          <a:pt x="12361705" y="601249"/>
                        </a:cubicBezTo>
                        <a:cubicBezTo>
                          <a:pt x="12317022" y="601275"/>
                          <a:pt x="12204652" y="588459"/>
                          <a:pt x="12056926" y="601249"/>
                        </a:cubicBezTo>
                        <a:cubicBezTo>
                          <a:pt x="11909200" y="614039"/>
                          <a:pt x="11674544" y="556286"/>
                          <a:pt x="11330145" y="601249"/>
                        </a:cubicBezTo>
                        <a:cubicBezTo>
                          <a:pt x="10985746" y="646212"/>
                          <a:pt x="11131472" y="597971"/>
                          <a:pt x="11025366" y="601249"/>
                        </a:cubicBezTo>
                        <a:cubicBezTo>
                          <a:pt x="10919260" y="604527"/>
                          <a:pt x="10923639" y="590352"/>
                          <a:pt x="10861255" y="601249"/>
                        </a:cubicBezTo>
                        <a:cubicBezTo>
                          <a:pt x="10798871" y="612146"/>
                          <a:pt x="10677207" y="598090"/>
                          <a:pt x="10556476" y="601249"/>
                        </a:cubicBezTo>
                        <a:cubicBezTo>
                          <a:pt x="10435745" y="604408"/>
                          <a:pt x="10285957" y="578988"/>
                          <a:pt x="10111029" y="601249"/>
                        </a:cubicBezTo>
                        <a:cubicBezTo>
                          <a:pt x="9936101" y="623510"/>
                          <a:pt x="9649739" y="542776"/>
                          <a:pt x="9524916" y="601249"/>
                        </a:cubicBezTo>
                        <a:cubicBezTo>
                          <a:pt x="9400093" y="659722"/>
                          <a:pt x="9291919" y="579627"/>
                          <a:pt x="9220137" y="601249"/>
                        </a:cubicBezTo>
                        <a:cubicBezTo>
                          <a:pt x="9148355" y="622871"/>
                          <a:pt x="8602358" y="579736"/>
                          <a:pt x="8352689" y="601249"/>
                        </a:cubicBezTo>
                        <a:cubicBezTo>
                          <a:pt x="8103020" y="622762"/>
                          <a:pt x="7907155" y="571151"/>
                          <a:pt x="7766575" y="601249"/>
                        </a:cubicBezTo>
                        <a:cubicBezTo>
                          <a:pt x="7625995" y="631347"/>
                          <a:pt x="7316788" y="560776"/>
                          <a:pt x="6899127" y="601249"/>
                        </a:cubicBezTo>
                        <a:cubicBezTo>
                          <a:pt x="6481466" y="641722"/>
                          <a:pt x="6458554" y="537818"/>
                          <a:pt x="6172346" y="601249"/>
                        </a:cubicBezTo>
                        <a:cubicBezTo>
                          <a:pt x="5886138" y="664680"/>
                          <a:pt x="5875895" y="583997"/>
                          <a:pt x="5726900" y="601249"/>
                        </a:cubicBezTo>
                        <a:cubicBezTo>
                          <a:pt x="5577905" y="618501"/>
                          <a:pt x="5359320" y="534562"/>
                          <a:pt x="5000119" y="601249"/>
                        </a:cubicBezTo>
                        <a:cubicBezTo>
                          <a:pt x="4640918" y="667936"/>
                          <a:pt x="4835511" y="569218"/>
                          <a:pt x="4695340" y="601249"/>
                        </a:cubicBezTo>
                        <a:cubicBezTo>
                          <a:pt x="4555169" y="633280"/>
                          <a:pt x="4296262" y="556109"/>
                          <a:pt x="4109227" y="601249"/>
                        </a:cubicBezTo>
                        <a:cubicBezTo>
                          <a:pt x="3922192" y="646389"/>
                          <a:pt x="4018997" y="593805"/>
                          <a:pt x="3945115" y="601249"/>
                        </a:cubicBezTo>
                        <a:cubicBezTo>
                          <a:pt x="3871233" y="608693"/>
                          <a:pt x="3451059" y="551008"/>
                          <a:pt x="3077667" y="601249"/>
                        </a:cubicBezTo>
                        <a:cubicBezTo>
                          <a:pt x="2704275" y="651490"/>
                          <a:pt x="2747509" y="544560"/>
                          <a:pt x="2491553" y="601249"/>
                        </a:cubicBezTo>
                        <a:cubicBezTo>
                          <a:pt x="2235597" y="657938"/>
                          <a:pt x="1843753" y="538518"/>
                          <a:pt x="1624105" y="601249"/>
                        </a:cubicBezTo>
                        <a:cubicBezTo>
                          <a:pt x="1404457" y="663980"/>
                          <a:pt x="1398392" y="570405"/>
                          <a:pt x="1178659" y="601249"/>
                        </a:cubicBezTo>
                        <a:cubicBezTo>
                          <a:pt x="958926" y="632093"/>
                          <a:pt x="999341" y="584113"/>
                          <a:pt x="873880" y="601249"/>
                        </a:cubicBezTo>
                        <a:cubicBezTo>
                          <a:pt x="748419" y="618385"/>
                          <a:pt x="451740" y="592068"/>
                          <a:pt x="100210" y="601249"/>
                        </a:cubicBezTo>
                        <a:cubicBezTo>
                          <a:pt x="43246" y="601817"/>
                          <a:pt x="-239" y="544430"/>
                          <a:pt x="0" y="501039"/>
                        </a:cubicBezTo>
                        <a:cubicBezTo>
                          <a:pt x="-14244" y="303236"/>
                          <a:pt x="27392" y="270562"/>
                          <a:pt x="0" y="100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AFB6B3A7-A5CA-4407-7998-92FF97BEA5FE}"/>
              </a:ext>
            </a:extLst>
          </p:cNvPr>
          <p:cNvSpPr/>
          <p:nvPr/>
        </p:nvSpPr>
        <p:spPr>
          <a:xfrm>
            <a:off x="3023771" y="5920426"/>
            <a:ext cx="1353865" cy="1559484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267145"/>
                      <a:gd name="connsiteY0" fmla="*/ 100210 h 601249"/>
                      <a:gd name="connsiteX1" fmla="*/ 100210 w 14267145"/>
                      <a:gd name="connsiteY1" fmla="*/ 0 h 601249"/>
                      <a:gd name="connsiteX2" fmla="*/ 967658 w 14267145"/>
                      <a:gd name="connsiteY2" fmla="*/ 0 h 601249"/>
                      <a:gd name="connsiteX3" fmla="*/ 1413104 w 14267145"/>
                      <a:gd name="connsiteY3" fmla="*/ 0 h 601249"/>
                      <a:gd name="connsiteX4" fmla="*/ 1717883 w 14267145"/>
                      <a:gd name="connsiteY4" fmla="*/ 0 h 601249"/>
                      <a:gd name="connsiteX5" fmla="*/ 2444664 w 14267145"/>
                      <a:gd name="connsiteY5" fmla="*/ 0 h 601249"/>
                      <a:gd name="connsiteX6" fmla="*/ 2890110 w 14267145"/>
                      <a:gd name="connsiteY6" fmla="*/ 0 h 601249"/>
                      <a:gd name="connsiteX7" fmla="*/ 3757558 w 14267145"/>
                      <a:gd name="connsiteY7" fmla="*/ 0 h 601249"/>
                      <a:gd name="connsiteX8" fmla="*/ 4062338 w 14267145"/>
                      <a:gd name="connsiteY8" fmla="*/ 0 h 601249"/>
                      <a:gd name="connsiteX9" fmla="*/ 4929786 w 14267145"/>
                      <a:gd name="connsiteY9" fmla="*/ 0 h 601249"/>
                      <a:gd name="connsiteX10" fmla="*/ 5093897 w 14267145"/>
                      <a:gd name="connsiteY10" fmla="*/ 0 h 601249"/>
                      <a:gd name="connsiteX11" fmla="*/ 5680011 w 14267145"/>
                      <a:gd name="connsiteY11" fmla="*/ 0 h 601249"/>
                      <a:gd name="connsiteX12" fmla="*/ 6266124 w 14267145"/>
                      <a:gd name="connsiteY12" fmla="*/ 0 h 601249"/>
                      <a:gd name="connsiteX13" fmla="*/ 6711571 w 14267145"/>
                      <a:gd name="connsiteY13" fmla="*/ 0 h 601249"/>
                      <a:gd name="connsiteX14" fmla="*/ 7579019 w 14267145"/>
                      <a:gd name="connsiteY14" fmla="*/ 0 h 601249"/>
                      <a:gd name="connsiteX15" fmla="*/ 8446467 w 14267145"/>
                      <a:gd name="connsiteY15" fmla="*/ 0 h 601249"/>
                      <a:gd name="connsiteX16" fmla="*/ 8751246 w 14267145"/>
                      <a:gd name="connsiteY16" fmla="*/ 0 h 601249"/>
                      <a:gd name="connsiteX17" fmla="*/ 9337359 w 14267145"/>
                      <a:gd name="connsiteY17" fmla="*/ 0 h 601249"/>
                      <a:gd name="connsiteX18" fmla="*/ 10204807 w 14267145"/>
                      <a:gd name="connsiteY18" fmla="*/ 0 h 601249"/>
                      <a:gd name="connsiteX19" fmla="*/ 10790921 w 14267145"/>
                      <a:gd name="connsiteY19" fmla="*/ 0 h 601249"/>
                      <a:gd name="connsiteX20" fmla="*/ 10955033 w 14267145"/>
                      <a:gd name="connsiteY20" fmla="*/ 0 h 601249"/>
                      <a:gd name="connsiteX21" fmla="*/ 11259812 w 14267145"/>
                      <a:gd name="connsiteY21" fmla="*/ 0 h 601249"/>
                      <a:gd name="connsiteX22" fmla="*/ 12127260 w 14267145"/>
                      <a:gd name="connsiteY22" fmla="*/ 0 h 601249"/>
                      <a:gd name="connsiteX23" fmla="*/ 12713373 w 14267145"/>
                      <a:gd name="connsiteY23" fmla="*/ 0 h 601249"/>
                      <a:gd name="connsiteX24" fmla="*/ 13018152 w 14267145"/>
                      <a:gd name="connsiteY24" fmla="*/ 0 h 601249"/>
                      <a:gd name="connsiteX25" fmla="*/ 13604266 w 14267145"/>
                      <a:gd name="connsiteY25" fmla="*/ 0 h 601249"/>
                      <a:gd name="connsiteX26" fmla="*/ 14166935 w 14267145"/>
                      <a:gd name="connsiteY26" fmla="*/ 0 h 601249"/>
                      <a:gd name="connsiteX27" fmla="*/ 14267145 w 14267145"/>
                      <a:gd name="connsiteY27" fmla="*/ 100210 h 601249"/>
                      <a:gd name="connsiteX28" fmla="*/ 14267145 w 14267145"/>
                      <a:gd name="connsiteY28" fmla="*/ 501039 h 601249"/>
                      <a:gd name="connsiteX29" fmla="*/ 14166935 w 14267145"/>
                      <a:gd name="connsiteY29" fmla="*/ 601249 h 601249"/>
                      <a:gd name="connsiteX30" fmla="*/ 13721489 w 14267145"/>
                      <a:gd name="connsiteY30" fmla="*/ 601249 h 601249"/>
                      <a:gd name="connsiteX31" fmla="*/ 13557377 w 14267145"/>
                      <a:gd name="connsiteY31" fmla="*/ 601249 h 601249"/>
                      <a:gd name="connsiteX32" fmla="*/ 12830596 w 14267145"/>
                      <a:gd name="connsiteY32" fmla="*/ 601249 h 601249"/>
                      <a:gd name="connsiteX33" fmla="*/ 12525817 w 14267145"/>
                      <a:gd name="connsiteY33" fmla="*/ 601249 h 601249"/>
                      <a:gd name="connsiteX34" fmla="*/ 12361705 w 14267145"/>
                      <a:gd name="connsiteY34" fmla="*/ 601249 h 601249"/>
                      <a:gd name="connsiteX35" fmla="*/ 12056926 w 14267145"/>
                      <a:gd name="connsiteY35" fmla="*/ 601249 h 601249"/>
                      <a:gd name="connsiteX36" fmla="*/ 11330145 w 14267145"/>
                      <a:gd name="connsiteY36" fmla="*/ 601249 h 601249"/>
                      <a:gd name="connsiteX37" fmla="*/ 11025366 w 14267145"/>
                      <a:gd name="connsiteY37" fmla="*/ 601249 h 601249"/>
                      <a:gd name="connsiteX38" fmla="*/ 10861255 w 14267145"/>
                      <a:gd name="connsiteY38" fmla="*/ 601249 h 601249"/>
                      <a:gd name="connsiteX39" fmla="*/ 10556476 w 14267145"/>
                      <a:gd name="connsiteY39" fmla="*/ 601249 h 601249"/>
                      <a:gd name="connsiteX40" fmla="*/ 10111029 w 14267145"/>
                      <a:gd name="connsiteY40" fmla="*/ 601249 h 601249"/>
                      <a:gd name="connsiteX41" fmla="*/ 9524916 w 14267145"/>
                      <a:gd name="connsiteY41" fmla="*/ 601249 h 601249"/>
                      <a:gd name="connsiteX42" fmla="*/ 9220137 w 14267145"/>
                      <a:gd name="connsiteY42" fmla="*/ 601249 h 601249"/>
                      <a:gd name="connsiteX43" fmla="*/ 8352689 w 14267145"/>
                      <a:gd name="connsiteY43" fmla="*/ 601249 h 601249"/>
                      <a:gd name="connsiteX44" fmla="*/ 7766575 w 14267145"/>
                      <a:gd name="connsiteY44" fmla="*/ 601249 h 601249"/>
                      <a:gd name="connsiteX45" fmla="*/ 6899127 w 14267145"/>
                      <a:gd name="connsiteY45" fmla="*/ 601249 h 601249"/>
                      <a:gd name="connsiteX46" fmla="*/ 6172346 w 14267145"/>
                      <a:gd name="connsiteY46" fmla="*/ 601249 h 601249"/>
                      <a:gd name="connsiteX47" fmla="*/ 5726900 w 14267145"/>
                      <a:gd name="connsiteY47" fmla="*/ 601249 h 601249"/>
                      <a:gd name="connsiteX48" fmla="*/ 5000119 w 14267145"/>
                      <a:gd name="connsiteY48" fmla="*/ 601249 h 601249"/>
                      <a:gd name="connsiteX49" fmla="*/ 4695340 w 14267145"/>
                      <a:gd name="connsiteY49" fmla="*/ 601249 h 601249"/>
                      <a:gd name="connsiteX50" fmla="*/ 4109227 w 14267145"/>
                      <a:gd name="connsiteY50" fmla="*/ 601249 h 601249"/>
                      <a:gd name="connsiteX51" fmla="*/ 3945115 w 14267145"/>
                      <a:gd name="connsiteY51" fmla="*/ 601249 h 601249"/>
                      <a:gd name="connsiteX52" fmla="*/ 3077667 w 14267145"/>
                      <a:gd name="connsiteY52" fmla="*/ 601249 h 601249"/>
                      <a:gd name="connsiteX53" fmla="*/ 2491553 w 14267145"/>
                      <a:gd name="connsiteY53" fmla="*/ 601249 h 601249"/>
                      <a:gd name="connsiteX54" fmla="*/ 1624105 w 14267145"/>
                      <a:gd name="connsiteY54" fmla="*/ 601249 h 601249"/>
                      <a:gd name="connsiteX55" fmla="*/ 1178659 w 14267145"/>
                      <a:gd name="connsiteY55" fmla="*/ 601249 h 601249"/>
                      <a:gd name="connsiteX56" fmla="*/ 873880 w 14267145"/>
                      <a:gd name="connsiteY56" fmla="*/ 601249 h 601249"/>
                      <a:gd name="connsiteX57" fmla="*/ 100210 w 14267145"/>
                      <a:gd name="connsiteY57" fmla="*/ 601249 h 601249"/>
                      <a:gd name="connsiteX58" fmla="*/ 0 w 14267145"/>
                      <a:gd name="connsiteY58" fmla="*/ 501039 h 601249"/>
                      <a:gd name="connsiteX59" fmla="*/ 0 w 14267145"/>
                      <a:gd name="connsiteY59" fmla="*/ 100210 h 601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4267145" h="601249" extrusionOk="0">
                        <a:moveTo>
                          <a:pt x="0" y="100210"/>
                        </a:moveTo>
                        <a:cubicBezTo>
                          <a:pt x="-13687" y="36424"/>
                          <a:pt x="31334" y="5079"/>
                          <a:pt x="100210" y="0"/>
                        </a:cubicBezTo>
                        <a:cubicBezTo>
                          <a:pt x="480943" y="-19577"/>
                          <a:pt x="550271" y="94327"/>
                          <a:pt x="967658" y="0"/>
                        </a:cubicBezTo>
                        <a:cubicBezTo>
                          <a:pt x="1385045" y="-94327"/>
                          <a:pt x="1292343" y="5482"/>
                          <a:pt x="1413104" y="0"/>
                        </a:cubicBezTo>
                        <a:cubicBezTo>
                          <a:pt x="1533865" y="-5482"/>
                          <a:pt x="1648881" y="11543"/>
                          <a:pt x="1717883" y="0"/>
                        </a:cubicBezTo>
                        <a:cubicBezTo>
                          <a:pt x="1786885" y="-11543"/>
                          <a:pt x="2297230" y="82365"/>
                          <a:pt x="2444664" y="0"/>
                        </a:cubicBezTo>
                        <a:cubicBezTo>
                          <a:pt x="2592098" y="-82365"/>
                          <a:pt x="2685014" y="4924"/>
                          <a:pt x="2890110" y="0"/>
                        </a:cubicBezTo>
                        <a:cubicBezTo>
                          <a:pt x="3095206" y="-4924"/>
                          <a:pt x="3570883" y="58145"/>
                          <a:pt x="3757558" y="0"/>
                        </a:cubicBezTo>
                        <a:cubicBezTo>
                          <a:pt x="3944233" y="-58145"/>
                          <a:pt x="3974134" y="25161"/>
                          <a:pt x="4062338" y="0"/>
                        </a:cubicBezTo>
                        <a:cubicBezTo>
                          <a:pt x="4150542" y="-25161"/>
                          <a:pt x="4689705" y="75279"/>
                          <a:pt x="4929786" y="0"/>
                        </a:cubicBezTo>
                        <a:cubicBezTo>
                          <a:pt x="5169867" y="-75279"/>
                          <a:pt x="5037043" y="14318"/>
                          <a:pt x="5093897" y="0"/>
                        </a:cubicBezTo>
                        <a:cubicBezTo>
                          <a:pt x="5150751" y="-14318"/>
                          <a:pt x="5436961" y="39253"/>
                          <a:pt x="5680011" y="0"/>
                        </a:cubicBezTo>
                        <a:cubicBezTo>
                          <a:pt x="5923061" y="-39253"/>
                          <a:pt x="6103167" y="38755"/>
                          <a:pt x="6266124" y="0"/>
                        </a:cubicBezTo>
                        <a:cubicBezTo>
                          <a:pt x="6429081" y="-38755"/>
                          <a:pt x="6586271" y="24305"/>
                          <a:pt x="6711571" y="0"/>
                        </a:cubicBezTo>
                        <a:cubicBezTo>
                          <a:pt x="6836871" y="-24305"/>
                          <a:pt x="7216281" y="30303"/>
                          <a:pt x="7579019" y="0"/>
                        </a:cubicBezTo>
                        <a:cubicBezTo>
                          <a:pt x="7941757" y="-30303"/>
                          <a:pt x="8142913" y="85972"/>
                          <a:pt x="8446467" y="0"/>
                        </a:cubicBezTo>
                        <a:cubicBezTo>
                          <a:pt x="8750021" y="-85972"/>
                          <a:pt x="8606238" y="2288"/>
                          <a:pt x="8751246" y="0"/>
                        </a:cubicBezTo>
                        <a:cubicBezTo>
                          <a:pt x="8896254" y="-2288"/>
                          <a:pt x="9203120" y="52584"/>
                          <a:pt x="9337359" y="0"/>
                        </a:cubicBezTo>
                        <a:cubicBezTo>
                          <a:pt x="9471598" y="-52584"/>
                          <a:pt x="9972878" y="51476"/>
                          <a:pt x="10204807" y="0"/>
                        </a:cubicBezTo>
                        <a:cubicBezTo>
                          <a:pt x="10436736" y="-51476"/>
                          <a:pt x="10647317" y="66523"/>
                          <a:pt x="10790921" y="0"/>
                        </a:cubicBezTo>
                        <a:cubicBezTo>
                          <a:pt x="10934525" y="-66523"/>
                          <a:pt x="10915629" y="6349"/>
                          <a:pt x="10955033" y="0"/>
                        </a:cubicBezTo>
                        <a:cubicBezTo>
                          <a:pt x="10994437" y="-6349"/>
                          <a:pt x="11150665" y="35065"/>
                          <a:pt x="11259812" y="0"/>
                        </a:cubicBezTo>
                        <a:cubicBezTo>
                          <a:pt x="11368959" y="-35065"/>
                          <a:pt x="11728007" y="54476"/>
                          <a:pt x="12127260" y="0"/>
                        </a:cubicBezTo>
                        <a:cubicBezTo>
                          <a:pt x="12526513" y="-54476"/>
                          <a:pt x="12556257" y="32264"/>
                          <a:pt x="12713373" y="0"/>
                        </a:cubicBezTo>
                        <a:cubicBezTo>
                          <a:pt x="12870489" y="-32264"/>
                          <a:pt x="12926309" y="36529"/>
                          <a:pt x="13018152" y="0"/>
                        </a:cubicBezTo>
                        <a:cubicBezTo>
                          <a:pt x="13109995" y="-36529"/>
                          <a:pt x="13315288" y="41593"/>
                          <a:pt x="13604266" y="0"/>
                        </a:cubicBezTo>
                        <a:cubicBezTo>
                          <a:pt x="13893244" y="-41593"/>
                          <a:pt x="13980509" y="5400"/>
                          <a:pt x="14166935" y="0"/>
                        </a:cubicBezTo>
                        <a:cubicBezTo>
                          <a:pt x="14226177" y="-11988"/>
                          <a:pt x="14270775" y="48791"/>
                          <a:pt x="14267145" y="100210"/>
                        </a:cubicBezTo>
                        <a:cubicBezTo>
                          <a:pt x="14308907" y="216115"/>
                          <a:pt x="14231359" y="408432"/>
                          <a:pt x="14267145" y="501039"/>
                        </a:cubicBezTo>
                        <a:cubicBezTo>
                          <a:pt x="14266866" y="550585"/>
                          <a:pt x="14230584" y="606481"/>
                          <a:pt x="14166935" y="601249"/>
                        </a:cubicBezTo>
                        <a:cubicBezTo>
                          <a:pt x="14043740" y="607800"/>
                          <a:pt x="13892959" y="558246"/>
                          <a:pt x="13721489" y="601249"/>
                        </a:cubicBezTo>
                        <a:cubicBezTo>
                          <a:pt x="13550019" y="644252"/>
                          <a:pt x="13635150" y="584379"/>
                          <a:pt x="13557377" y="601249"/>
                        </a:cubicBezTo>
                        <a:cubicBezTo>
                          <a:pt x="13479604" y="618119"/>
                          <a:pt x="13060160" y="527846"/>
                          <a:pt x="12830596" y="601249"/>
                        </a:cubicBezTo>
                        <a:cubicBezTo>
                          <a:pt x="12601032" y="674652"/>
                          <a:pt x="12676558" y="589429"/>
                          <a:pt x="12525817" y="601249"/>
                        </a:cubicBezTo>
                        <a:cubicBezTo>
                          <a:pt x="12375076" y="613069"/>
                          <a:pt x="12406388" y="601223"/>
                          <a:pt x="12361705" y="601249"/>
                        </a:cubicBezTo>
                        <a:cubicBezTo>
                          <a:pt x="12317022" y="601275"/>
                          <a:pt x="12204652" y="588459"/>
                          <a:pt x="12056926" y="601249"/>
                        </a:cubicBezTo>
                        <a:cubicBezTo>
                          <a:pt x="11909200" y="614039"/>
                          <a:pt x="11674544" y="556286"/>
                          <a:pt x="11330145" y="601249"/>
                        </a:cubicBezTo>
                        <a:cubicBezTo>
                          <a:pt x="10985746" y="646212"/>
                          <a:pt x="11131472" y="597971"/>
                          <a:pt x="11025366" y="601249"/>
                        </a:cubicBezTo>
                        <a:cubicBezTo>
                          <a:pt x="10919260" y="604527"/>
                          <a:pt x="10923639" y="590352"/>
                          <a:pt x="10861255" y="601249"/>
                        </a:cubicBezTo>
                        <a:cubicBezTo>
                          <a:pt x="10798871" y="612146"/>
                          <a:pt x="10677207" y="598090"/>
                          <a:pt x="10556476" y="601249"/>
                        </a:cubicBezTo>
                        <a:cubicBezTo>
                          <a:pt x="10435745" y="604408"/>
                          <a:pt x="10285957" y="578988"/>
                          <a:pt x="10111029" y="601249"/>
                        </a:cubicBezTo>
                        <a:cubicBezTo>
                          <a:pt x="9936101" y="623510"/>
                          <a:pt x="9649739" y="542776"/>
                          <a:pt x="9524916" y="601249"/>
                        </a:cubicBezTo>
                        <a:cubicBezTo>
                          <a:pt x="9400093" y="659722"/>
                          <a:pt x="9291919" y="579627"/>
                          <a:pt x="9220137" y="601249"/>
                        </a:cubicBezTo>
                        <a:cubicBezTo>
                          <a:pt x="9148355" y="622871"/>
                          <a:pt x="8602358" y="579736"/>
                          <a:pt x="8352689" y="601249"/>
                        </a:cubicBezTo>
                        <a:cubicBezTo>
                          <a:pt x="8103020" y="622762"/>
                          <a:pt x="7907155" y="571151"/>
                          <a:pt x="7766575" y="601249"/>
                        </a:cubicBezTo>
                        <a:cubicBezTo>
                          <a:pt x="7625995" y="631347"/>
                          <a:pt x="7316788" y="560776"/>
                          <a:pt x="6899127" y="601249"/>
                        </a:cubicBezTo>
                        <a:cubicBezTo>
                          <a:pt x="6481466" y="641722"/>
                          <a:pt x="6458554" y="537818"/>
                          <a:pt x="6172346" y="601249"/>
                        </a:cubicBezTo>
                        <a:cubicBezTo>
                          <a:pt x="5886138" y="664680"/>
                          <a:pt x="5875895" y="583997"/>
                          <a:pt x="5726900" y="601249"/>
                        </a:cubicBezTo>
                        <a:cubicBezTo>
                          <a:pt x="5577905" y="618501"/>
                          <a:pt x="5359320" y="534562"/>
                          <a:pt x="5000119" y="601249"/>
                        </a:cubicBezTo>
                        <a:cubicBezTo>
                          <a:pt x="4640918" y="667936"/>
                          <a:pt x="4835511" y="569218"/>
                          <a:pt x="4695340" y="601249"/>
                        </a:cubicBezTo>
                        <a:cubicBezTo>
                          <a:pt x="4555169" y="633280"/>
                          <a:pt x="4296262" y="556109"/>
                          <a:pt x="4109227" y="601249"/>
                        </a:cubicBezTo>
                        <a:cubicBezTo>
                          <a:pt x="3922192" y="646389"/>
                          <a:pt x="4018997" y="593805"/>
                          <a:pt x="3945115" y="601249"/>
                        </a:cubicBezTo>
                        <a:cubicBezTo>
                          <a:pt x="3871233" y="608693"/>
                          <a:pt x="3451059" y="551008"/>
                          <a:pt x="3077667" y="601249"/>
                        </a:cubicBezTo>
                        <a:cubicBezTo>
                          <a:pt x="2704275" y="651490"/>
                          <a:pt x="2747509" y="544560"/>
                          <a:pt x="2491553" y="601249"/>
                        </a:cubicBezTo>
                        <a:cubicBezTo>
                          <a:pt x="2235597" y="657938"/>
                          <a:pt x="1843753" y="538518"/>
                          <a:pt x="1624105" y="601249"/>
                        </a:cubicBezTo>
                        <a:cubicBezTo>
                          <a:pt x="1404457" y="663980"/>
                          <a:pt x="1398392" y="570405"/>
                          <a:pt x="1178659" y="601249"/>
                        </a:cubicBezTo>
                        <a:cubicBezTo>
                          <a:pt x="958926" y="632093"/>
                          <a:pt x="999341" y="584113"/>
                          <a:pt x="873880" y="601249"/>
                        </a:cubicBezTo>
                        <a:cubicBezTo>
                          <a:pt x="748419" y="618385"/>
                          <a:pt x="451740" y="592068"/>
                          <a:pt x="100210" y="601249"/>
                        </a:cubicBezTo>
                        <a:cubicBezTo>
                          <a:pt x="43246" y="601817"/>
                          <a:pt x="-239" y="544430"/>
                          <a:pt x="0" y="501039"/>
                        </a:cubicBezTo>
                        <a:cubicBezTo>
                          <a:pt x="-14244" y="303236"/>
                          <a:pt x="27392" y="270562"/>
                          <a:pt x="0" y="100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015E3516-A3DA-6D8E-8978-601FC4EEB3D9}"/>
              </a:ext>
            </a:extLst>
          </p:cNvPr>
          <p:cNvSpPr/>
          <p:nvPr/>
        </p:nvSpPr>
        <p:spPr>
          <a:xfrm>
            <a:off x="1393669" y="6393506"/>
            <a:ext cx="1353865" cy="33938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267145"/>
                      <a:gd name="connsiteY0" fmla="*/ 100210 h 601249"/>
                      <a:gd name="connsiteX1" fmla="*/ 100210 w 14267145"/>
                      <a:gd name="connsiteY1" fmla="*/ 0 h 601249"/>
                      <a:gd name="connsiteX2" fmla="*/ 967658 w 14267145"/>
                      <a:gd name="connsiteY2" fmla="*/ 0 h 601249"/>
                      <a:gd name="connsiteX3" fmla="*/ 1413104 w 14267145"/>
                      <a:gd name="connsiteY3" fmla="*/ 0 h 601249"/>
                      <a:gd name="connsiteX4" fmla="*/ 1717883 w 14267145"/>
                      <a:gd name="connsiteY4" fmla="*/ 0 h 601249"/>
                      <a:gd name="connsiteX5" fmla="*/ 2444664 w 14267145"/>
                      <a:gd name="connsiteY5" fmla="*/ 0 h 601249"/>
                      <a:gd name="connsiteX6" fmla="*/ 2890110 w 14267145"/>
                      <a:gd name="connsiteY6" fmla="*/ 0 h 601249"/>
                      <a:gd name="connsiteX7" fmla="*/ 3757558 w 14267145"/>
                      <a:gd name="connsiteY7" fmla="*/ 0 h 601249"/>
                      <a:gd name="connsiteX8" fmla="*/ 4062338 w 14267145"/>
                      <a:gd name="connsiteY8" fmla="*/ 0 h 601249"/>
                      <a:gd name="connsiteX9" fmla="*/ 4929786 w 14267145"/>
                      <a:gd name="connsiteY9" fmla="*/ 0 h 601249"/>
                      <a:gd name="connsiteX10" fmla="*/ 5093897 w 14267145"/>
                      <a:gd name="connsiteY10" fmla="*/ 0 h 601249"/>
                      <a:gd name="connsiteX11" fmla="*/ 5680011 w 14267145"/>
                      <a:gd name="connsiteY11" fmla="*/ 0 h 601249"/>
                      <a:gd name="connsiteX12" fmla="*/ 6266124 w 14267145"/>
                      <a:gd name="connsiteY12" fmla="*/ 0 h 601249"/>
                      <a:gd name="connsiteX13" fmla="*/ 6711571 w 14267145"/>
                      <a:gd name="connsiteY13" fmla="*/ 0 h 601249"/>
                      <a:gd name="connsiteX14" fmla="*/ 7579019 w 14267145"/>
                      <a:gd name="connsiteY14" fmla="*/ 0 h 601249"/>
                      <a:gd name="connsiteX15" fmla="*/ 8446467 w 14267145"/>
                      <a:gd name="connsiteY15" fmla="*/ 0 h 601249"/>
                      <a:gd name="connsiteX16" fmla="*/ 8751246 w 14267145"/>
                      <a:gd name="connsiteY16" fmla="*/ 0 h 601249"/>
                      <a:gd name="connsiteX17" fmla="*/ 9337359 w 14267145"/>
                      <a:gd name="connsiteY17" fmla="*/ 0 h 601249"/>
                      <a:gd name="connsiteX18" fmla="*/ 10204807 w 14267145"/>
                      <a:gd name="connsiteY18" fmla="*/ 0 h 601249"/>
                      <a:gd name="connsiteX19" fmla="*/ 10790921 w 14267145"/>
                      <a:gd name="connsiteY19" fmla="*/ 0 h 601249"/>
                      <a:gd name="connsiteX20" fmla="*/ 10955033 w 14267145"/>
                      <a:gd name="connsiteY20" fmla="*/ 0 h 601249"/>
                      <a:gd name="connsiteX21" fmla="*/ 11259812 w 14267145"/>
                      <a:gd name="connsiteY21" fmla="*/ 0 h 601249"/>
                      <a:gd name="connsiteX22" fmla="*/ 12127260 w 14267145"/>
                      <a:gd name="connsiteY22" fmla="*/ 0 h 601249"/>
                      <a:gd name="connsiteX23" fmla="*/ 12713373 w 14267145"/>
                      <a:gd name="connsiteY23" fmla="*/ 0 h 601249"/>
                      <a:gd name="connsiteX24" fmla="*/ 13018152 w 14267145"/>
                      <a:gd name="connsiteY24" fmla="*/ 0 h 601249"/>
                      <a:gd name="connsiteX25" fmla="*/ 13604266 w 14267145"/>
                      <a:gd name="connsiteY25" fmla="*/ 0 h 601249"/>
                      <a:gd name="connsiteX26" fmla="*/ 14166935 w 14267145"/>
                      <a:gd name="connsiteY26" fmla="*/ 0 h 601249"/>
                      <a:gd name="connsiteX27" fmla="*/ 14267145 w 14267145"/>
                      <a:gd name="connsiteY27" fmla="*/ 100210 h 601249"/>
                      <a:gd name="connsiteX28" fmla="*/ 14267145 w 14267145"/>
                      <a:gd name="connsiteY28" fmla="*/ 501039 h 601249"/>
                      <a:gd name="connsiteX29" fmla="*/ 14166935 w 14267145"/>
                      <a:gd name="connsiteY29" fmla="*/ 601249 h 601249"/>
                      <a:gd name="connsiteX30" fmla="*/ 13721489 w 14267145"/>
                      <a:gd name="connsiteY30" fmla="*/ 601249 h 601249"/>
                      <a:gd name="connsiteX31" fmla="*/ 13557377 w 14267145"/>
                      <a:gd name="connsiteY31" fmla="*/ 601249 h 601249"/>
                      <a:gd name="connsiteX32" fmla="*/ 12830596 w 14267145"/>
                      <a:gd name="connsiteY32" fmla="*/ 601249 h 601249"/>
                      <a:gd name="connsiteX33" fmla="*/ 12525817 w 14267145"/>
                      <a:gd name="connsiteY33" fmla="*/ 601249 h 601249"/>
                      <a:gd name="connsiteX34" fmla="*/ 12361705 w 14267145"/>
                      <a:gd name="connsiteY34" fmla="*/ 601249 h 601249"/>
                      <a:gd name="connsiteX35" fmla="*/ 12056926 w 14267145"/>
                      <a:gd name="connsiteY35" fmla="*/ 601249 h 601249"/>
                      <a:gd name="connsiteX36" fmla="*/ 11330145 w 14267145"/>
                      <a:gd name="connsiteY36" fmla="*/ 601249 h 601249"/>
                      <a:gd name="connsiteX37" fmla="*/ 11025366 w 14267145"/>
                      <a:gd name="connsiteY37" fmla="*/ 601249 h 601249"/>
                      <a:gd name="connsiteX38" fmla="*/ 10861255 w 14267145"/>
                      <a:gd name="connsiteY38" fmla="*/ 601249 h 601249"/>
                      <a:gd name="connsiteX39" fmla="*/ 10556476 w 14267145"/>
                      <a:gd name="connsiteY39" fmla="*/ 601249 h 601249"/>
                      <a:gd name="connsiteX40" fmla="*/ 10111029 w 14267145"/>
                      <a:gd name="connsiteY40" fmla="*/ 601249 h 601249"/>
                      <a:gd name="connsiteX41" fmla="*/ 9524916 w 14267145"/>
                      <a:gd name="connsiteY41" fmla="*/ 601249 h 601249"/>
                      <a:gd name="connsiteX42" fmla="*/ 9220137 w 14267145"/>
                      <a:gd name="connsiteY42" fmla="*/ 601249 h 601249"/>
                      <a:gd name="connsiteX43" fmla="*/ 8352689 w 14267145"/>
                      <a:gd name="connsiteY43" fmla="*/ 601249 h 601249"/>
                      <a:gd name="connsiteX44" fmla="*/ 7766575 w 14267145"/>
                      <a:gd name="connsiteY44" fmla="*/ 601249 h 601249"/>
                      <a:gd name="connsiteX45" fmla="*/ 6899127 w 14267145"/>
                      <a:gd name="connsiteY45" fmla="*/ 601249 h 601249"/>
                      <a:gd name="connsiteX46" fmla="*/ 6172346 w 14267145"/>
                      <a:gd name="connsiteY46" fmla="*/ 601249 h 601249"/>
                      <a:gd name="connsiteX47" fmla="*/ 5726900 w 14267145"/>
                      <a:gd name="connsiteY47" fmla="*/ 601249 h 601249"/>
                      <a:gd name="connsiteX48" fmla="*/ 5000119 w 14267145"/>
                      <a:gd name="connsiteY48" fmla="*/ 601249 h 601249"/>
                      <a:gd name="connsiteX49" fmla="*/ 4695340 w 14267145"/>
                      <a:gd name="connsiteY49" fmla="*/ 601249 h 601249"/>
                      <a:gd name="connsiteX50" fmla="*/ 4109227 w 14267145"/>
                      <a:gd name="connsiteY50" fmla="*/ 601249 h 601249"/>
                      <a:gd name="connsiteX51" fmla="*/ 3945115 w 14267145"/>
                      <a:gd name="connsiteY51" fmla="*/ 601249 h 601249"/>
                      <a:gd name="connsiteX52" fmla="*/ 3077667 w 14267145"/>
                      <a:gd name="connsiteY52" fmla="*/ 601249 h 601249"/>
                      <a:gd name="connsiteX53" fmla="*/ 2491553 w 14267145"/>
                      <a:gd name="connsiteY53" fmla="*/ 601249 h 601249"/>
                      <a:gd name="connsiteX54" fmla="*/ 1624105 w 14267145"/>
                      <a:gd name="connsiteY54" fmla="*/ 601249 h 601249"/>
                      <a:gd name="connsiteX55" fmla="*/ 1178659 w 14267145"/>
                      <a:gd name="connsiteY55" fmla="*/ 601249 h 601249"/>
                      <a:gd name="connsiteX56" fmla="*/ 873880 w 14267145"/>
                      <a:gd name="connsiteY56" fmla="*/ 601249 h 601249"/>
                      <a:gd name="connsiteX57" fmla="*/ 100210 w 14267145"/>
                      <a:gd name="connsiteY57" fmla="*/ 601249 h 601249"/>
                      <a:gd name="connsiteX58" fmla="*/ 0 w 14267145"/>
                      <a:gd name="connsiteY58" fmla="*/ 501039 h 601249"/>
                      <a:gd name="connsiteX59" fmla="*/ 0 w 14267145"/>
                      <a:gd name="connsiteY59" fmla="*/ 100210 h 601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4267145" h="601249" extrusionOk="0">
                        <a:moveTo>
                          <a:pt x="0" y="100210"/>
                        </a:moveTo>
                        <a:cubicBezTo>
                          <a:pt x="-13687" y="36424"/>
                          <a:pt x="31334" y="5079"/>
                          <a:pt x="100210" y="0"/>
                        </a:cubicBezTo>
                        <a:cubicBezTo>
                          <a:pt x="480943" y="-19577"/>
                          <a:pt x="550271" y="94327"/>
                          <a:pt x="967658" y="0"/>
                        </a:cubicBezTo>
                        <a:cubicBezTo>
                          <a:pt x="1385045" y="-94327"/>
                          <a:pt x="1292343" y="5482"/>
                          <a:pt x="1413104" y="0"/>
                        </a:cubicBezTo>
                        <a:cubicBezTo>
                          <a:pt x="1533865" y="-5482"/>
                          <a:pt x="1648881" y="11543"/>
                          <a:pt x="1717883" y="0"/>
                        </a:cubicBezTo>
                        <a:cubicBezTo>
                          <a:pt x="1786885" y="-11543"/>
                          <a:pt x="2297230" y="82365"/>
                          <a:pt x="2444664" y="0"/>
                        </a:cubicBezTo>
                        <a:cubicBezTo>
                          <a:pt x="2592098" y="-82365"/>
                          <a:pt x="2685014" y="4924"/>
                          <a:pt x="2890110" y="0"/>
                        </a:cubicBezTo>
                        <a:cubicBezTo>
                          <a:pt x="3095206" y="-4924"/>
                          <a:pt x="3570883" y="58145"/>
                          <a:pt x="3757558" y="0"/>
                        </a:cubicBezTo>
                        <a:cubicBezTo>
                          <a:pt x="3944233" y="-58145"/>
                          <a:pt x="3974134" y="25161"/>
                          <a:pt x="4062338" y="0"/>
                        </a:cubicBezTo>
                        <a:cubicBezTo>
                          <a:pt x="4150542" y="-25161"/>
                          <a:pt x="4689705" y="75279"/>
                          <a:pt x="4929786" y="0"/>
                        </a:cubicBezTo>
                        <a:cubicBezTo>
                          <a:pt x="5169867" y="-75279"/>
                          <a:pt x="5037043" y="14318"/>
                          <a:pt x="5093897" y="0"/>
                        </a:cubicBezTo>
                        <a:cubicBezTo>
                          <a:pt x="5150751" y="-14318"/>
                          <a:pt x="5436961" y="39253"/>
                          <a:pt x="5680011" y="0"/>
                        </a:cubicBezTo>
                        <a:cubicBezTo>
                          <a:pt x="5923061" y="-39253"/>
                          <a:pt x="6103167" y="38755"/>
                          <a:pt x="6266124" y="0"/>
                        </a:cubicBezTo>
                        <a:cubicBezTo>
                          <a:pt x="6429081" y="-38755"/>
                          <a:pt x="6586271" y="24305"/>
                          <a:pt x="6711571" y="0"/>
                        </a:cubicBezTo>
                        <a:cubicBezTo>
                          <a:pt x="6836871" y="-24305"/>
                          <a:pt x="7216281" y="30303"/>
                          <a:pt x="7579019" y="0"/>
                        </a:cubicBezTo>
                        <a:cubicBezTo>
                          <a:pt x="7941757" y="-30303"/>
                          <a:pt x="8142913" y="85972"/>
                          <a:pt x="8446467" y="0"/>
                        </a:cubicBezTo>
                        <a:cubicBezTo>
                          <a:pt x="8750021" y="-85972"/>
                          <a:pt x="8606238" y="2288"/>
                          <a:pt x="8751246" y="0"/>
                        </a:cubicBezTo>
                        <a:cubicBezTo>
                          <a:pt x="8896254" y="-2288"/>
                          <a:pt x="9203120" y="52584"/>
                          <a:pt x="9337359" y="0"/>
                        </a:cubicBezTo>
                        <a:cubicBezTo>
                          <a:pt x="9471598" y="-52584"/>
                          <a:pt x="9972878" y="51476"/>
                          <a:pt x="10204807" y="0"/>
                        </a:cubicBezTo>
                        <a:cubicBezTo>
                          <a:pt x="10436736" y="-51476"/>
                          <a:pt x="10647317" y="66523"/>
                          <a:pt x="10790921" y="0"/>
                        </a:cubicBezTo>
                        <a:cubicBezTo>
                          <a:pt x="10934525" y="-66523"/>
                          <a:pt x="10915629" y="6349"/>
                          <a:pt x="10955033" y="0"/>
                        </a:cubicBezTo>
                        <a:cubicBezTo>
                          <a:pt x="10994437" y="-6349"/>
                          <a:pt x="11150665" y="35065"/>
                          <a:pt x="11259812" y="0"/>
                        </a:cubicBezTo>
                        <a:cubicBezTo>
                          <a:pt x="11368959" y="-35065"/>
                          <a:pt x="11728007" y="54476"/>
                          <a:pt x="12127260" y="0"/>
                        </a:cubicBezTo>
                        <a:cubicBezTo>
                          <a:pt x="12526513" y="-54476"/>
                          <a:pt x="12556257" y="32264"/>
                          <a:pt x="12713373" y="0"/>
                        </a:cubicBezTo>
                        <a:cubicBezTo>
                          <a:pt x="12870489" y="-32264"/>
                          <a:pt x="12926309" y="36529"/>
                          <a:pt x="13018152" y="0"/>
                        </a:cubicBezTo>
                        <a:cubicBezTo>
                          <a:pt x="13109995" y="-36529"/>
                          <a:pt x="13315288" y="41593"/>
                          <a:pt x="13604266" y="0"/>
                        </a:cubicBezTo>
                        <a:cubicBezTo>
                          <a:pt x="13893244" y="-41593"/>
                          <a:pt x="13980509" y="5400"/>
                          <a:pt x="14166935" y="0"/>
                        </a:cubicBezTo>
                        <a:cubicBezTo>
                          <a:pt x="14226177" y="-11988"/>
                          <a:pt x="14270775" y="48791"/>
                          <a:pt x="14267145" y="100210"/>
                        </a:cubicBezTo>
                        <a:cubicBezTo>
                          <a:pt x="14308907" y="216115"/>
                          <a:pt x="14231359" y="408432"/>
                          <a:pt x="14267145" y="501039"/>
                        </a:cubicBezTo>
                        <a:cubicBezTo>
                          <a:pt x="14266866" y="550585"/>
                          <a:pt x="14230584" y="606481"/>
                          <a:pt x="14166935" y="601249"/>
                        </a:cubicBezTo>
                        <a:cubicBezTo>
                          <a:pt x="14043740" y="607800"/>
                          <a:pt x="13892959" y="558246"/>
                          <a:pt x="13721489" y="601249"/>
                        </a:cubicBezTo>
                        <a:cubicBezTo>
                          <a:pt x="13550019" y="644252"/>
                          <a:pt x="13635150" y="584379"/>
                          <a:pt x="13557377" y="601249"/>
                        </a:cubicBezTo>
                        <a:cubicBezTo>
                          <a:pt x="13479604" y="618119"/>
                          <a:pt x="13060160" y="527846"/>
                          <a:pt x="12830596" y="601249"/>
                        </a:cubicBezTo>
                        <a:cubicBezTo>
                          <a:pt x="12601032" y="674652"/>
                          <a:pt x="12676558" y="589429"/>
                          <a:pt x="12525817" y="601249"/>
                        </a:cubicBezTo>
                        <a:cubicBezTo>
                          <a:pt x="12375076" y="613069"/>
                          <a:pt x="12406388" y="601223"/>
                          <a:pt x="12361705" y="601249"/>
                        </a:cubicBezTo>
                        <a:cubicBezTo>
                          <a:pt x="12317022" y="601275"/>
                          <a:pt x="12204652" y="588459"/>
                          <a:pt x="12056926" y="601249"/>
                        </a:cubicBezTo>
                        <a:cubicBezTo>
                          <a:pt x="11909200" y="614039"/>
                          <a:pt x="11674544" y="556286"/>
                          <a:pt x="11330145" y="601249"/>
                        </a:cubicBezTo>
                        <a:cubicBezTo>
                          <a:pt x="10985746" y="646212"/>
                          <a:pt x="11131472" y="597971"/>
                          <a:pt x="11025366" y="601249"/>
                        </a:cubicBezTo>
                        <a:cubicBezTo>
                          <a:pt x="10919260" y="604527"/>
                          <a:pt x="10923639" y="590352"/>
                          <a:pt x="10861255" y="601249"/>
                        </a:cubicBezTo>
                        <a:cubicBezTo>
                          <a:pt x="10798871" y="612146"/>
                          <a:pt x="10677207" y="598090"/>
                          <a:pt x="10556476" y="601249"/>
                        </a:cubicBezTo>
                        <a:cubicBezTo>
                          <a:pt x="10435745" y="604408"/>
                          <a:pt x="10285957" y="578988"/>
                          <a:pt x="10111029" y="601249"/>
                        </a:cubicBezTo>
                        <a:cubicBezTo>
                          <a:pt x="9936101" y="623510"/>
                          <a:pt x="9649739" y="542776"/>
                          <a:pt x="9524916" y="601249"/>
                        </a:cubicBezTo>
                        <a:cubicBezTo>
                          <a:pt x="9400093" y="659722"/>
                          <a:pt x="9291919" y="579627"/>
                          <a:pt x="9220137" y="601249"/>
                        </a:cubicBezTo>
                        <a:cubicBezTo>
                          <a:pt x="9148355" y="622871"/>
                          <a:pt x="8602358" y="579736"/>
                          <a:pt x="8352689" y="601249"/>
                        </a:cubicBezTo>
                        <a:cubicBezTo>
                          <a:pt x="8103020" y="622762"/>
                          <a:pt x="7907155" y="571151"/>
                          <a:pt x="7766575" y="601249"/>
                        </a:cubicBezTo>
                        <a:cubicBezTo>
                          <a:pt x="7625995" y="631347"/>
                          <a:pt x="7316788" y="560776"/>
                          <a:pt x="6899127" y="601249"/>
                        </a:cubicBezTo>
                        <a:cubicBezTo>
                          <a:pt x="6481466" y="641722"/>
                          <a:pt x="6458554" y="537818"/>
                          <a:pt x="6172346" y="601249"/>
                        </a:cubicBezTo>
                        <a:cubicBezTo>
                          <a:pt x="5886138" y="664680"/>
                          <a:pt x="5875895" y="583997"/>
                          <a:pt x="5726900" y="601249"/>
                        </a:cubicBezTo>
                        <a:cubicBezTo>
                          <a:pt x="5577905" y="618501"/>
                          <a:pt x="5359320" y="534562"/>
                          <a:pt x="5000119" y="601249"/>
                        </a:cubicBezTo>
                        <a:cubicBezTo>
                          <a:pt x="4640918" y="667936"/>
                          <a:pt x="4835511" y="569218"/>
                          <a:pt x="4695340" y="601249"/>
                        </a:cubicBezTo>
                        <a:cubicBezTo>
                          <a:pt x="4555169" y="633280"/>
                          <a:pt x="4296262" y="556109"/>
                          <a:pt x="4109227" y="601249"/>
                        </a:cubicBezTo>
                        <a:cubicBezTo>
                          <a:pt x="3922192" y="646389"/>
                          <a:pt x="4018997" y="593805"/>
                          <a:pt x="3945115" y="601249"/>
                        </a:cubicBezTo>
                        <a:cubicBezTo>
                          <a:pt x="3871233" y="608693"/>
                          <a:pt x="3451059" y="551008"/>
                          <a:pt x="3077667" y="601249"/>
                        </a:cubicBezTo>
                        <a:cubicBezTo>
                          <a:pt x="2704275" y="651490"/>
                          <a:pt x="2747509" y="544560"/>
                          <a:pt x="2491553" y="601249"/>
                        </a:cubicBezTo>
                        <a:cubicBezTo>
                          <a:pt x="2235597" y="657938"/>
                          <a:pt x="1843753" y="538518"/>
                          <a:pt x="1624105" y="601249"/>
                        </a:cubicBezTo>
                        <a:cubicBezTo>
                          <a:pt x="1404457" y="663980"/>
                          <a:pt x="1398392" y="570405"/>
                          <a:pt x="1178659" y="601249"/>
                        </a:cubicBezTo>
                        <a:cubicBezTo>
                          <a:pt x="958926" y="632093"/>
                          <a:pt x="999341" y="584113"/>
                          <a:pt x="873880" y="601249"/>
                        </a:cubicBezTo>
                        <a:cubicBezTo>
                          <a:pt x="748419" y="618385"/>
                          <a:pt x="451740" y="592068"/>
                          <a:pt x="100210" y="601249"/>
                        </a:cubicBezTo>
                        <a:cubicBezTo>
                          <a:pt x="43246" y="601817"/>
                          <a:pt x="-239" y="544430"/>
                          <a:pt x="0" y="501039"/>
                        </a:cubicBezTo>
                        <a:cubicBezTo>
                          <a:pt x="-14244" y="303236"/>
                          <a:pt x="27392" y="270562"/>
                          <a:pt x="0" y="100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42DBA907-CB72-7F13-476A-F4567D10B838}"/>
              </a:ext>
            </a:extLst>
          </p:cNvPr>
          <p:cNvSpPr/>
          <p:nvPr/>
        </p:nvSpPr>
        <p:spPr>
          <a:xfrm>
            <a:off x="1395598" y="7170941"/>
            <a:ext cx="1353865" cy="33938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267145"/>
                      <a:gd name="connsiteY0" fmla="*/ 100210 h 601249"/>
                      <a:gd name="connsiteX1" fmla="*/ 100210 w 14267145"/>
                      <a:gd name="connsiteY1" fmla="*/ 0 h 601249"/>
                      <a:gd name="connsiteX2" fmla="*/ 967658 w 14267145"/>
                      <a:gd name="connsiteY2" fmla="*/ 0 h 601249"/>
                      <a:gd name="connsiteX3" fmla="*/ 1413104 w 14267145"/>
                      <a:gd name="connsiteY3" fmla="*/ 0 h 601249"/>
                      <a:gd name="connsiteX4" fmla="*/ 1717883 w 14267145"/>
                      <a:gd name="connsiteY4" fmla="*/ 0 h 601249"/>
                      <a:gd name="connsiteX5" fmla="*/ 2444664 w 14267145"/>
                      <a:gd name="connsiteY5" fmla="*/ 0 h 601249"/>
                      <a:gd name="connsiteX6" fmla="*/ 2890110 w 14267145"/>
                      <a:gd name="connsiteY6" fmla="*/ 0 h 601249"/>
                      <a:gd name="connsiteX7" fmla="*/ 3757558 w 14267145"/>
                      <a:gd name="connsiteY7" fmla="*/ 0 h 601249"/>
                      <a:gd name="connsiteX8" fmla="*/ 4062338 w 14267145"/>
                      <a:gd name="connsiteY8" fmla="*/ 0 h 601249"/>
                      <a:gd name="connsiteX9" fmla="*/ 4929786 w 14267145"/>
                      <a:gd name="connsiteY9" fmla="*/ 0 h 601249"/>
                      <a:gd name="connsiteX10" fmla="*/ 5093897 w 14267145"/>
                      <a:gd name="connsiteY10" fmla="*/ 0 h 601249"/>
                      <a:gd name="connsiteX11" fmla="*/ 5680011 w 14267145"/>
                      <a:gd name="connsiteY11" fmla="*/ 0 h 601249"/>
                      <a:gd name="connsiteX12" fmla="*/ 6266124 w 14267145"/>
                      <a:gd name="connsiteY12" fmla="*/ 0 h 601249"/>
                      <a:gd name="connsiteX13" fmla="*/ 6711571 w 14267145"/>
                      <a:gd name="connsiteY13" fmla="*/ 0 h 601249"/>
                      <a:gd name="connsiteX14" fmla="*/ 7579019 w 14267145"/>
                      <a:gd name="connsiteY14" fmla="*/ 0 h 601249"/>
                      <a:gd name="connsiteX15" fmla="*/ 8446467 w 14267145"/>
                      <a:gd name="connsiteY15" fmla="*/ 0 h 601249"/>
                      <a:gd name="connsiteX16" fmla="*/ 8751246 w 14267145"/>
                      <a:gd name="connsiteY16" fmla="*/ 0 h 601249"/>
                      <a:gd name="connsiteX17" fmla="*/ 9337359 w 14267145"/>
                      <a:gd name="connsiteY17" fmla="*/ 0 h 601249"/>
                      <a:gd name="connsiteX18" fmla="*/ 10204807 w 14267145"/>
                      <a:gd name="connsiteY18" fmla="*/ 0 h 601249"/>
                      <a:gd name="connsiteX19" fmla="*/ 10790921 w 14267145"/>
                      <a:gd name="connsiteY19" fmla="*/ 0 h 601249"/>
                      <a:gd name="connsiteX20" fmla="*/ 10955033 w 14267145"/>
                      <a:gd name="connsiteY20" fmla="*/ 0 h 601249"/>
                      <a:gd name="connsiteX21" fmla="*/ 11259812 w 14267145"/>
                      <a:gd name="connsiteY21" fmla="*/ 0 h 601249"/>
                      <a:gd name="connsiteX22" fmla="*/ 12127260 w 14267145"/>
                      <a:gd name="connsiteY22" fmla="*/ 0 h 601249"/>
                      <a:gd name="connsiteX23" fmla="*/ 12713373 w 14267145"/>
                      <a:gd name="connsiteY23" fmla="*/ 0 h 601249"/>
                      <a:gd name="connsiteX24" fmla="*/ 13018152 w 14267145"/>
                      <a:gd name="connsiteY24" fmla="*/ 0 h 601249"/>
                      <a:gd name="connsiteX25" fmla="*/ 13604266 w 14267145"/>
                      <a:gd name="connsiteY25" fmla="*/ 0 h 601249"/>
                      <a:gd name="connsiteX26" fmla="*/ 14166935 w 14267145"/>
                      <a:gd name="connsiteY26" fmla="*/ 0 h 601249"/>
                      <a:gd name="connsiteX27" fmla="*/ 14267145 w 14267145"/>
                      <a:gd name="connsiteY27" fmla="*/ 100210 h 601249"/>
                      <a:gd name="connsiteX28" fmla="*/ 14267145 w 14267145"/>
                      <a:gd name="connsiteY28" fmla="*/ 501039 h 601249"/>
                      <a:gd name="connsiteX29" fmla="*/ 14166935 w 14267145"/>
                      <a:gd name="connsiteY29" fmla="*/ 601249 h 601249"/>
                      <a:gd name="connsiteX30" fmla="*/ 13721489 w 14267145"/>
                      <a:gd name="connsiteY30" fmla="*/ 601249 h 601249"/>
                      <a:gd name="connsiteX31" fmla="*/ 13557377 w 14267145"/>
                      <a:gd name="connsiteY31" fmla="*/ 601249 h 601249"/>
                      <a:gd name="connsiteX32" fmla="*/ 12830596 w 14267145"/>
                      <a:gd name="connsiteY32" fmla="*/ 601249 h 601249"/>
                      <a:gd name="connsiteX33" fmla="*/ 12525817 w 14267145"/>
                      <a:gd name="connsiteY33" fmla="*/ 601249 h 601249"/>
                      <a:gd name="connsiteX34" fmla="*/ 12361705 w 14267145"/>
                      <a:gd name="connsiteY34" fmla="*/ 601249 h 601249"/>
                      <a:gd name="connsiteX35" fmla="*/ 12056926 w 14267145"/>
                      <a:gd name="connsiteY35" fmla="*/ 601249 h 601249"/>
                      <a:gd name="connsiteX36" fmla="*/ 11330145 w 14267145"/>
                      <a:gd name="connsiteY36" fmla="*/ 601249 h 601249"/>
                      <a:gd name="connsiteX37" fmla="*/ 11025366 w 14267145"/>
                      <a:gd name="connsiteY37" fmla="*/ 601249 h 601249"/>
                      <a:gd name="connsiteX38" fmla="*/ 10861255 w 14267145"/>
                      <a:gd name="connsiteY38" fmla="*/ 601249 h 601249"/>
                      <a:gd name="connsiteX39" fmla="*/ 10556476 w 14267145"/>
                      <a:gd name="connsiteY39" fmla="*/ 601249 h 601249"/>
                      <a:gd name="connsiteX40" fmla="*/ 10111029 w 14267145"/>
                      <a:gd name="connsiteY40" fmla="*/ 601249 h 601249"/>
                      <a:gd name="connsiteX41" fmla="*/ 9524916 w 14267145"/>
                      <a:gd name="connsiteY41" fmla="*/ 601249 h 601249"/>
                      <a:gd name="connsiteX42" fmla="*/ 9220137 w 14267145"/>
                      <a:gd name="connsiteY42" fmla="*/ 601249 h 601249"/>
                      <a:gd name="connsiteX43" fmla="*/ 8352689 w 14267145"/>
                      <a:gd name="connsiteY43" fmla="*/ 601249 h 601249"/>
                      <a:gd name="connsiteX44" fmla="*/ 7766575 w 14267145"/>
                      <a:gd name="connsiteY44" fmla="*/ 601249 h 601249"/>
                      <a:gd name="connsiteX45" fmla="*/ 6899127 w 14267145"/>
                      <a:gd name="connsiteY45" fmla="*/ 601249 h 601249"/>
                      <a:gd name="connsiteX46" fmla="*/ 6172346 w 14267145"/>
                      <a:gd name="connsiteY46" fmla="*/ 601249 h 601249"/>
                      <a:gd name="connsiteX47" fmla="*/ 5726900 w 14267145"/>
                      <a:gd name="connsiteY47" fmla="*/ 601249 h 601249"/>
                      <a:gd name="connsiteX48" fmla="*/ 5000119 w 14267145"/>
                      <a:gd name="connsiteY48" fmla="*/ 601249 h 601249"/>
                      <a:gd name="connsiteX49" fmla="*/ 4695340 w 14267145"/>
                      <a:gd name="connsiteY49" fmla="*/ 601249 h 601249"/>
                      <a:gd name="connsiteX50" fmla="*/ 4109227 w 14267145"/>
                      <a:gd name="connsiteY50" fmla="*/ 601249 h 601249"/>
                      <a:gd name="connsiteX51" fmla="*/ 3945115 w 14267145"/>
                      <a:gd name="connsiteY51" fmla="*/ 601249 h 601249"/>
                      <a:gd name="connsiteX52" fmla="*/ 3077667 w 14267145"/>
                      <a:gd name="connsiteY52" fmla="*/ 601249 h 601249"/>
                      <a:gd name="connsiteX53" fmla="*/ 2491553 w 14267145"/>
                      <a:gd name="connsiteY53" fmla="*/ 601249 h 601249"/>
                      <a:gd name="connsiteX54" fmla="*/ 1624105 w 14267145"/>
                      <a:gd name="connsiteY54" fmla="*/ 601249 h 601249"/>
                      <a:gd name="connsiteX55" fmla="*/ 1178659 w 14267145"/>
                      <a:gd name="connsiteY55" fmla="*/ 601249 h 601249"/>
                      <a:gd name="connsiteX56" fmla="*/ 873880 w 14267145"/>
                      <a:gd name="connsiteY56" fmla="*/ 601249 h 601249"/>
                      <a:gd name="connsiteX57" fmla="*/ 100210 w 14267145"/>
                      <a:gd name="connsiteY57" fmla="*/ 601249 h 601249"/>
                      <a:gd name="connsiteX58" fmla="*/ 0 w 14267145"/>
                      <a:gd name="connsiteY58" fmla="*/ 501039 h 601249"/>
                      <a:gd name="connsiteX59" fmla="*/ 0 w 14267145"/>
                      <a:gd name="connsiteY59" fmla="*/ 100210 h 601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4267145" h="601249" extrusionOk="0">
                        <a:moveTo>
                          <a:pt x="0" y="100210"/>
                        </a:moveTo>
                        <a:cubicBezTo>
                          <a:pt x="-13687" y="36424"/>
                          <a:pt x="31334" y="5079"/>
                          <a:pt x="100210" y="0"/>
                        </a:cubicBezTo>
                        <a:cubicBezTo>
                          <a:pt x="480943" y="-19577"/>
                          <a:pt x="550271" y="94327"/>
                          <a:pt x="967658" y="0"/>
                        </a:cubicBezTo>
                        <a:cubicBezTo>
                          <a:pt x="1385045" y="-94327"/>
                          <a:pt x="1292343" y="5482"/>
                          <a:pt x="1413104" y="0"/>
                        </a:cubicBezTo>
                        <a:cubicBezTo>
                          <a:pt x="1533865" y="-5482"/>
                          <a:pt x="1648881" y="11543"/>
                          <a:pt x="1717883" y="0"/>
                        </a:cubicBezTo>
                        <a:cubicBezTo>
                          <a:pt x="1786885" y="-11543"/>
                          <a:pt x="2297230" y="82365"/>
                          <a:pt x="2444664" y="0"/>
                        </a:cubicBezTo>
                        <a:cubicBezTo>
                          <a:pt x="2592098" y="-82365"/>
                          <a:pt x="2685014" y="4924"/>
                          <a:pt x="2890110" y="0"/>
                        </a:cubicBezTo>
                        <a:cubicBezTo>
                          <a:pt x="3095206" y="-4924"/>
                          <a:pt x="3570883" y="58145"/>
                          <a:pt x="3757558" y="0"/>
                        </a:cubicBezTo>
                        <a:cubicBezTo>
                          <a:pt x="3944233" y="-58145"/>
                          <a:pt x="3974134" y="25161"/>
                          <a:pt x="4062338" y="0"/>
                        </a:cubicBezTo>
                        <a:cubicBezTo>
                          <a:pt x="4150542" y="-25161"/>
                          <a:pt x="4689705" y="75279"/>
                          <a:pt x="4929786" y="0"/>
                        </a:cubicBezTo>
                        <a:cubicBezTo>
                          <a:pt x="5169867" y="-75279"/>
                          <a:pt x="5037043" y="14318"/>
                          <a:pt x="5093897" y="0"/>
                        </a:cubicBezTo>
                        <a:cubicBezTo>
                          <a:pt x="5150751" y="-14318"/>
                          <a:pt x="5436961" y="39253"/>
                          <a:pt x="5680011" y="0"/>
                        </a:cubicBezTo>
                        <a:cubicBezTo>
                          <a:pt x="5923061" y="-39253"/>
                          <a:pt x="6103167" y="38755"/>
                          <a:pt x="6266124" y="0"/>
                        </a:cubicBezTo>
                        <a:cubicBezTo>
                          <a:pt x="6429081" y="-38755"/>
                          <a:pt x="6586271" y="24305"/>
                          <a:pt x="6711571" y="0"/>
                        </a:cubicBezTo>
                        <a:cubicBezTo>
                          <a:pt x="6836871" y="-24305"/>
                          <a:pt x="7216281" y="30303"/>
                          <a:pt x="7579019" y="0"/>
                        </a:cubicBezTo>
                        <a:cubicBezTo>
                          <a:pt x="7941757" y="-30303"/>
                          <a:pt x="8142913" y="85972"/>
                          <a:pt x="8446467" y="0"/>
                        </a:cubicBezTo>
                        <a:cubicBezTo>
                          <a:pt x="8750021" y="-85972"/>
                          <a:pt x="8606238" y="2288"/>
                          <a:pt x="8751246" y="0"/>
                        </a:cubicBezTo>
                        <a:cubicBezTo>
                          <a:pt x="8896254" y="-2288"/>
                          <a:pt x="9203120" y="52584"/>
                          <a:pt x="9337359" y="0"/>
                        </a:cubicBezTo>
                        <a:cubicBezTo>
                          <a:pt x="9471598" y="-52584"/>
                          <a:pt x="9972878" y="51476"/>
                          <a:pt x="10204807" y="0"/>
                        </a:cubicBezTo>
                        <a:cubicBezTo>
                          <a:pt x="10436736" y="-51476"/>
                          <a:pt x="10647317" y="66523"/>
                          <a:pt x="10790921" y="0"/>
                        </a:cubicBezTo>
                        <a:cubicBezTo>
                          <a:pt x="10934525" y="-66523"/>
                          <a:pt x="10915629" y="6349"/>
                          <a:pt x="10955033" y="0"/>
                        </a:cubicBezTo>
                        <a:cubicBezTo>
                          <a:pt x="10994437" y="-6349"/>
                          <a:pt x="11150665" y="35065"/>
                          <a:pt x="11259812" y="0"/>
                        </a:cubicBezTo>
                        <a:cubicBezTo>
                          <a:pt x="11368959" y="-35065"/>
                          <a:pt x="11728007" y="54476"/>
                          <a:pt x="12127260" y="0"/>
                        </a:cubicBezTo>
                        <a:cubicBezTo>
                          <a:pt x="12526513" y="-54476"/>
                          <a:pt x="12556257" y="32264"/>
                          <a:pt x="12713373" y="0"/>
                        </a:cubicBezTo>
                        <a:cubicBezTo>
                          <a:pt x="12870489" y="-32264"/>
                          <a:pt x="12926309" y="36529"/>
                          <a:pt x="13018152" y="0"/>
                        </a:cubicBezTo>
                        <a:cubicBezTo>
                          <a:pt x="13109995" y="-36529"/>
                          <a:pt x="13315288" y="41593"/>
                          <a:pt x="13604266" y="0"/>
                        </a:cubicBezTo>
                        <a:cubicBezTo>
                          <a:pt x="13893244" y="-41593"/>
                          <a:pt x="13980509" y="5400"/>
                          <a:pt x="14166935" y="0"/>
                        </a:cubicBezTo>
                        <a:cubicBezTo>
                          <a:pt x="14226177" y="-11988"/>
                          <a:pt x="14270775" y="48791"/>
                          <a:pt x="14267145" y="100210"/>
                        </a:cubicBezTo>
                        <a:cubicBezTo>
                          <a:pt x="14308907" y="216115"/>
                          <a:pt x="14231359" y="408432"/>
                          <a:pt x="14267145" y="501039"/>
                        </a:cubicBezTo>
                        <a:cubicBezTo>
                          <a:pt x="14266866" y="550585"/>
                          <a:pt x="14230584" y="606481"/>
                          <a:pt x="14166935" y="601249"/>
                        </a:cubicBezTo>
                        <a:cubicBezTo>
                          <a:pt x="14043740" y="607800"/>
                          <a:pt x="13892959" y="558246"/>
                          <a:pt x="13721489" y="601249"/>
                        </a:cubicBezTo>
                        <a:cubicBezTo>
                          <a:pt x="13550019" y="644252"/>
                          <a:pt x="13635150" y="584379"/>
                          <a:pt x="13557377" y="601249"/>
                        </a:cubicBezTo>
                        <a:cubicBezTo>
                          <a:pt x="13479604" y="618119"/>
                          <a:pt x="13060160" y="527846"/>
                          <a:pt x="12830596" y="601249"/>
                        </a:cubicBezTo>
                        <a:cubicBezTo>
                          <a:pt x="12601032" y="674652"/>
                          <a:pt x="12676558" y="589429"/>
                          <a:pt x="12525817" y="601249"/>
                        </a:cubicBezTo>
                        <a:cubicBezTo>
                          <a:pt x="12375076" y="613069"/>
                          <a:pt x="12406388" y="601223"/>
                          <a:pt x="12361705" y="601249"/>
                        </a:cubicBezTo>
                        <a:cubicBezTo>
                          <a:pt x="12317022" y="601275"/>
                          <a:pt x="12204652" y="588459"/>
                          <a:pt x="12056926" y="601249"/>
                        </a:cubicBezTo>
                        <a:cubicBezTo>
                          <a:pt x="11909200" y="614039"/>
                          <a:pt x="11674544" y="556286"/>
                          <a:pt x="11330145" y="601249"/>
                        </a:cubicBezTo>
                        <a:cubicBezTo>
                          <a:pt x="10985746" y="646212"/>
                          <a:pt x="11131472" y="597971"/>
                          <a:pt x="11025366" y="601249"/>
                        </a:cubicBezTo>
                        <a:cubicBezTo>
                          <a:pt x="10919260" y="604527"/>
                          <a:pt x="10923639" y="590352"/>
                          <a:pt x="10861255" y="601249"/>
                        </a:cubicBezTo>
                        <a:cubicBezTo>
                          <a:pt x="10798871" y="612146"/>
                          <a:pt x="10677207" y="598090"/>
                          <a:pt x="10556476" y="601249"/>
                        </a:cubicBezTo>
                        <a:cubicBezTo>
                          <a:pt x="10435745" y="604408"/>
                          <a:pt x="10285957" y="578988"/>
                          <a:pt x="10111029" y="601249"/>
                        </a:cubicBezTo>
                        <a:cubicBezTo>
                          <a:pt x="9936101" y="623510"/>
                          <a:pt x="9649739" y="542776"/>
                          <a:pt x="9524916" y="601249"/>
                        </a:cubicBezTo>
                        <a:cubicBezTo>
                          <a:pt x="9400093" y="659722"/>
                          <a:pt x="9291919" y="579627"/>
                          <a:pt x="9220137" y="601249"/>
                        </a:cubicBezTo>
                        <a:cubicBezTo>
                          <a:pt x="9148355" y="622871"/>
                          <a:pt x="8602358" y="579736"/>
                          <a:pt x="8352689" y="601249"/>
                        </a:cubicBezTo>
                        <a:cubicBezTo>
                          <a:pt x="8103020" y="622762"/>
                          <a:pt x="7907155" y="571151"/>
                          <a:pt x="7766575" y="601249"/>
                        </a:cubicBezTo>
                        <a:cubicBezTo>
                          <a:pt x="7625995" y="631347"/>
                          <a:pt x="7316788" y="560776"/>
                          <a:pt x="6899127" y="601249"/>
                        </a:cubicBezTo>
                        <a:cubicBezTo>
                          <a:pt x="6481466" y="641722"/>
                          <a:pt x="6458554" y="537818"/>
                          <a:pt x="6172346" y="601249"/>
                        </a:cubicBezTo>
                        <a:cubicBezTo>
                          <a:pt x="5886138" y="664680"/>
                          <a:pt x="5875895" y="583997"/>
                          <a:pt x="5726900" y="601249"/>
                        </a:cubicBezTo>
                        <a:cubicBezTo>
                          <a:pt x="5577905" y="618501"/>
                          <a:pt x="5359320" y="534562"/>
                          <a:pt x="5000119" y="601249"/>
                        </a:cubicBezTo>
                        <a:cubicBezTo>
                          <a:pt x="4640918" y="667936"/>
                          <a:pt x="4835511" y="569218"/>
                          <a:pt x="4695340" y="601249"/>
                        </a:cubicBezTo>
                        <a:cubicBezTo>
                          <a:pt x="4555169" y="633280"/>
                          <a:pt x="4296262" y="556109"/>
                          <a:pt x="4109227" y="601249"/>
                        </a:cubicBezTo>
                        <a:cubicBezTo>
                          <a:pt x="3922192" y="646389"/>
                          <a:pt x="4018997" y="593805"/>
                          <a:pt x="3945115" y="601249"/>
                        </a:cubicBezTo>
                        <a:cubicBezTo>
                          <a:pt x="3871233" y="608693"/>
                          <a:pt x="3451059" y="551008"/>
                          <a:pt x="3077667" y="601249"/>
                        </a:cubicBezTo>
                        <a:cubicBezTo>
                          <a:pt x="2704275" y="651490"/>
                          <a:pt x="2747509" y="544560"/>
                          <a:pt x="2491553" y="601249"/>
                        </a:cubicBezTo>
                        <a:cubicBezTo>
                          <a:pt x="2235597" y="657938"/>
                          <a:pt x="1843753" y="538518"/>
                          <a:pt x="1624105" y="601249"/>
                        </a:cubicBezTo>
                        <a:cubicBezTo>
                          <a:pt x="1404457" y="663980"/>
                          <a:pt x="1398392" y="570405"/>
                          <a:pt x="1178659" y="601249"/>
                        </a:cubicBezTo>
                        <a:cubicBezTo>
                          <a:pt x="958926" y="632093"/>
                          <a:pt x="999341" y="584113"/>
                          <a:pt x="873880" y="601249"/>
                        </a:cubicBezTo>
                        <a:cubicBezTo>
                          <a:pt x="748419" y="618385"/>
                          <a:pt x="451740" y="592068"/>
                          <a:pt x="100210" y="601249"/>
                        </a:cubicBezTo>
                        <a:cubicBezTo>
                          <a:pt x="43246" y="601817"/>
                          <a:pt x="-239" y="544430"/>
                          <a:pt x="0" y="501039"/>
                        </a:cubicBezTo>
                        <a:cubicBezTo>
                          <a:pt x="-14244" y="303236"/>
                          <a:pt x="27392" y="270562"/>
                          <a:pt x="0" y="100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00315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ackbone Network">
            <a:extLst>
              <a:ext uri="{FF2B5EF4-FFF2-40B4-BE49-F238E27FC236}">
                <a16:creationId xmlns:a16="http://schemas.microsoft.com/office/drawing/2014/main" id="{294D1959-13F6-3108-613D-C420F1FC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22" y="1055542"/>
            <a:ext cx="11556924" cy="78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Up 13">
            <a:extLst>
              <a:ext uri="{FF2B5EF4-FFF2-40B4-BE49-F238E27FC236}">
                <a16:creationId xmlns:a16="http://schemas.microsoft.com/office/drawing/2014/main" id="{36BAC4E7-F02E-15EC-AD6A-D6FC9ACE204E}"/>
              </a:ext>
            </a:extLst>
          </p:cNvPr>
          <p:cNvSpPr/>
          <p:nvPr/>
        </p:nvSpPr>
        <p:spPr>
          <a:xfrm>
            <a:off x="2588299" y="2540629"/>
            <a:ext cx="602863" cy="1800885"/>
          </a:xfrm>
          <a:prstGeom prst="upArrow">
            <a:avLst>
              <a:gd name="adj1" fmla="val 50000"/>
              <a:gd name="adj2" fmla="val 113158"/>
            </a:avLst>
          </a:prstGeom>
          <a:solidFill>
            <a:srgbClr val="FF0000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ACF7B1EC-1FF9-0598-21C3-28DDD6D4FA49}"/>
              </a:ext>
            </a:extLst>
          </p:cNvPr>
          <p:cNvSpPr/>
          <p:nvPr/>
        </p:nvSpPr>
        <p:spPr>
          <a:xfrm>
            <a:off x="11981788" y="2651761"/>
            <a:ext cx="602863" cy="1800885"/>
          </a:xfrm>
          <a:prstGeom prst="upArrow">
            <a:avLst>
              <a:gd name="adj1" fmla="val 50000"/>
              <a:gd name="adj2" fmla="val 113158"/>
            </a:avLst>
          </a:prstGeom>
          <a:solidFill>
            <a:srgbClr val="FF0000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8268D-AE45-25B6-AD94-8DC814F4FC42}"/>
              </a:ext>
            </a:extLst>
          </p:cNvPr>
          <p:cNvSpPr txBox="1"/>
          <p:nvPr/>
        </p:nvSpPr>
        <p:spPr>
          <a:xfrm>
            <a:off x="1180617" y="210308"/>
            <a:ext cx="1347293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dirty="0"/>
              <a:t>Internet Initiative Japan’s (IIJ’s) Backbone Network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D45B63-5310-F833-6D0F-37F69A6E3964}"/>
              </a:ext>
            </a:extLst>
          </p:cNvPr>
          <p:cNvSpPr/>
          <p:nvPr/>
        </p:nvSpPr>
        <p:spPr>
          <a:xfrm>
            <a:off x="1571065" y="5610724"/>
            <a:ext cx="12327038" cy="65659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Toronto -&gt; Montreal -&gt; NYC -&gt; London -&gt; Tokyo -&gt; Kyoto 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DDCC64-0164-3BC6-2F2B-1D269DE6AF83}"/>
              </a:ext>
            </a:extLst>
          </p:cNvPr>
          <p:cNvSpPr txBox="1"/>
          <p:nvPr/>
        </p:nvSpPr>
        <p:spPr>
          <a:xfrm>
            <a:off x="219919" y="8779278"/>
            <a:ext cx="297124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hlinkClick r:id="rId4"/>
              </a:rPr>
              <a:t>https://bit.ly/3Jd9kM1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4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B9A63C-FDD9-AA72-085D-9A6C233FE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CE94F-725B-1028-F7DB-6052FB169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9"/>
          <a:stretch/>
        </p:blipFill>
        <p:spPr>
          <a:xfrm>
            <a:off x="1322" y="-19050"/>
            <a:ext cx="14692578" cy="917780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72280FC-9E68-2F8B-E2D4-E30A16219A7D}"/>
              </a:ext>
            </a:extLst>
          </p:cNvPr>
          <p:cNvSpPr/>
          <p:nvPr/>
        </p:nvSpPr>
        <p:spPr>
          <a:xfrm>
            <a:off x="1704975" y="3380563"/>
            <a:ext cx="133350" cy="17145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+mn-ea"/>
              <a:cs typeface="+mn-cs"/>
              <a:sym typeface="Gill San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974803F-8208-8865-25E3-8831DCD204E8}"/>
              </a:ext>
            </a:extLst>
          </p:cNvPr>
          <p:cNvSpPr/>
          <p:nvPr/>
        </p:nvSpPr>
        <p:spPr>
          <a:xfrm>
            <a:off x="1704975" y="1424966"/>
            <a:ext cx="6821860" cy="4674276"/>
          </a:xfrm>
          <a:prstGeom prst="arc">
            <a:avLst>
              <a:gd name="adj1" fmla="val 11194220"/>
              <a:gd name="adj2" fmla="val 19494091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triangl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A6FB68-4B6E-D3A7-495E-C23FB2D49A6A}"/>
              </a:ext>
            </a:extLst>
          </p:cNvPr>
          <p:cNvSpPr txBox="1"/>
          <p:nvPr/>
        </p:nvSpPr>
        <p:spPr>
          <a:xfrm>
            <a:off x="1264148" y="3556140"/>
            <a:ext cx="881653" cy="4719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sym typeface="Gill Sans"/>
              </a:rPr>
              <a:t>Kyoto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DE6300C6-11B8-E273-FF61-2D392CAFE1D6}"/>
              </a:ext>
            </a:extLst>
          </p:cNvPr>
          <p:cNvSpPr/>
          <p:nvPr/>
        </p:nvSpPr>
        <p:spPr>
          <a:xfrm>
            <a:off x="1852605" y="1501140"/>
            <a:ext cx="6418889" cy="4257575"/>
          </a:xfrm>
          <a:prstGeom prst="arc">
            <a:avLst>
              <a:gd name="adj1" fmla="val 11084857"/>
              <a:gd name="adj2" fmla="val 19822852"/>
            </a:avLst>
          </a:prstGeom>
          <a:noFill/>
          <a:ln w="38100" cap="flat">
            <a:solidFill>
              <a:srgbClr val="FF0000"/>
            </a:solidFill>
            <a:prstDash val="solid"/>
            <a:miter lim="400000"/>
            <a:headEnd type="non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EEACFE-5579-BC68-27C1-8A0B4B1B52C0}"/>
              </a:ext>
            </a:extLst>
          </p:cNvPr>
          <p:cNvGrpSpPr/>
          <p:nvPr/>
        </p:nvGrpSpPr>
        <p:grpSpPr>
          <a:xfrm>
            <a:off x="9393765" y="2552306"/>
            <a:ext cx="5740962" cy="4148882"/>
            <a:chOff x="10954802" y="3221855"/>
            <a:chExt cx="5740962" cy="414888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556692-D84A-E10A-84F7-CD07E64D1E4E}"/>
                </a:ext>
              </a:extLst>
            </p:cNvPr>
            <p:cNvSpPr/>
            <p:nvPr/>
          </p:nvSpPr>
          <p:spPr>
            <a:xfrm>
              <a:off x="10954802" y="3221855"/>
              <a:ext cx="5740962" cy="41488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>
              <a:noFill/>
              <a:prstDash val="solid"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7CD3C7-4286-8CFE-C40E-5714B59A2D40}"/>
                </a:ext>
              </a:extLst>
            </p:cNvPr>
            <p:cNvSpPr txBox="1"/>
            <p:nvPr/>
          </p:nvSpPr>
          <p:spPr>
            <a:xfrm>
              <a:off x="11149229" y="3221909"/>
              <a:ext cx="5471050" cy="302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Toronto-Montreal : 550km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Montreal</a:t>
              </a: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-NYC: 600km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NYC-London: 5,600km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London-Tokyo: 9,500km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Tokyo-Kyoto: 500km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D431AC-78DF-B82B-15F2-9DC2C82096E0}"/>
                </a:ext>
              </a:extLst>
            </p:cNvPr>
            <p:cNvSpPr txBox="1"/>
            <p:nvPr/>
          </p:nvSpPr>
          <p:spPr>
            <a:xfrm>
              <a:off x="12065655" y="6404389"/>
              <a:ext cx="3121047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1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RTT ~= 170ms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544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Try </a:t>
            </a:r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traceroute</a:t>
            </a:r>
            <a:r>
              <a:rPr lang="en-US" dirty="0"/>
              <a:t> to….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333" dirty="0"/>
              <a:t>www.ntua.gr, www.netflix.com, wikipedia.org, …</a:t>
            </a:r>
          </a:p>
        </p:txBody>
      </p:sp>
    </p:spTree>
    <p:extLst>
      <p:ext uri="{BB962C8B-B14F-4D97-AF65-F5344CB8AC3E}">
        <p14:creationId xmlns:p14="http://schemas.microsoft.com/office/powerpoint/2010/main" val="203021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319F97-55B2-1526-D6ED-9E7C56DCE7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26 Billion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319F97-55B2-1526-D6ED-9E7C56DCE7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16E84-B202-8AF0-3F14-373EB115CD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DDAF2-4538-A5C1-D975-0C1CE56C6FE0}"/>
              </a:ext>
            </a:extLst>
          </p:cNvPr>
          <p:cNvSpPr txBox="1"/>
          <p:nvPr/>
        </p:nvSpPr>
        <p:spPr>
          <a:xfrm>
            <a:off x="1" y="7413462"/>
            <a:ext cx="162560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/>
              <a:t>estimated* # of Internet connected devices in 2022</a:t>
            </a:r>
          </a:p>
        </p:txBody>
      </p:sp>
    </p:spTree>
    <p:extLst>
      <p:ext uri="{BB962C8B-B14F-4D97-AF65-F5344CB8AC3E}">
        <p14:creationId xmlns:p14="http://schemas.microsoft.com/office/powerpoint/2010/main" val="48159655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939B5-FC39-A84C-991D-D9035189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-1182439"/>
            <a:ext cx="13081000" cy="2939050"/>
          </a:xfrm>
        </p:spPr>
        <p:txBody>
          <a:bodyPr/>
          <a:lstStyle/>
          <a:p>
            <a:r>
              <a:rPr lang="en-US" dirty="0"/>
              <a:t>Competition (optional)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DFEC5-EC40-FD43-ACD9-D7DFB6900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1416" y="2686198"/>
            <a:ext cx="13081000" cy="5753100"/>
          </a:xfrm>
        </p:spPr>
        <p:txBody>
          <a:bodyPr/>
          <a:lstStyle/>
          <a:p>
            <a:pPr marL="317500" indent="0" algn="l">
              <a:buNone/>
            </a:pPr>
            <a:r>
              <a:rPr lang="en-US" sz="4000" dirty="0"/>
              <a:t>Task: </a:t>
            </a:r>
            <a:r>
              <a:rPr lang="en-US" sz="4000" dirty="0">
                <a:solidFill>
                  <a:srgbClr val="FF0000"/>
                </a:solidFill>
              </a:rPr>
              <a:t>Find the longest loop-free traceroute in the Internet</a:t>
            </a:r>
            <a:endParaRPr lang="en-US" dirty="0">
              <a:solidFill>
                <a:srgbClr val="FF0000"/>
              </a:solidFill>
            </a:endParaRPr>
          </a:p>
          <a:p>
            <a:pPr marL="317500" indent="0" algn="l">
              <a:buNone/>
            </a:pPr>
            <a:endParaRPr lang="en-US" dirty="0"/>
          </a:p>
          <a:p>
            <a:pPr marL="317500" indent="0" algn="l">
              <a:buNone/>
            </a:pPr>
            <a:r>
              <a:rPr lang="en-US" sz="4000" dirty="0"/>
              <a:t>Rules </a:t>
            </a:r>
          </a:p>
          <a:p>
            <a:pPr marL="831850" indent="-514350" algn="l">
              <a:buSzPct val="90000"/>
              <a:buFont typeface="+mj-lt"/>
              <a:buAutoNum type="arabicPeriod"/>
            </a:pPr>
            <a:r>
              <a:rPr lang="en-US" dirty="0"/>
              <a:t>The source and destination can be any addresses you can reach.</a:t>
            </a:r>
          </a:p>
          <a:p>
            <a:pPr marL="831850" indent="-514350" algn="l">
              <a:buSzPct val="90000"/>
              <a:buFont typeface="+mj-lt"/>
              <a:buAutoNum type="arabicPeriod"/>
            </a:pPr>
            <a:r>
              <a:rPr lang="en-US" dirty="0"/>
              <a:t>At most one hop may return a “</a:t>
            </a:r>
            <a:r>
              <a:rPr lang="en-US" sz="4000" dirty="0"/>
              <a:t>*</a:t>
            </a:r>
            <a:r>
              <a:rPr lang="en-US" dirty="0"/>
              <a:t>” (i.e. not respond)</a:t>
            </a:r>
          </a:p>
          <a:p>
            <a:pPr marL="831850" indent="-514350" algn="l">
              <a:buSzPct val="90000"/>
              <a:buFont typeface="+mj-lt"/>
              <a:buAutoNum type="arabicPeriod"/>
            </a:pPr>
            <a:r>
              <a:rPr lang="en-US" dirty="0"/>
              <a:t>Packets must flow over physical links and through real routers. i.e. not a virtual, simulated or emulated network.</a:t>
            </a:r>
          </a:p>
          <a:p>
            <a:pPr marL="831850" indent="-514350" algn="l">
              <a:buSzPct val="90000"/>
              <a:buFont typeface="+mj-lt"/>
              <a:buAutoNum type="arabicPeriod"/>
            </a:pPr>
            <a:endParaRPr lang="en-US" dirty="0"/>
          </a:p>
          <a:p>
            <a:pPr marL="317500" indent="0" algn="l">
              <a:buNone/>
            </a:pPr>
            <a:r>
              <a:rPr lang="en-US" sz="4000" dirty="0"/>
              <a:t>Prize: B</a:t>
            </a:r>
            <a:r>
              <a:rPr lang="en-US" dirty="0"/>
              <a:t>ig bragging rights!</a:t>
            </a:r>
          </a:p>
          <a:p>
            <a:pPr marL="3175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3EE03-AC18-34E9-ACDC-9C798BFB36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3370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227" y="3239194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19130" y="3497099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33584" y="349435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30828" y="349161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28073" y="348886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25317" y="348612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00432" y="4177833"/>
            <a:ext cx="13078801" cy="3650962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097243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60337" y="387165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4791" y="386890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72035" y="386616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69280" y="386341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6524" y="386067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87500" y="568468"/>
            <a:ext cx="13081000" cy="987317"/>
          </a:xfrm>
        </p:spPr>
        <p:txBody>
          <a:bodyPr/>
          <a:lstStyle/>
          <a:p>
            <a:r>
              <a:rPr lang="en-US" sz="6600" dirty="0"/>
              <a:t>Summary so far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3CC046-CFE4-A12C-23DA-C1C767078D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51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19711" y="2438444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3263" y="4586271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929" y="7888165"/>
            <a:ext cx="1463862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Packets are forwarded hop-by-hop based on the final destination address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158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-0.58937 -0.00367 " pathEditMode="relative" ptsTypes="AA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6875E-7 4.16667E-6 L -0.58935 -0.0036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125E-6 1.11111E-6 L 0.57714 0.011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6 0.01528 L 0.57627 0.0119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2 L 0.57647 0.0123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7 L 0.57666 0.0125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2 L 0.57676 0.0128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3785047" y="6986967"/>
            <a:ext cx="1032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294410" y="6587674"/>
            <a:ext cx="1582247" cy="3136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457666" y="6787203"/>
            <a:ext cx="944863" cy="502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562556" y="7501273"/>
            <a:ext cx="1036125" cy="34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42504" y="6346880"/>
            <a:ext cx="9809101" cy="2482793"/>
            <a:chOff x="1440388" y="5124530"/>
            <a:chExt cx="11770921" cy="2234514"/>
          </a:xfrm>
        </p:grpSpPr>
        <p:sp>
          <p:nvSpPr>
            <p:cNvPr id="36" name="Can 3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37" name="Straight Connector 36"/>
            <p:cNvCxnSpPr>
              <a:stCxn id="48" idx="6"/>
              <a:endCxn id="3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n 3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42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n 4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3" name="Straight Connector 42"/>
            <p:cNvCxnSpPr>
              <a:stCxn id="4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n 4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cxnSp>
          <p:nvCxnSpPr>
            <p:cNvPr id="45" name="Straight Connector 44"/>
            <p:cNvCxnSpPr>
              <a:stCxn id="46" idx="2"/>
              <a:endCxn id="4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7"/>
            </a:p>
          </p:txBody>
        </p:sp>
        <p:sp>
          <p:nvSpPr>
            <p:cNvPr id="48" name="Oval 47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cannot be trusted!!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E9503-8E54-E010-EDD3-3FB55B08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67161" y="8559800"/>
            <a:ext cx="372398" cy="369332"/>
          </a:xfrm>
        </p:spPr>
        <p:txBody>
          <a:bodyPr/>
          <a:lstStyle/>
          <a:p>
            <a:fld id="{9AE74F1C-5325-8241-8797-7ABB8B914D5B}" type="slidenum">
              <a:rPr lang="en-US" smtClean="0"/>
              <a:t>52</a:t>
            </a:fld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4817547" y="6100909"/>
            <a:ext cx="1178804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 dirty="0">
                <a:solidFill>
                  <a:srgbClr val="C82506"/>
                </a:solidFill>
              </a:endParaRPr>
            </a:p>
          </p:txBody>
        </p:sp>
      </p:grpSp>
      <p:pic>
        <p:nvPicPr>
          <p:cNvPr id="27" name="Picture 26" descr="com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465" y="5676181"/>
            <a:ext cx="1772967" cy="1477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2559" y="2165671"/>
            <a:ext cx="9801978" cy="2589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The Internet doesn’t promise to deliver packets in order.</a:t>
            </a:r>
          </a:p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It doesn’t promise to deliver packets quickly, or on time.</a:t>
            </a:r>
          </a:p>
          <a:p>
            <a:pPr rtl="0" latinLnBrk="1" hangingPunct="0"/>
            <a:r>
              <a:rPr lang="en-US" sz="3067" dirty="0">
                <a:solidFill>
                  <a:srgbClr val="000000"/>
                </a:solidFill>
                <a:latin typeface="Arial"/>
                <a:cs typeface="Arial"/>
              </a:rPr>
              <a:t>It doesn’t even promise to deliver them at all!</a:t>
            </a:r>
          </a:p>
          <a:p>
            <a:pPr rtl="0" latinLnBrk="1" hangingPunct="0"/>
            <a:endParaRPr lang="en-US" sz="3067" dirty="0">
              <a:solidFill>
                <a:srgbClr val="000000"/>
              </a:solidFill>
              <a:latin typeface="Arial"/>
              <a:cs typeface="Arial"/>
            </a:endParaRPr>
          </a:p>
          <a:p>
            <a:pPr rtl="0" latinLnBrk="1" hangingPunct="0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It just makes a “best-effort” attempt.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22112" y="3221532"/>
            <a:ext cx="8624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rtl="0" latinLnBrk="1" hangingPunct="0"/>
            <a:endParaRPr lang="en-US" sz="5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data </a:t>
            </a:r>
            <a:r>
              <a:rPr lang="en-US" u="sng" dirty="0"/>
              <a:t>reliably</a:t>
            </a:r>
            <a:r>
              <a:rPr lang="en-US" dirty="0"/>
              <a:t> over an Internet that is </a:t>
            </a:r>
            <a:r>
              <a:rPr lang="en-US" u="sng" dirty="0"/>
              <a:t>unreliable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04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61" y="3202618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1542" y="3408587"/>
            <a:ext cx="2652789" cy="14890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10797" y="1565777"/>
            <a:ext cx="3397929" cy="1842810"/>
          </a:xfrm>
          <a:prstGeom prst="cloud">
            <a:avLst/>
          </a:prstGeom>
          <a:solidFill>
            <a:srgbClr val="00882B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My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30" name="Cloud 29"/>
          <p:cNvSpPr/>
          <p:nvPr/>
        </p:nvSpPr>
        <p:spPr>
          <a:xfrm>
            <a:off x="11210544" y="1164419"/>
            <a:ext cx="4614918" cy="1842810"/>
          </a:xfrm>
          <a:prstGeom prst="cloud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Someone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else’s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rPr>
              <a:t>Program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0"/>
            <a:ext cx="13081000" cy="2360710"/>
          </a:xfrm>
        </p:spPr>
        <p:txBody>
          <a:bodyPr/>
          <a:lstStyle/>
          <a:p>
            <a:r>
              <a:rPr lang="en-US" sz="6600" dirty="0"/>
              <a:t>How Network Applications Communicate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C87244-A98C-F6DF-0295-CA66CA8861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54</a:t>
            </a:fld>
            <a:endParaRPr lang="en-US"/>
          </a:p>
        </p:txBody>
      </p:sp>
      <p:sp>
        <p:nvSpPr>
          <p:cNvPr id="15" name="Shape 43"/>
          <p:cNvSpPr txBox="1">
            <a:spLocks/>
          </p:cNvSpPr>
          <p:nvPr/>
        </p:nvSpPr>
        <p:spPr>
          <a:xfrm>
            <a:off x="2962656" y="3546300"/>
            <a:ext cx="10829223" cy="575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36600" indent="-419100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1pPr>
            <a:lvl2pPr marL="1066800" indent="-304800" defTabSz="546100">
              <a:spcBef>
                <a:spcPts val="700"/>
              </a:spcBef>
              <a:buSzPct val="50000"/>
              <a:buFont typeface="Lucida Grande"/>
              <a:buChar char="►"/>
              <a:defRPr sz="2800">
                <a:latin typeface="+mn-lt"/>
                <a:ea typeface="+mn-ea"/>
                <a:cs typeface="+mn-cs"/>
                <a:sym typeface="Gill Sans"/>
              </a:defRPr>
            </a:lvl2pPr>
            <a:lvl3pPr marL="14605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3pPr>
            <a:lvl4pPr marL="19050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4pPr>
            <a:lvl5pPr marL="2349500" indent="-254000" defTabSz="546100">
              <a:spcBef>
                <a:spcPts val="700"/>
              </a:spcBef>
              <a:buSzPct val="150000"/>
              <a:buChar char="-"/>
              <a:defRPr sz="2200">
                <a:latin typeface="+mn-lt"/>
                <a:ea typeface="+mn-ea"/>
                <a:cs typeface="+mn-cs"/>
                <a:sym typeface="Gill Sans"/>
              </a:defRPr>
            </a:lvl5pPr>
            <a:lvl6pPr marL="28205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6pPr>
            <a:lvl7pPr marL="31761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7pPr>
            <a:lvl8pPr marL="35317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8pPr>
            <a:lvl9pPr marL="3887354" indent="-369454" defTabSz="546100">
              <a:spcBef>
                <a:spcPts val="700"/>
              </a:spcBef>
              <a:buSzPct val="150000"/>
              <a:buChar char="•"/>
              <a:defRPr sz="32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266693" indent="0" algn="l">
              <a:buFontTx/>
              <a:buNone/>
              <a:defRPr sz="1800"/>
            </a:pPr>
            <a:r>
              <a:rPr lang="en-US" sz="3067" dirty="0"/>
              <a:t>The most common method: </a:t>
            </a:r>
          </a:p>
          <a:p>
            <a:pPr lvl="1" algn="l">
              <a:defRPr sz="1800"/>
            </a:pPr>
            <a:r>
              <a:rPr lang="en-US" sz="2667" dirty="0"/>
              <a:t>Communication is in both directions – “bidirectional”.</a:t>
            </a:r>
          </a:p>
          <a:p>
            <a:pPr lvl="1" algn="l">
              <a:defRPr sz="1800"/>
            </a:pPr>
            <a:r>
              <a:rPr lang="en-US" sz="2667" dirty="0"/>
              <a:t>Communication is reliable </a:t>
            </a:r>
            <a:br>
              <a:rPr lang="en-US" sz="2667" dirty="0"/>
            </a:br>
            <a:r>
              <a:rPr lang="en-US" sz="2667" dirty="0"/>
              <a:t>(if there is a working path between the two computers).</a:t>
            </a:r>
            <a:br>
              <a:rPr lang="en-US" sz="2667" dirty="0"/>
            </a:br>
            <a:endParaRPr lang="en-US" sz="2667" dirty="0"/>
          </a:p>
          <a:p>
            <a:pPr marL="266693" indent="0" algn="l">
              <a:buFontTx/>
              <a:buNone/>
              <a:defRPr sz="1800"/>
            </a:pPr>
            <a:r>
              <a:rPr lang="en-US" sz="3067" dirty="0"/>
              <a:t>It’s like an unformatted pipe: </a:t>
            </a:r>
          </a:p>
          <a:p>
            <a:pPr marL="784079" lvl="1" indent="-240025" algn="l">
              <a:defRPr sz="1800"/>
            </a:pPr>
            <a:r>
              <a:rPr lang="en-US" sz="2667" dirty="0"/>
              <a:t>You push data in at one end, and it pops out correctly at the other end. </a:t>
            </a:r>
          </a:p>
          <a:p>
            <a:pPr marL="784079" lvl="1" indent="-240025" algn="l">
              <a:defRPr sz="1800"/>
            </a:pPr>
            <a:r>
              <a:rPr lang="en-US" sz="2667" dirty="0"/>
              <a:t>The applications decide how the data is formatted inside the pipe.</a:t>
            </a:r>
          </a:p>
        </p:txBody>
      </p:sp>
    </p:spTree>
    <p:extLst>
      <p:ext uri="{BB962C8B-B14F-4D97-AF65-F5344CB8AC3E}">
        <p14:creationId xmlns:p14="http://schemas.microsoft.com/office/powerpoint/2010/main" val="9199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Byte Stream Model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79" name="Group 79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80" name="Shape 80"/>
            <p:cNvSpPr/>
            <p:nvPr/>
          </p:nvSpPr>
          <p:spPr>
            <a:xfrm>
              <a:off x="1556420" y="1923675"/>
              <a:ext cx="2195757" cy="690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marL="0" marR="0" lvl="0" indent="0" algn="ctr" defTabSz="546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3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Internet</a:t>
              </a:r>
            </a:p>
          </p:txBody>
        </p:sp>
      </p:grpSp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3664974" y="4013138"/>
            <a:ext cx="2981201" cy="578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Setup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5514" y="5927069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5905981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12809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 dirty="0"/>
              <a:t>Byte Stream Model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5975348" y="3760725"/>
            <a:ext cx="3943352" cy="2946401"/>
            <a:chOff x="0" y="0"/>
            <a:chExt cx="5257800" cy="2946399"/>
          </a:xfrm>
        </p:grpSpPr>
        <p:sp>
          <p:nvSpPr>
            <p:cNvPr id="67" name="Shape 67"/>
            <p:cNvSpPr/>
            <p:nvPr/>
          </p:nvSpPr>
          <p:spPr>
            <a:xfrm>
              <a:off x="355599" y="526688"/>
              <a:ext cx="2247901" cy="885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1396999" y="320592"/>
              <a:ext cx="2247901" cy="88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2438399" y="0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3301999" y="564853"/>
              <a:ext cx="16764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3009899" y="110680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2539999" y="1496099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2336800" y="2427345"/>
              <a:ext cx="1803400" cy="457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1511299" y="915979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-1" y="110680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444500" y="1496099"/>
              <a:ext cx="2565400" cy="112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761999" y="1946455"/>
              <a:ext cx="2247901" cy="999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2730499" y="1854858"/>
              <a:ext cx="2247901" cy="99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B9B9B9"/>
            </a:solidFill>
            <a:ln w="254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907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3645514" y="6649140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6628052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B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18184" y="3177043"/>
            <a:ext cx="8419582" cy="1401540"/>
            <a:chOff x="2248244" y="3226838"/>
            <a:chExt cx="11226109" cy="1401539"/>
          </a:xfrm>
        </p:grpSpPr>
        <p:sp>
          <p:nvSpPr>
            <p:cNvPr id="2" name="Rectangle 1"/>
            <p:cNvSpPr/>
            <p:nvPr/>
          </p:nvSpPr>
          <p:spPr>
            <a:xfrm>
              <a:off x="2248244" y="4019599"/>
              <a:ext cx="11226109" cy="608778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marL="0" marR="0" lvl="0" indent="0" algn="ctr" defTabSz="546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87606" y="3226838"/>
              <a:ext cx="4534004" cy="752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marL="0" marR="0" lvl="0" indent="0" algn="ctr" defTabSz="546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Stream of bytes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" y="2907792"/>
            <a:ext cx="3699596" cy="180548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37766" y="2907793"/>
            <a:ext cx="4118234" cy="168426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6" name="Shape 80"/>
          <p:cNvSpPr/>
          <p:nvPr/>
        </p:nvSpPr>
        <p:spPr>
          <a:xfrm>
            <a:off x="7142664" y="5720977"/>
            <a:ext cx="1646818" cy="690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7733" tIns="67733" rIns="67733" bIns="67733" numCol="1" anchor="ctr">
            <a:spAutoFit/>
          </a:bodyPr>
          <a:lstStyle/>
          <a:p>
            <a:pPr marL="0" marR="0" lvl="0" indent="0" algn="ctr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Internet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720415" y="5461023"/>
            <a:ext cx="8419582" cy="1336574"/>
            <a:chOff x="2248243" y="3764882"/>
            <a:chExt cx="11226110" cy="1336574"/>
          </a:xfrm>
        </p:grpSpPr>
        <p:sp>
          <p:nvSpPr>
            <p:cNvPr id="32" name="Rectangle 31"/>
            <p:cNvSpPr/>
            <p:nvPr/>
          </p:nvSpPr>
          <p:spPr>
            <a:xfrm>
              <a:off x="2248243" y="4492678"/>
              <a:ext cx="11226110" cy="608778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marL="0" marR="0" lvl="0" indent="0" algn="ctr" defTabSz="546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89903" y="3764882"/>
              <a:ext cx="4534004" cy="752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marL="0" marR="0" lvl="0" indent="0" algn="ctr" defTabSz="546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Stream of bytes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2212477" y="5239528"/>
            <a:ext cx="4043523" cy="1874504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681" y="4904110"/>
            <a:ext cx="3701277" cy="1893487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62988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Byte Stream Model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79" name="Group 79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80" name="Shape 80"/>
            <p:cNvSpPr/>
            <p:nvPr/>
          </p:nvSpPr>
          <p:spPr>
            <a:xfrm>
              <a:off x="1720146" y="1752943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marL="0" marR="0" lvl="0" indent="0" algn="ctr" defTabSz="546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Internet</a:t>
              </a:r>
            </a:p>
          </p:txBody>
        </p:sp>
      </p:grpSp>
      <p:pic>
        <p:nvPicPr>
          <p:cNvPr id="82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3623250" y="4038276"/>
            <a:ext cx="3378745" cy="640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Close connection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5514" y="5927069"/>
            <a:ext cx="518988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99982" y="5905981"/>
            <a:ext cx="451662" cy="865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9099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720146" y="1752943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marL="0" marR="0" lvl="0" indent="0" algn="ctr" defTabSz="546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Internet</a:t>
              </a:r>
            </a:p>
          </p:txBody>
        </p:sp>
      </p:grp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/>
          <p:cNvSpPr txBox="1"/>
          <p:nvPr/>
        </p:nvSpPr>
        <p:spPr>
          <a:xfrm>
            <a:off x="3662723" y="4109067"/>
            <a:ext cx="3345083" cy="640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Setup connection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85836" y="6935765"/>
            <a:ext cx="2917081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lvl="0" rtl="0" latinLnBrk="1" hangingPunct="0">
              <a:defRPr/>
            </a:pPr>
            <a:r>
              <a:rPr lang="en-US" sz="3067" dirty="0">
                <a:solidFill>
                  <a:srgbClr val="0365C0"/>
                </a:solidFill>
              </a:rPr>
              <a:t>www.utoronto.ca</a:t>
            </a:r>
            <a:endParaRPr kumimoji="0" lang="en-US" sz="3067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1" name="Shape 106"/>
          <p:cNvSpPr/>
          <p:nvPr/>
        </p:nvSpPr>
        <p:spPr>
          <a:xfrm>
            <a:off x="3144000" y="2859059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marL="0" marR="0" lvl="0" indent="0" algn="ctr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Client</a:t>
            </a:r>
          </a:p>
        </p:txBody>
      </p:sp>
      <p:sp>
        <p:nvSpPr>
          <p:cNvPr id="32" name="Shape 107"/>
          <p:cNvSpPr/>
          <p:nvPr/>
        </p:nvSpPr>
        <p:spPr>
          <a:xfrm>
            <a:off x="11226928" y="2859059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marL="0" marR="0" lvl="0" indent="0" algn="ctr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2199228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943498" y="1448738"/>
              <a:ext cx="1524633" cy="50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marL="0" marR="0" lvl="0" indent="0" algn="ctr" defTabSz="546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Internet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539350" y="6935765"/>
            <a:ext cx="3010055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lvl="0" rtl="0" latinLnBrk="1" hangingPunct="0">
              <a:defRPr/>
            </a:pPr>
            <a:r>
              <a:rPr lang="en-US" sz="3067" dirty="0">
                <a:solidFill>
                  <a:srgbClr val="0365C0"/>
                </a:solidFill>
              </a:rPr>
              <a:t>www.utoronto.ca</a:t>
            </a:r>
            <a:endParaRPr kumimoji="0" lang="en-US" sz="3067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9" name="Group 28"/>
          <p:cNvGrpSpPr/>
          <p:nvPr/>
        </p:nvGrpSpPr>
        <p:grpSpPr>
          <a:xfrm>
            <a:off x="3718184" y="3208230"/>
            <a:ext cx="8419582" cy="1370352"/>
            <a:chOff x="2248244" y="3258026"/>
            <a:chExt cx="11226109" cy="1370350"/>
          </a:xfrm>
        </p:grpSpPr>
        <p:sp>
          <p:nvSpPr>
            <p:cNvPr id="30" name="Rectangle 29"/>
            <p:cNvSpPr/>
            <p:nvPr/>
          </p:nvSpPr>
          <p:spPr>
            <a:xfrm>
              <a:off x="2248244" y="4019599"/>
              <a:ext cx="11226109" cy="608777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marL="0" marR="0" lvl="0" indent="0" algn="ctr" defTabSz="546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67" b="0" i="0" u="none" strike="noStrike" kern="0" cap="none" spc="0" normalizeH="0" baseline="0" noProof="0" dirty="0">
                  <a:ln>
                    <a:noFill/>
                  </a:ln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rPr>
                <a:t>GET/HTTP/1.1 </a:t>
              </a:r>
              <a:r>
                <a:rPr kumimoji="0" lang="en-US" sz="30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rPr>
                <a:t>index.html</a:t>
              </a:r>
              <a:endParaRPr kumimoji="0" lang="en-US" sz="3067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03921" y="3258026"/>
              <a:ext cx="4095851" cy="690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marL="0" marR="0" lvl="0" indent="0" algn="ctr" defTabSz="546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Stream of bytes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776449" y="5490729"/>
            <a:ext cx="8419582" cy="1306870"/>
            <a:chOff x="2248243" y="3794587"/>
            <a:chExt cx="11226110" cy="1306870"/>
          </a:xfrm>
        </p:grpSpPr>
        <p:sp>
          <p:nvSpPr>
            <p:cNvPr id="33" name="Rectangle 32"/>
            <p:cNvSpPr/>
            <p:nvPr/>
          </p:nvSpPr>
          <p:spPr>
            <a:xfrm>
              <a:off x="2248243" y="4492679"/>
              <a:ext cx="11226110" cy="608778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marL="0" marR="0" lvl="0" indent="0" algn="ctr" defTabSz="546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67" b="0" i="0" u="none" strike="noStrike" kern="0" cap="none" spc="0" normalizeH="0" baseline="0" noProof="0" dirty="0">
                  <a:ln>
                    <a:noFill/>
                  </a:ln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rPr>
                <a:t>HTTP/1.1 200 OK &lt;…contents of </a:t>
              </a:r>
              <a:r>
                <a:rPr kumimoji="0" lang="en-US" sz="30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rPr>
                <a:t>index.html</a:t>
              </a:r>
              <a:r>
                <a:rPr kumimoji="0" lang="en-US" sz="3067" b="0" i="0" u="none" strike="noStrike" kern="0" cap="none" spc="0" normalizeH="0" baseline="0" noProof="0" dirty="0">
                  <a:ln>
                    <a:noFill/>
                  </a:ln>
                  <a:solidFill>
                    <a:srgbClr val="0365C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rPr>
                <a:t>…&gt;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95346" y="3794587"/>
              <a:ext cx="4095851" cy="690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7733" tIns="67733" rIns="67733" bIns="67733" numCol="1" spcCol="38100" rtlCol="0" anchor="ctr">
              <a:spAutoFit/>
            </a:bodyPr>
            <a:lstStyle/>
            <a:p>
              <a:pPr marL="0" marR="0" lvl="0" indent="0" algn="ctr" defTabSz="546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Stream of bytes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" y="3095348"/>
            <a:ext cx="3699596" cy="161793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156444" y="3328415"/>
            <a:ext cx="4085873" cy="1384865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212477" y="5438479"/>
            <a:ext cx="4029840" cy="1497286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" y="5377846"/>
            <a:ext cx="3699596" cy="1772761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672" tIns="42672" rIns="42672" bIns="42672" numCol="1" spcCol="24003" rtlCol="0" anchor="ctr">
            <a:no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106"/>
          <p:cNvSpPr/>
          <p:nvPr/>
        </p:nvSpPr>
        <p:spPr>
          <a:xfrm>
            <a:off x="3144000" y="2859059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marL="0" marR="0" lvl="0" indent="0" algn="ctr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Client</a:t>
            </a:r>
          </a:p>
        </p:txBody>
      </p:sp>
      <p:sp>
        <p:nvSpPr>
          <p:cNvPr id="40" name="Shape 107"/>
          <p:cNvSpPr/>
          <p:nvPr/>
        </p:nvSpPr>
        <p:spPr>
          <a:xfrm>
            <a:off x="11226928" y="2859059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marL="0" marR="0" lvl="0" indent="0" algn="ctr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2038281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319F97-55B2-1526-D6ED-9E7C56DCE7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30</a:t>
                </a:r>
                <a:r>
                  <a:rPr lang="en-US" dirty="0"/>
                  <a:t> Billion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319F97-55B2-1526-D6ED-9E7C56DCE7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637E10-9316-AB26-EE47-024EF91E14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DDAF2-4538-A5C1-D975-0C1CE56C6FE0}"/>
              </a:ext>
            </a:extLst>
          </p:cNvPr>
          <p:cNvSpPr txBox="1"/>
          <p:nvPr/>
        </p:nvSpPr>
        <p:spPr>
          <a:xfrm>
            <a:off x="1" y="7413462"/>
            <a:ext cx="162560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/>
              <a:t>estimated* # of Internet connected devices in </a:t>
            </a:r>
            <a:r>
              <a:rPr lang="en-US" sz="3600" dirty="0">
                <a:solidFill>
                  <a:srgbClr val="FF0000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63864475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World Wide Web (HTTP)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5975348" y="3797301"/>
            <a:ext cx="3943352" cy="2946401"/>
            <a:chOff x="-1" y="0"/>
            <a:chExt cx="5257801" cy="2946400"/>
          </a:xfrm>
        </p:grpSpPr>
        <p:grpSp>
          <p:nvGrpSpPr>
            <p:cNvPr id="101" name="Group 101"/>
            <p:cNvGrpSpPr/>
            <p:nvPr/>
          </p:nvGrpSpPr>
          <p:grpSpPr>
            <a:xfrm>
              <a:off x="-1" y="0"/>
              <a:ext cx="5257801" cy="2946400"/>
              <a:chOff x="0" y="0"/>
              <a:chExt cx="5257800" cy="2946399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55599" y="526688"/>
                <a:ext cx="2247901" cy="885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1396999" y="320592"/>
                <a:ext cx="2247901" cy="88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2438399" y="0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301999" y="564853"/>
                <a:ext cx="16764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009899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9999" y="149609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2336800" y="2427345"/>
                <a:ext cx="1803400" cy="457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511299" y="915979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-1" y="110680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444500" y="1496099"/>
                <a:ext cx="2565400" cy="1129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99" name="Shape 99"/>
              <p:cNvSpPr/>
              <p:nvPr/>
            </p:nvSpPr>
            <p:spPr>
              <a:xfrm>
                <a:off x="761999" y="1946455"/>
                <a:ext cx="2247901" cy="999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  <p:sp>
            <p:nvSpPr>
              <p:cNvPr id="100" name="Shape 100"/>
              <p:cNvSpPr/>
              <p:nvPr/>
            </p:nvSpPr>
            <p:spPr>
              <a:xfrm>
                <a:off x="2730499" y="1854858"/>
                <a:ext cx="2247901" cy="999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B9B9B9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907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sym typeface="Gill Sans"/>
                </a:endParaRPr>
              </a:p>
            </p:txBody>
          </p:sp>
        </p:grpSp>
        <p:sp>
          <p:nvSpPr>
            <p:cNvPr id="102" name="Shape 102"/>
            <p:cNvSpPr/>
            <p:nvPr/>
          </p:nvSpPr>
          <p:spPr>
            <a:xfrm>
              <a:off x="1720146" y="1771231"/>
              <a:ext cx="1971337" cy="62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7733" tIns="67733" rIns="67733" bIns="67733" numCol="1" anchor="ctr">
              <a:spAutoFit/>
            </a:bodyPr>
            <a:lstStyle/>
            <a:p>
              <a:pPr marL="0" marR="0" lvl="0" indent="0" algn="ctr" defTabSz="5461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sym typeface="Gill Sans"/>
                </a:rPr>
                <a:t>Internet</a:t>
              </a:r>
            </a:p>
          </p:txBody>
        </p:sp>
      </p:grpSp>
      <p:pic>
        <p:nvPicPr>
          <p:cNvPr id="104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3565526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erver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699875" y="4737101"/>
            <a:ext cx="638175" cy="13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/>
          <p:cNvSpPr txBox="1"/>
          <p:nvPr/>
        </p:nvSpPr>
        <p:spPr>
          <a:xfrm>
            <a:off x="10539350" y="6935765"/>
            <a:ext cx="3010055" cy="558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lvl="0" rtl="0" latinLnBrk="1" hangingPunct="0">
              <a:defRPr/>
            </a:pPr>
            <a:r>
              <a:rPr lang="en-US" sz="3067" dirty="0">
                <a:solidFill>
                  <a:srgbClr val="0365C0"/>
                </a:solidFill>
              </a:rPr>
              <a:t>www.utoronto.ca</a:t>
            </a:r>
            <a:endParaRPr kumimoji="0" lang="en-US" sz="3067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1" name="Shape 106"/>
          <p:cNvSpPr/>
          <p:nvPr/>
        </p:nvSpPr>
        <p:spPr>
          <a:xfrm>
            <a:off x="3143999" y="2859058"/>
            <a:ext cx="1472775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marL="0" marR="0" lvl="0" indent="0" algn="ctr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Client</a:t>
            </a:r>
          </a:p>
        </p:txBody>
      </p:sp>
      <p:sp>
        <p:nvSpPr>
          <p:cNvPr id="32" name="Shape 107"/>
          <p:cNvSpPr/>
          <p:nvPr/>
        </p:nvSpPr>
        <p:spPr>
          <a:xfrm>
            <a:off x="11226928" y="2859058"/>
            <a:ext cx="1578574" cy="76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672" tIns="42672" rIns="42672" bIns="42672" anchor="ctr">
            <a:spAutoFit/>
          </a:bodyPr>
          <a:lstStyle/>
          <a:p>
            <a:pPr marL="0" marR="0" lvl="0" indent="0" algn="ctr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sym typeface="Gill Sans"/>
              </a:rPr>
              <a:t>Server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203701" y="5003341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4187255" y="5305135"/>
            <a:ext cx="749617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ysDash"/>
            <a:miter lim="400000"/>
            <a:headEnd type="arrow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29"/>
          <p:cNvSpPr txBox="1"/>
          <p:nvPr/>
        </p:nvSpPr>
        <p:spPr>
          <a:xfrm>
            <a:off x="3605625" y="4197069"/>
            <a:ext cx="3011658" cy="578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2" tIns="42672" rIns="42672" bIns="42672" numCol="1" spcCol="24003" rtlCol="0" anchor="ctr">
            <a:spAutoFit/>
          </a:bodyPr>
          <a:lstStyle/>
          <a:p>
            <a:pPr marL="0" marR="0" lvl="0" indent="0" algn="ctr" defTabSz="546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Close connection</a:t>
            </a:r>
          </a:p>
        </p:txBody>
      </p:sp>
    </p:spTree>
    <p:extLst>
      <p:ext uri="{BB962C8B-B14F-4D97-AF65-F5344CB8AC3E}">
        <p14:creationId xmlns:p14="http://schemas.microsoft.com/office/powerpoint/2010/main" val="919032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327" y="3150208"/>
            <a:ext cx="2257778" cy="167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8E71D-3060-A488-4936-3772BFEC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61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-321377" y="5047256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omp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4254" y="2887186"/>
            <a:ext cx="3646036" cy="227877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59460" y="4316896"/>
            <a:ext cx="184731" cy="50276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2667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-334050" y="3910192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138267" y="2648877"/>
            <a:ext cx="4604926" cy="3322519"/>
            <a:chOff x="1138266" y="2648876"/>
            <a:chExt cx="4604925" cy="3322519"/>
          </a:xfrm>
        </p:grpSpPr>
        <p:sp>
          <p:nvSpPr>
            <p:cNvPr id="55" name="Rectangle 10"/>
            <p:cNvSpPr>
              <a:spLocks noChangeArrowheads="1"/>
            </p:cNvSpPr>
            <p:nvPr/>
          </p:nvSpPr>
          <p:spPr bwMode="auto">
            <a:xfrm>
              <a:off x="2139649" y="5460663"/>
              <a:ext cx="2566731" cy="510732"/>
            </a:xfrm>
            <a:prstGeom prst="rect">
              <a:avLst/>
            </a:prstGeom>
            <a:noFill/>
            <a:ln w="38100">
              <a:solidFill>
                <a:srgbClr val="2FBD0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222" dirty="0">
                  <a:solidFill>
                    <a:srgbClr val="2FBD0E"/>
                  </a:solidFill>
                  <a:latin typeface="Calibri"/>
                  <a:cs typeface="Calibri"/>
                </a:rPr>
                <a:t>“IP”</a:t>
              </a: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1138266" y="2648876"/>
              <a:ext cx="4604925" cy="9981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161260" tIns="80630" rIns="161260" bIns="80630" anchor="ctr"/>
            <a:lstStyle/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Your Application program</a:t>
              </a:r>
            </a:p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e.g. Chrome, Skype</a:t>
              </a:r>
            </a:p>
          </p:txBody>
        </p:sp>
        <p:cxnSp>
          <p:nvCxnSpPr>
            <p:cNvPr id="40" name="Straight Arrow Connector 39"/>
            <p:cNvCxnSpPr>
              <a:stCxn id="33" idx="2"/>
              <a:endCxn id="55" idx="0"/>
            </p:cNvCxnSpPr>
            <p:nvPr/>
          </p:nvCxnSpPr>
          <p:spPr>
            <a:xfrm flipH="1">
              <a:off x="3423015" y="3646978"/>
              <a:ext cx="17714" cy="1813685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448483" y="6284399"/>
            <a:ext cx="13078801" cy="2482793"/>
            <a:chOff x="1440388" y="5124530"/>
            <a:chExt cx="11770921" cy="2234514"/>
          </a:xfrm>
        </p:grpSpPr>
        <p:sp>
          <p:nvSpPr>
            <p:cNvPr id="44" name="Can 43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5" name="Straight Connector 44"/>
            <p:cNvCxnSpPr>
              <a:stCxn id="60" idx="6"/>
              <a:endCxn id="48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n 47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51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n 50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2" name="Straight Connector 51"/>
            <p:cNvCxnSpPr>
              <a:stCxn id="5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n 5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6" name="Straight Connector 55"/>
            <p:cNvCxnSpPr>
              <a:stCxn id="57" idx="2"/>
              <a:endCxn id="51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1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654861" y="6130617"/>
            <a:ext cx="1571739" cy="491940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0" name="Rectangle 69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22" dirty="0">
                  <a:solidFill>
                    <a:srgbClr val="C82506"/>
                  </a:solidFill>
                </a:rPr>
                <a:t>Data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C8250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22" dirty="0">
                <a:solidFill>
                  <a:srgbClr val="C82506"/>
                </a:solidFill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4441973" y="4316896"/>
            <a:ext cx="184731" cy="50276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2667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420779" y="2648877"/>
            <a:ext cx="4604926" cy="3322519"/>
            <a:chOff x="10420779" y="2648876"/>
            <a:chExt cx="4604925" cy="3322519"/>
          </a:xfrm>
        </p:grpSpPr>
        <p:sp>
          <p:nvSpPr>
            <p:cNvPr id="61" name="Rectangle 10"/>
            <p:cNvSpPr>
              <a:spLocks noChangeArrowheads="1"/>
            </p:cNvSpPr>
            <p:nvPr/>
          </p:nvSpPr>
          <p:spPr bwMode="auto">
            <a:xfrm>
              <a:off x="11422162" y="5460663"/>
              <a:ext cx="2566731" cy="510732"/>
            </a:xfrm>
            <a:prstGeom prst="rect">
              <a:avLst/>
            </a:prstGeom>
            <a:noFill/>
            <a:ln w="38100">
              <a:solidFill>
                <a:srgbClr val="2FBD0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222" dirty="0">
                  <a:solidFill>
                    <a:srgbClr val="2FBD0E"/>
                  </a:solidFill>
                  <a:latin typeface="Calibri"/>
                  <a:cs typeface="Calibri"/>
                </a:rPr>
                <a:t>“IP”</a:t>
              </a:r>
            </a:p>
          </p:txBody>
        </p:sp>
        <p:sp>
          <p:nvSpPr>
            <p:cNvPr id="62" name="Rectangle 9"/>
            <p:cNvSpPr>
              <a:spLocks noChangeArrowheads="1"/>
            </p:cNvSpPr>
            <p:nvPr/>
          </p:nvSpPr>
          <p:spPr bwMode="auto">
            <a:xfrm>
              <a:off x="10420779" y="2648876"/>
              <a:ext cx="4604925" cy="9981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161260" tIns="80630" rIns="161260" bIns="80630" anchor="ctr"/>
            <a:lstStyle/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The server</a:t>
              </a:r>
            </a:p>
            <a:p>
              <a:pPr algn="ctr" eaLnBrk="1" hangingPunct="1"/>
              <a:r>
                <a:rPr lang="en-US" sz="3222" dirty="0">
                  <a:solidFill>
                    <a:schemeClr val="accent1"/>
                  </a:solidFill>
                  <a:latin typeface="Calibri" charset="0"/>
                  <a:cs typeface="Calibri" charset="0"/>
                </a:rPr>
                <a:t>e.g. Google, Facebook</a:t>
              </a:r>
            </a:p>
          </p:txBody>
        </p:sp>
        <p:cxnSp>
          <p:nvCxnSpPr>
            <p:cNvPr id="67" name="Straight Arrow Connector 66"/>
            <p:cNvCxnSpPr>
              <a:stCxn id="62" idx="2"/>
              <a:endCxn id="61" idx="0"/>
            </p:cNvCxnSpPr>
            <p:nvPr/>
          </p:nvCxnSpPr>
          <p:spPr>
            <a:xfrm flipH="1">
              <a:off x="12705528" y="3646978"/>
              <a:ext cx="17714" cy="1813685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45389" y="3646978"/>
            <a:ext cx="2566728" cy="1205860"/>
            <a:chOff x="2145389" y="3646978"/>
            <a:chExt cx="2566728" cy="1205860"/>
          </a:xfrm>
        </p:grpSpPr>
        <p:cxnSp>
          <p:nvCxnSpPr>
            <p:cNvPr id="13" name="Straight Arrow Connector 12"/>
            <p:cNvCxnSpPr>
              <a:stCxn id="33" idx="2"/>
              <a:endCxn id="53" idx="0"/>
            </p:cNvCxnSpPr>
            <p:nvPr/>
          </p:nvCxnSpPr>
          <p:spPr>
            <a:xfrm flipH="1">
              <a:off x="3428753" y="3646978"/>
              <a:ext cx="11976" cy="69512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2145389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“TCP”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27903" y="4342107"/>
            <a:ext cx="2566728" cy="1118557"/>
            <a:chOff x="11427902" y="4342106"/>
            <a:chExt cx="2566728" cy="1118557"/>
          </a:xfrm>
        </p:grpSpPr>
        <p:cxnSp>
          <p:nvCxnSpPr>
            <p:cNvPr id="68" name="Straight Arrow Connector 67"/>
            <p:cNvCxnSpPr>
              <a:stCxn id="66" idx="2"/>
              <a:endCxn id="61" idx="0"/>
            </p:cNvCxnSpPr>
            <p:nvPr/>
          </p:nvCxnSpPr>
          <p:spPr>
            <a:xfrm flipH="1">
              <a:off x="12705528" y="4852838"/>
              <a:ext cx="5738" cy="60782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9"/>
            <p:cNvSpPr>
              <a:spLocks noChangeArrowheads="1"/>
            </p:cNvSpPr>
            <p:nvPr/>
          </p:nvSpPr>
          <p:spPr bwMode="auto">
            <a:xfrm>
              <a:off x="11427902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“TCP”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12117" y="3926795"/>
            <a:ext cx="6715786" cy="1272143"/>
            <a:chOff x="4712117" y="3926795"/>
            <a:chExt cx="6715786" cy="1272143"/>
          </a:xfrm>
        </p:grpSpPr>
        <p:cxnSp>
          <p:nvCxnSpPr>
            <p:cNvPr id="5" name="Straight Arrow Connector 4"/>
            <p:cNvCxnSpPr>
              <a:stCxn id="53" idx="3"/>
              <a:endCxn id="66" idx="1"/>
            </p:cNvCxnSpPr>
            <p:nvPr/>
          </p:nvCxnSpPr>
          <p:spPr>
            <a:xfrm>
              <a:off x="4712117" y="4597472"/>
              <a:ext cx="6715786" cy="1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ysDash"/>
              <a:miter lim="400000"/>
              <a:headEnd type="triangle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TextBox 5"/>
            <p:cNvSpPr txBox="1"/>
            <p:nvPr/>
          </p:nvSpPr>
          <p:spPr>
            <a:xfrm>
              <a:off x="5785763" y="3926795"/>
              <a:ext cx="4087657" cy="1272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TCP makes sure</a:t>
              </a: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 all 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rPr>
                <a:t>the data is delivered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9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321E-6 -4.74903E-6 C 0.02137 0.00116 0.04252 0.00251 0.06421 0.00329 C 0.0743 0.00444 0.08438 0.00502 0.09469 0.00638 C 0.11182 0.0058 0.12571 0.00271 0.14187 0.00116 C 0.14642 -0.00096 0.15109 -0.00193 0.15586 -0.00308 C 0.16475 -0.00945 0.17462 -0.01158 0.18427 -0.01274 C 0.19067 -0.0166 0.19805 -0.01776 0.20477 -0.01891 C 0.20803 -0.02027 0.2115 -0.02046 0.21486 -0.02181 C 0.22017 -0.02471 0.22538 -0.02895 0.23113 -0.0305 C 0.24295 -0.0388 0.25597 -0.04073 0.26855 -0.04305 C 0.27278 -0.04556 0.27722 -0.04729 0.28156 -0.04903 C 0.28395 -0.04884 0.28677 -0.04903 0.29002 -0.04826 C 0.29284 -0.04749 0.29534 -0.04131 0.29892 -0.03996 C 0.30369 -0.03301 0.31009 -0.02972 0.31573 -0.02393 C 0.31638 -0.02355 0.31681 -0.02278 0.31757 -0.02181 C 0.31779 -0.02104 0.31833 -0.01988 0.31952 -0.01891 C 0.32267 -0.01525 0.32712 -0.01505 0.33048 -0.01158 C 0.33427 -0.00733 0.33731 -0.00347 0.34143 -0.00096 C 0.34837 0.0085 0.35467 0.01699 0.36302 0.02008 C 0.3654 0.02336 0.3692 0.02452 0.37202 0.02626 C 0.37332 0.02742 0.37701 0.02954 0.37701 0.02973 C 0.37766 0.0307 0.37907 0.03089 0.38004 0.03244 C 0.38341 0.03804 0.37766 0.03456 0.38384 0.03688 C 0.38623 0.03939 0.38796 0.04325 0.39046 0.04634 C 0.39273 0.04885 0.39555 0.05 0.39751 0.05367 C 0.39881 0.05676 0.39881 0.05695 0.40109 0.05908 C 0.40445 0.06178 0.40749 0.06661 0.41117 0.06931 C 0.41464 0.0724 0.43514 0.05985 0.43796 0.06603 C 0.46757 0.06603 0.47636 0.06583 0.49132 0.06699 C 0.5102 0.06912 0.54122 0.05985 0.55228 0.06294 C 0.56378 0.06275 0.55965 0.06159 0.56074 0.06603 " pathEditMode="relative" rAng="0" ptsTypes="fffffffffffffffffffffffffffffaf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9" y="1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TCP’s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513" y="2218364"/>
            <a:ext cx="13850974" cy="6670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333" dirty="0">
                <a:latin typeface="Calibri" charset="0"/>
                <a:ea typeface="Calibri" charset="0"/>
                <a:cs typeface="Calibri" charset="0"/>
              </a:rPr>
              <a:t>Makes sure all data is delivered correctly.</a:t>
            </a:r>
          </a:p>
          <a:p>
            <a:pPr marL="0" indent="0" algn="ctr">
              <a:buNone/>
            </a:pPr>
            <a:r>
              <a:rPr lang="en-US" sz="5333" dirty="0">
                <a:latin typeface="Calibri" charset="0"/>
                <a:ea typeface="Calibri" charset="0"/>
                <a:cs typeface="Calibri" charset="0"/>
              </a:rPr>
              <a:t>Delivers data to the application in the right order.</a:t>
            </a:r>
          </a:p>
          <a:p>
            <a:pPr marL="0" indent="0">
              <a:buNone/>
            </a:pP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4300" b="1" dirty="0">
                <a:latin typeface="Calibri" charset="0"/>
                <a:ea typeface="Calibri" charset="0"/>
                <a:cs typeface="Calibri" charset="0"/>
              </a:rPr>
              <a:t>How?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Add sequence numbers to every packet (so the receiver can check if any are missing, and put them in right order)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When a packet arrives, send an </a:t>
            </a:r>
            <a:r>
              <a:rPr lang="en-US" sz="3900" b="1" dirty="0">
                <a:latin typeface="Calibri" charset="0"/>
                <a:ea typeface="Calibri" charset="0"/>
                <a:cs typeface="Calibri" charset="0"/>
              </a:rPr>
              <a:t>acknowledgment of receipt</a:t>
            </a:r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 or “ACK” back to the sender</a:t>
            </a:r>
          </a:p>
          <a:p>
            <a:pPr marL="1214438" lvl="1" indent="-452438"/>
            <a:r>
              <a:rPr lang="en-US" sz="3900" dirty="0">
                <a:latin typeface="Calibri" charset="0"/>
                <a:ea typeface="Calibri" charset="0"/>
                <a:cs typeface="Calibri" charset="0"/>
              </a:rPr>
              <a:t>If no acknowledgment is received, resend the data</a:t>
            </a:r>
          </a:p>
          <a:p>
            <a:pPr marL="0" indent="0">
              <a:buNone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4A535-1449-1CFB-6CBD-D0B19809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39881" y="8519485"/>
            <a:ext cx="372398" cy="369332"/>
          </a:xfrm>
        </p:spPr>
        <p:txBody>
          <a:bodyPr/>
          <a:lstStyle/>
          <a:p>
            <a:fld id="{9AE74F1C-5325-8241-8797-7ABB8B914D5B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9491" r="1735" b="4167"/>
          <a:stretch/>
        </p:blipFill>
        <p:spPr>
          <a:xfrm>
            <a:off x="1446028" y="0"/>
            <a:ext cx="13226901" cy="90858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FE592-5BF8-C88F-C153-37D4BC1B2A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562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7A5D-F78D-8E48-B16C-C4A7588F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are “encapsulated” by different “layers” of processing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DB662-6071-DF32-1743-3A81C302FD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4480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5157562" y="2914288"/>
            <a:ext cx="2217588" cy="483322"/>
          </a:xfrm>
          <a:prstGeom prst="rect">
            <a:avLst/>
          </a:prstGeom>
          <a:pattFill prst="ltVert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endParaRPr lang="en-US"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client (e.g. Chrome)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93483-3C50-B8EA-6F61-BCFF8391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65</a:t>
            </a:fld>
            <a:endParaRPr lang="en-US"/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1877845" y="5729427"/>
            <a:ext cx="2566731" cy="510732"/>
          </a:xfrm>
          <a:prstGeom prst="rect">
            <a:avLst/>
          </a:prstGeom>
          <a:noFill/>
          <a:ln w="38100">
            <a:solidFill>
              <a:srgbClr val="2FBD0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2FBD0E"/>
                </a:solidFill>
                <a:latin typeface="Calibri"/>
                <a:cs typeface="Calibri"/>
              </a:rPr>
              <a:t>IP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878473" y="2786400"/>
            <a:ext cx="2566731" cy="70191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lIns="161260" tIns="80630" rIns="161260" bIns="80630" anchor="ctr"/>
          <a:lstStyle/>
          <a:p>
            <a:pPr algn="ctr" eaLnBrk="1" hangingPunct="1"/>
            <a:r>
              <a:rPr lang="en-US" sz="2667" dirty="0">
                <a:solidFill>
                  <a:schemeClr val="accent1"/>
                </a:solidFill>
                <a:latin typeface="Calibri" charset="0"/>
                <a:cs typeface="Calibri" charset="0"/>
              </a:rPr>
              <a:t>Application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160583" y="4852838"/>
            <a:ext cx="1257" cy="876589"/>
          </a:xfrm>
          <a:prstGeom prst="straightConnector1">
            <a:avLst/>
          </a:prstGeom>
          <a:ln w="38100" cmpd="sng">
            <a:solidFill>
              <a:srgbClr val="2FBD0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0"/>
          <p:cNvSpPr>
            <a:spLocks noChangeArrowheads="1"/>
          </p:cNvSpPr>
          <p:nvPr/>
        </p:nvSpPr>
        <p:spPr bwMode="auto">
          <a:xfrm>
            <a:off x="1877845" y="7485127"/>
            <a:ext cx="2566731" cy="510732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984807"/>
                </a:solidFill>
                <a:latin typeface="Calibri"/>
                <a:cs typeface="Calibri"/>
              </a:rPr>
              <a:t>Ethernet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3161210" y="6240159"/>
            <a:ext cx="0" cy="1244968"/>
          </a:xfrm>
          <a:prstGeom prst="straightConnector1">
            <a:avLst/>
          </a:prstGeom>
          <a:ln w="38100" cmpd="sng">
            <a:solidFill>
              <a:srgbClr val="9848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877847" y="3488314"/>
            <a:ext cx="2566728" cy="1364517"/>
            <a:chOff x="2145389" y="3488319"/>
            <a:chExt cx="2566728" cy="1364519"/>
          </a:xfrm>
        </p:grpSpPr>
        <p:cxnSp>
          <p:nvCxnSpPr>
            <p:cNvPr id="13" name="Straight Arrow Connector 12"/>
            <p:cNvCxnSpPr>
              <a:stCxn id="33" idx="2"/>
              <a:endCxn id="53" idx="0"/>
            </p:cNvCxnSpPr>
            <p:nvPr/>
          </p:nvCxnSpPr>
          <p:spPr>
            <a:xfrm>
              <a:off x="3412581" y="3488319"/>
              <a:ext cx="16172" cy="85378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2145389" y="4342106"/>
              <a:ext cx="2566728" cy="5107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3222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TCP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92608" y="2434580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 request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51947" y="3778149"/>
            <a:ext cx="3733590" cy="1158678"/>
            <a:chOff x="5152276" y="3400334"/>
            <a:chExt cx="3360232" cy="1042810"/>
          </a:xfrm>
        </p:grpSpPr>
        <p:sp>
          <p:nvSpPr>
            <p:cNvPr id="6" name="TextBox 5"/>
            <p:cNvSpPr txBox="1"/>
            <p:nvPr/>
          </p:nvSpPr>
          <p:spPr>
            <a:xfrm>
              <a:off x="5152276" y="3400334"/>
              <a:ext cx="754822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TCP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241581" y="3832983"/>
              <a:ext cx="3270927" cy="610161"/>
              <a:chOff x="5241581" y="3832983"/>
              <a:chExt cx="3270927" cy="610161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5241581" y="3832983"/>
                <a:ext cx="3270927" cy="610161"/>
                <a:chOff x="57238" y="3156576"/>
                <a:chExt cx="2393750" cy="421005"/>
              </a:xfrm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7555468" y="3954902"/>
                <a:ext cx="913519" cy="393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(http)</a:t>
                </a:r>
              </a:p>
            </p:txBody>
          </p:sp>
        </p:grpSp>
      </p:grpSp>
      <p:sp>
        <p:nvSpPr>
          <p:cNvPr id="80" name="Rectangle 79"/>
          <p:cNvSpPr/>
          <p:nvPr/>
        </p:nvSpPr>
        <p:spPr>
          <a:xfrm>
            <a:off x="5157562" y="2945064"/>
            <a:ext cx="2217588" cy="421767"/>
          </a:xfrm>
          <a:prstGeom prst="rect">
            <a:avLst/>
          </a:prstGeom>
          <a:pattFill prst="ltVert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r>
              <a:rPr lang="en-US" sz="2000" b="1" dirty="0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GET </a:t>
            </a:r>
            <a:r>
              <a:rPr lang="en-US" sz="2000" b="1" dirty="0" err="1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index.html</a:t>
            </a:r>
            <a:endParaRPr lang="en-US" sz="2000" b="1" dirty="0">
              <a:solidFill>
                <a:srgbClr val="3366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05567" y="5039338"/>
            <a:ext cx="6249562" cy="1595577"/>
            <a:chOff x="5110530" y="4474932"/>
            <a:chExt cx="5624605" cy="1436019"/>
          </a:xfrm>
        </p:grpSpPr>
        <p:grpSp>
          <p:nvGrpSpPr>
            <p:cNvPr id="81" name="Group 80"/>
            <p:cNvGrpSpPr/>
            <p:nvPr/>
          </p:nvGrpSpPr>
          <p:grpSpPr>
            <a:xfrm>
              <a:off x="5110530" y="4907581"/>
              <a:ext cx="5624605" cy="1003370"/>
              <a:chOff x="57238" y="3156576"/>
              <a:chExt cx="2393750" cy="421005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2FBD0E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2FBD0E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5197029" y="4474932"/>
              <a:ext cx="411458" cy="4708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IP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71685" y="5059815"/>
              <a:ext cx="1499257" cy="703866"/>
            </a:xfrm>
            <a:prstGeom prst="rect">
              <a:avLst/>
            </a:prstGeom>
            <a:noFill/>
            <a:ln>
              <a:solidFill>
                <a:srgbClr val="2FBD0E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/>
                <a:t>IP address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dirty="0"/>
                <a:t>(TCP)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5157562" y="4360574"/>
            <a:ext cx="2217588" cy="483322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endParaRPr lang="en-US" sz="2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46585" y="3779232"/>
            <a:ext cx="3733590" cy="1158678"/>
            <a:chOff x="4206301" y="6500650"/>
            <a:chExt cx="3360232" cy="1042810"/>
          </a:xfrm>
        </p:grpSpPr>
        <p:grpSp>
          <p:nvGrpSpPr>
            <p:cNvPr id="87" name="Group 86"/>
            <p:cNvGrpSpPr/>
            <p:nvPr/>
          </p:nvGrpSpPr>
          <p:grpSpPr>
            <a:xfrm>
              <a:off x="4295606" y="6933299"/>
              <a:ext cx="3270927" cy="610161"/>
              <a:chOff x="57238" y="3156576"/>
              <a:chExt cx="2393750" cy="421005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206301" y="6500650"/>
              <a:ext cx="754822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TCP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609494" y="7053570"/>
              <a:ext cx="913519" cy="393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/>
                <a:t>(http)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391350" y="7024831"/>
              <a:ext cx="1995829" cy="434990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6444" tIns="56444" rIns="56444" bIns="56444" numCol="1" spcCol="38100" rtlCol="0" anchor="ctr">
              <a:spAutoFit/>
            </a:bodyPr>
            <a:lstStyle/>
            <a:p>
              <a:pPr defTabSz="606772" rtl="0" latinLnBrk="1" hangingPunct="0"/>
              <a:endParaRPr lang="en-US" sz="2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54193" y="6802879"/>
            <a:ext cx="9240125" cy="2122058"/>
            <a:chOff x="5110530" y="4608923"/>
            <a:chExt cx="5241121" cy="1302028"/>
          </a:xfrm>
        </p:grpSpPr>
        <p:grpSp>
          <p:nvGrpSpPr>
            <p:cNvPr id="107" name="Group 106"/>
            <p:cNvGrpSpPr/>
            <p:nvPr/>
          </p:nvGrpSpPr>
          <p:grpSpPr>
            <a:xfrm>
              <a:off x="5110530" y="4907581"/>
              <a:ext cx="5241121" cy="1003370"/>
              <a:chOff x="57238" y="3156576"/>
              <a:chExt cx="2230545" cy="421005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83914" y="3156576"/>
                <a:ext cx="603869" cy="421005"/>
              </a:xfrm>
              <a:prstGeom prst="rect">
                <a:avLst/>
              </a:prstGeom>
              <a:noFill/>
              <a:ln w="28575" cmpd="sng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5240817" y="4608923"/>
              <a:ext cx="822139" cy="321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Ethernet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9030980" y="5068724"/>
              <a:ext cx="1218570" cy="60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Ethernet </a:t>
              </a:r>
              <a:br>
                <a:rPr lang="en-US" sz="2400" dirty="0"/>
              </a:br>
              <a:r>
                <a:rPr lang="en-US" sz="2400" dirty="0"/>
                <a:t>“MAC” address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/>
                <a:t>(IP)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07123" y="2166089"/>
            <a:ext cx="2028119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Chrome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06900" y="5040694"/>
            <a:ext cx="6249560" cy="1595577"/>
            <a:chOff x="5111730" y="4491270"/>
            <a:chExt cx="5624605" cy="1436019"/>
          </a:xfrm>
        </p:grpSpPr>
        <p:grpSp>
          <p:nvGrpSpPr>
            <p:cNvPr id="114" name="Group 113"/>
            <p:cNvGrpSpPr/>
            <p:nvPr/>
          </p:nvGrpSpPr>
          <p:grpSpPr>
            <a:xfrm>
              <a:off x="5142356" y="4823586"/>
              <a:ext cx="3360232" cy="1042810"/>
              <a:chOff x="4206301" y="6500650"/>
              <a:chExt cx="3360232" cy="1042810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4295606" y="6933299"/>
                <a:ext cx="3270927" cy="610161"/>
                <a:chOff x="57238" y="3156576"/>
                <a:chExt cx="2393750" cy="421005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4206301" y="6500650"/>
                <a:ext cx="754822" cy="470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TCP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609495" y="7055218"/>
                <a:ext cx="913519" cy="39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(http)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391350" y="7024831"/>
                <a:ext cx="1995829" cy="434990"/>
              </a:xfrm>
              <a:prstGeom prst="rect">
                <a:avLst/>
              </a:prstGeom>
              <a:pattFill prst="ltVert">
                <a:fgClr>
                  <a:prstClr val="black"/>
                </a:fgClr>
                <a:bgClr>
                  <a:prstClr val="white"/>
                </a:bgClr>
              </a:patt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6444" tIns="56444" rIns="56444" bIns="56444" numCol="1" spcCol="38100" rtlCol="0" anchor="ctr">
                <a:spAutoFit/>
              </a:bodyPr>
              <a:lstStyle/>
              <a:p>
                <a:pPr defTabSz="606772" rtl="0" latinLnBrk="1" hangingPunct="0"/>
                <a:endParaRPr lang="en-US" sz="2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5111730" y="4491270"/>
              <a:ext cx="5624605" cy="1436019"/>
              <a:chOff x="5110530" y="4474932"/>
              <a:chExt cx="5624605" cy="1436019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5110530" y="4907581"/>
                <a:ext cx="5624605" cy="1003370"/>
                <a:chOff x="57238" y="3156576"/>
                <a:chExt cx="2393750" cy="421005"/>
              </a:xfrm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5197032" y="4474932"/>
                <a:ext cx="411458" cy="4708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IP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9071684" y="5059815"/>
                <a:ext cx="1499257" cy="703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IP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800" dirty="0"/>
                  <a:t>(TCP)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4755523" y="6804227"/>
            <a:ext cx="9238784" cy="2122057"/>
            <a:chOff x="4975491" y="6123809"/>
            <a:chExt cx="8314906" cy="1909852"/>
          </a:xfrm>
        </p:grpSpPr>
        <p:grpSp>
          <p:nvGrpSpPr>
            <p:cNvPr id="128" name="Group 127"/>
            <p:cNvGrpSpPr/>
            <p:nvPr/>
          </p:nvGrpSpPr>
          <p:grpSpPr>
            <a:xfrm>
              <a:off x="5068506" y="6485081"/>
              <a:ext cx="5624605" cy="1436019"/>
              <a:chOff x="5096610" y="4491270"/>
              <a:chExt cx="5624605" cy="1436019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5142356" y="4823586"/>
                <a:ext cx="3360232" cy="1042810"/>
                <a:chOff x="4206301" y="6500650"/>
                <a:chExt cx="3360232" cy="1042810"/>
              </a:xfrm>
            </p:grpSpPr>
            <p:grpSp>
              <p:nvGrpSpPr>
                <p:cNvPr id="136" name="Group 135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7" name="TextBox 136"/>
                <p:cNvSpPr txBox="1"/>
                <p:nvPr/>
              </p:nvSpPr>
              <p:spPr>
                <a:xfrm>
                  <a:off x="4206301" y="6500650"/>
                  <a:ext cx="754822" cy="4708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TCP</a:t>
                  </a: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6609495" y="7040100"/>
                  <a:ext cx="913519" cy="3936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(http)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4391350" y="7024831"/>
                  <a:ext cx="1995829" cy="434990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2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5096610" y="4491270"/>
                <a:ext cx="5624605" cy="1436019"/>
                <a:chOff x="5095410" y="4474932"/>
                <a:chExt cx="5624605" cy="1436019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5095410" y="4907581"/>
                  <a:ext cx="5624605" cy="1003370"/>
                  <a:chOff x="50803" y="3156576"/>
                  <a:chExt cx="2393750" cy="421005"/>
                </a:xfrm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50803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677479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0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5197034" y="4474932"/>
                  <a:ext cx="411458" cy="4708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IP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9071683" y="5074933"/>
                  <a:ext cx="1499257" cy="703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2800" dirty="0"/>
                    <a:t>(TCP)</a:t>
                  </a:r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4975491" y="6123809"/>
              <a:ext cx="8314906" cy="1909852"/>
              <a:chOff x="5110530" y="4608923"/>
              <a:chExt cx="5240365" cy="1302028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5110530" y="4907581"/>
                <a:ext cx="5240365" cy="1003370"/>
                <a:chOff x="57238" y="3156576"/>
                <a:chExt cx="2230223" cy="421005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1683914" y="3156576"/>
                  <a:ext cx="603547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5240818" y="4608923"/>
                <a:ext cx="822140" cy="321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Ethernet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9030230" y="5069948"/>
                <a:ext cx="1218571" cy="600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400" dirty="0"/>
                  <a:t>Ethernet </a:t>
                </a:r>
                <a:br>
                  <a:rPr lang="en-US" sz="2400" dirty="0"/>
                </a:br>
                <a:r>
                  <a:rPr lang="en-US" sz="24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400" dirty="0"/>
                  <a:t>(IP)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8776063" y="4285677"/>
            <a:ext cx="485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“Deliver to the http server”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11286352" y="5750175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“…at this destination”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4047266" y="7504685"/>
            <a:ext cx="2282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“…starting with this link”</a:t>
            </a:r>
          </a:p>
        </p:txBody>
      </p:sp>
      <p:cxnSp>
        <p:nvCxnSpPr>
          <p:cNvPr id="150" name="Straight Connector 149"/>
          <p:cNvCxnSpPr/>
          <p:nvPr/>
        </p:nvCxnSpPr>
        <p:spPr>
          <a:xfrm flipV="1">
            <a:off x="-334050" y="3826199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-321377" y="6795547"/>
            <a:ext cx="16989656" cy="33206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86341"/>
            <a:ext cx="1705568" cy="215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013E-6 -7.64479E-6 L 1.54013E-6 0.16351 " pathEditMode="relative" ptsTypes="AA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644E-6 4.51737E-6 L -1.23644E-6 0.1785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117E-6 3.4749E-7 L 3.86117E-6 0.23726 " pathEditMode="relative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4" grpId="0"/>
      <p:bldP spid="80" grpId="0" animBg="1"/>
      <p:bldP spid="86" grpId="0" animBg="1"/>
      <p:bldP spid="27" grpId="0"/>
      <p:bldP spid="148" grpId="0"/>
      <p:bldP spid="14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346" y="241300"/>
            <a:ext cx="14535834" cy="1625600"/>
          </a:xfrm>
        </p:spPr>
        <p:txBody>
          <a:bodyPr>
            <a:normAutofit/>
          </a:bodyPr>
          <a:lstStyle/>
          <a:p>
            <a:r>
              <a:rPr lang="en-US" dirty="0"/>
              <a:t>Here it goes….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A17577-CFF2-A378-A85B-0D0A6818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66</a:t>
            </a:fld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582104" y="3994976"/>
            <a:ext cx="13078801" cy="2482793"/>
            <a:chOff x="1440388" y="5124530"/>
            <a:chExt cx="11770921" cy="2234514"/>
          </a:xfrm>
        </p:grpSpPr>
        <p:sp>
          <p:nvSpPr>
            <p:cNvPr id="43" name="Can 42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4" name="Straight Connector 43"/>
            <p:cNvCxnSpPr>
              <a:stCxn id="60" idx="6"/>
              <a:endCxn id="46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n 45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0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n 49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1" name="Straight Connector 50"/>
            <p:cNvCxnSpPr>
              <a:stCxn id="5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cxnSp>
          <p:nvCxnSpPr>
            <p:cNvPr id="54" name="Straight Connector 53"/>
            <p:cNvCxnSpPr>
              <a:stCxn id="57" idx="2"/>
              <a:endCxn id="50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22"/>
            </a:p>
          </p:txBody>
        </p:sp>
        <p:sp>
          <p:nvSpPr>
            <p:cNvPr id="60" name="Oval 59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1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63" y="4164211"/>
            <a:ext cx="1705568" cy="19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26" y="4164211"/>
            <a:ext cx="1705568" cy="19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125638" y="3272168"/>
            <a:ext cx="3518379" cy="831967"/>
            <a:chOff x="4975492" y="6021421"/>
            <a:chExt cx="8380991" cy="2012242"/>
          </a:xfrm>
        </p:grpSpPr>
        <p:grpSp>
          <p:nvGrpSpPr>
            <p:cNvPr id="29" name="Group 28"/>
            <p:cNvGrpSpPr/>
            <p:nvPr/>
          </p:nvGrpSpPr>
          <p:grpSpPr>
            <a:xfrm>
              <a:off x="5066920" y="6399756"/>
              <a:ext cx="5641311" cy="1521344"/>
              <a:chOff x="5095024" y="4405945"/>
              <a:chExt cx="5641311" cy="152134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095024" y="4755326"/>
                <a:ext cx="3482341" cy="1128796"/>
                <a:chOff x="4158969" y="6432390"/>
                <a:chExt cx="3482341" cy="112879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4158969" y="6432390"/>
                  <a:ext cx="1600694" cy="5955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TCP data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6491194" y="7040101"/>
                  <a:ext cx="1150116" cy="52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(http)</a:t>
                  </a: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391349" y="7021811"/>
                  <a:ext cx="1995821" cy="441022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444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5111730" y="4405945"/>
                <a:ext cx="5624605" cy="1521344"/>
                <a:chOff x="5110530" y="4389607"/>
                <a:chExt cx="5624605" cy="1521344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5110530" y="4907581"/>
                  <a:ext cx="5624605" cy="1003370"/>
                  <a:chOff x="57238" y="3156576"/>
                  <a:chExt cx="2393750" cy="42100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4F6228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4F6228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1111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5218268" y="4389607"/>
                  <a:ext cx="1276127" cy="5955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IP data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933137" y="5074933"/>
                  <a:ext cx="1776343" cy="8188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000" dirty="0"/>
                    <a:t>(TCP)</a:t>
                  </a: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4975492" y="6021421"/>
              <a:ext cx="8380991" cy="2012242"/>
              <a:chOff x="5110530" y="4539119"/>
              <a:chExt cx="5282014" cy="1371832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110530" y="4907581"/>
                <a:ext cx="5240365" cy="1003370"/>
                <a:chOff x="57238" y="3156576"/>
                <a:chExt cx="2230223" cy="421005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11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683914" y="3156576"/>
                  <a:ext cx="603547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1111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5213397" y="4539119"/>
                <a:ext cx="1336105" cy="405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Ethernet data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887982" y="5068722"/>
                <a:ext cx="1504562" cy="761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/>
                  <a:t>Ethernet </a:t>
                </a:r>
                <a:br>
                  <a:rPr lang="en-US" sz="1000" dirty="0"/>
                </a:br>
                <a:r>
                  <a:rPr lang="en-US" sz="10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000" dirty="0"/>
                  <a:t>(IP)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85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6 0.00039 C 0.1218 0.00695 0.17917 0.00309 0.34577 0.00213 C 0.35716 -0.00077 0.36833 -0.00888 0.37982 -0.01081 C 0.38937 -0.01254 0.39913 -0.01312 0.40878 -0.01447 C 0.42136 -0.00888 0.43427 -0.00695 0.44696 -0.00154 C 0.45585 0.00792 0.44848 0.00194 0.46149 0.0058 C 0.46735 0.00753 0.47191 0.01468 0.47798 0.0168 C 0.48264 0.0224 0.48644 0.0251 0.49132 0.02973 C 0.49859 0.0363 0.50293 0.04556 0.51204 0.04807 C 0.52115 0.05039 0.52906 0.0558 0.53774 0.06101 C 0.54555 0.06545 0.5539 0.0668 0.5616 0.07201 C 0.57071 0.07819 0.57776 0.09132 0.58752 0.09595 C 0.59425 0.10406 0.60119 0.10638 0.60922 0.10869 C 0.63145 0.10734 0.65293 0.10483 0.67516 0.10136 C 0.68514 0.09962 0.69425 0.09248 0.70412 0.09228 C 0.72549 0.0917 0.74674 0.09228 0.76811 0.09228 " pathEditMode="relative" ptsTypes="fffffffffffffff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server (e.g. </a:t>
            </a:r>
            <a:r>
              <a:rPr lang="en-US" dirty="0" err="1"/>
              <a:t>www.google.com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A7D78C-66DC-5061-F39C-F614B791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651927" y="8559800"/>
            <a:ext cx="372398" cy="369332"/>
          </a:xfrm>
        </p:spPr>
        <p:txBody>
          <a:bodyPr/>
          <a:lstStyle/>
          <a:p>
            <a:fld id="{9AE74F1C-5325-8241-8797-7ABB8B914D5B}" type="slidenum">
              <a:rPr lang="en-US" smtClean="0"/>
              <a:t>67</a:t>
            </a:fld>
            <a:endParaRPr lang="en-US" dirty="0"/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10688950" y="5205031"/>
            <a:ext cx="2566731" cy="510732"/>
          </a:xfrm>
          <a:prstGeom prst="rect">
            <a:avLst/>
          </a:prstGeom>
          <a:noFill/>
          <a:ln w="38100">
            <a:solidFill>
              <a:srgbClr val="2FBD0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2FBD0E"/>
                </a:solidFill>
                <a:latin typeface="Calibri"/>
                <a:cs typeface="Calibri"/>
              </a:rPr>
              <a:t>IP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0688952" y="2290188"/>
            <a:ext cx="2566731" cy="7709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lIns="161260" tIns="80630" rIns="161260" bIns="80630" anchor="ctr"/>
          <a:lstStyle/>
          <a:p>
            <a:pPr algn="ctr" eaLnBrk="1" hangingPunct="1"/>
            <a:r>
              <a:rPr lang="en-US" sz="3222" dirty="0">
                <a:solidFill>
                  <a:schemeClr val="accent1"/>
                </a:solidFill>
                <a:latin typeface="Calibri" charset="0"/>
                <a:cs typeface="Calibri" charset="0"/>
              </a:rPr>
              <a:t>Application</a:t>
            </a:r>
          </a:p>
        </p:txBody>
      </p:sp>
      <p:cxnSp>
        <p:nvCxnSpPr>
          <p:cNvPr id="40" name="Straight Arrow Connector 39"/>
          <p:cNvCxnSpPr>
            <a:stCxn id="53" idx="2"/>
            <a:endCxn id="55" idx="0"/>
          </p:cNvCxnSpPr>
          <p:nvPr/>
        </p:nvCxnSpPr>
        <p:spPr>
          <a:xfrm flipH="1">
            <a:off x="11972316" y="4308083"/>
            <a:ext cx="1" cy="896947"/>
          </a:xfrm>
          <a:prstGeom prst="straightConnector1">
            <a:avLst/>
          </a:prstGeom>
          <a:ln w="38100" cmpd="sng">
            <a:solidFill>
              <a:srgbClr val="2FBD0E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0"/>
          <p:cNvSpPr>
            <a:spLocks noChangeArrowheads="1"/>
          </p:cNvSpPr>
          <p:nvPr/>
        </p:nvSpPr>
        <p:spPr bwMode="auto">
          <a:xfrm>
            <a:off x="10688950" y="6960731"/>
            <a:ext cx="2566731" cy="510732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22" dirty="0">
                <a:solidFill>
                  <a:srgbClr val="984807"/>
                </a:solidFill>
                <a:latin typeface="Calibri"/>
                <a:cs typeface="Calibri"/>
              </a:rPr>
              <a:t>Ethernet</a:t>
            </a:r>
          </a:p>
        </p:txBody>
      </p:sp>
      <p:cxnSp>
        <p:nvCxnSpPr>
          <p:cNvPr id="113" name="Straight Arrow Connector 112"/>
          <p:cNvCxnSpPr>
            <a:stCxn id="55" idx="2"/>
            <a:endCxn id="112" idx="0"/>
          </p:cNvCxnSpPr>
          <p:nvPr/>
        </p:nvCxnSpPr>
        <p:spPr>
          <a:xfrm>
            <a:off x="11972316" y="5715763"/>
            <a:ext cx="0" cy="1244968"/>
          </a:xfrm>
          <a:prstGeom prst="straightConnector1">
            <a:avLst/>
          </a:prstGeom>
          <a:ln w="38100" cmpd="sng">
            <a:solidFill>
              <a:srgbClr val="984807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3" idx="2"/>
            <a:endCxn id="53" idx="0"/>
          </p:cNvCxnSpPr>
          <p:nvPr/>
        </p:nvCxnSpPr>
        <p:spPr>
          <a:xfrm flipH="1">
            <a:off x="11972317" y="3061155"/>
            <a:ext cx="1" cy="736197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10688953" y="3797352"/>
            <a:ext cx="2566728" cy="510732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 type="arrow"/>
            <a:tailEnd type="none"/>
          </a:ln>
        </p:spPr>
        <p:txBody>
          <a:bodyPr wrap="none" anchor="ctr"/>
          <a:lstStyle/>
          <a:p>
            <a:pPr algn="ctr" eaLnBrk="1" hangingPunct="1"/>
            <a:r>
              <a:rPr lang="en-US" sz="3222" dirty="0">
                <a:solidFill>
                  <a:srgbClr val="FF0000"/>
                </a:solidFill>
                <a:latin typeface="Calibri" charset="0"/>
                <a:cs typeface="Calibri" charset="0"/>
              </a:rPr>
              <a:t>TCP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407" y="1991214"/>
            <a:ext cx="2900153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http request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34760" y="4712004"/>
            <a:ext cx="3791837" cy="1158677"/>
            <a:chOff x="4163741" y="6500650"/>
            <a:chExt cx="3412654" cy="1042810"/>
          </a:xfrm>
        </p:grpSpPr>
        <p:grpSp>
          <p:nvGrpSpPr>
            <p:cNvPr id="87" name="Group 86"/>
            <p:cNvGrpSpPr/>
            <p:nvPr/>
          </p:nvGrpSpPr>
          <p:grpSpPr>
            <a:xfrm>
              <a:off x="4295606" y="6933299"/>
              <a:ext cx="3270927" cy="610161"/>
              <a:chOff x="57238" y="3156576"/>
              <a:chExt cx="2393750" cy="421005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57238" y="3156576"/>
                <a:ext cx="1626675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683914" y="3156576"/>
                <a:ext cx="767074" cy="421005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63741" y="6500650"/>
              <a:ext cx="839942" cy="526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TCP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556115" y="7009864"/>
              <a:ext cx="1020280" cy="437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dirty="0"/>
                <a:t>(http)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391350" y="6997133"/>
              <a:ext cx="1995829" cy="490391"/>
            </a:xfrm>
            <a:prstGeom prst="rect">
              <a:avLst/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6444" tIns="56444" rIns="56444" bIns="56444" numCol="1" spcCol="38100" rtlCol="0" anchor="ctr">
              <a:spAutoFit/>
            </a:bodyPr>
            <a:lstStyle/>
            <a:p>
              <a:pPr defTabSz="606772" rtl="0" latinLnBrk="1" hangingPunct="0"/>
              <a:endParaRPr lang="en-US"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94669" y="6876829"/>
            <a:ext cx="6262820" cy="1595578"/>
            <a:chOff x="5099796" y="4491270"/>
            <a:chExt cx="5636539" cy="1436019"/>
          </a:xfrm>
        </p:grpSpPr>
        <p:grpSp>
          <p:nvGrpSpPr>
            <p:cNvPr id="114" name="Group 113"/>
            <p:cNvGrpSpPr/>
            <p:nvPr/>
          </p:nvGrpSpPr>
          <p:grpSpPr>
            <a:xfrm>
              <a:off x="5099796" y="4823586"/>
              <a:ext cx="3412654" cy="1042810"/>
              <a:chOff x="4163741" y="6500650"/>
              <a:chExt cx="3412654" cy="1042810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4295606" y="6933299"/>
                <a:ext cx="3270927" cy="610161"/>
                <a:chOff x="57238" y="3156576"/>
                <a:chExt cx="2393750" cy="421005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>
                <a:off x="4163741" y="6500650"/>
                <a:ext cx="839942" cy="526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TCP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556115" y="7024982"/>
                <a:ext cx="1020280" cy="437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(http)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391350" y="6997131"/>
                <a:ext cx="1995829" cy="490390"/>
              </a:xfrm>
              <a:prstGeom prst="rect">
                <a:avLst/>
              </a:prstGeom>
              <a:pattFill prst="ltVert">
                <a:fgClr>
                  <a:prstClr val="black"/>
                </a:fgClr>
                <a:bgClr>
                  <a:prstClr val="white"/>
                </a:bgClr>
              </a:pattFill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6444" tIns="56444" rIns="56444" bIns="56444" numCol="1" spcCol="38100" rtlCol="0" anchor="ctr">
                <a:spAutoFit/>
              </a:bodyPr>
              <a:lstStyle/>
              <a:p>
                <a:pPr defTabSz="606772" rtl="0" latinLnBrk="1" hangingPunct="0"/>
                <a:endParaRPr lang="en-US"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5111730" y="4491270"/>
              <a:ext cx="5624605" cy="1436019"/>
              <a:chOff x="5110530" y="4474932"/>
              <a:chExt cx="5624605" cy="1436019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5110530" y="4907581"/>
                <a:ext cx="5624605" cy="1003370"/>
                <a:chOff x="57238" y="3156576"/>
                <a:chExt cx="2393750" cy="421005"/>
              </a:xfrm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1683914" y="3156576"/>
                  <a:ext cx="767074" cy="421005"/>
                </a:xfrm>
                <a:prstGeom prst="rect">
                  <a:avLst/>
                </a:prstGeom>
                <a:noFill/>
                <a:ln w="28575" cmpd="sng">
                  <a:solidFill>
                    <a:srgbClr val="2FBD0E"/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5178998" y="4474932"/>
                <a:ext cx="447527" cy="526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IP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923087" y="5074933"/>
                <a:ext cx="1796454" cy="792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IP address </a:t>
                </a:r>
                <a:br>
                  <a:rPr lang="en-US" sz="3200" dirty="0"/>
                </a:br>
                <a:r>
                  <a:rPr lang="en-US" sz="3200" dirty="0"/>
                  <a:t>(TCP)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91180" y="6475067"/>
            <a:ext cx="9404729" cy="2122058"/>
            <a:chOff x="4975493" y="6123811"/>
            <a:chExt cx="8464257" cy="1909852"/>
          </a:xfrm>
        </p:grpSpPr>
        <p:grpSp>
          <p:nvGrpSpPr>
            <p:cNvPr id="128" name="Group 127"/>
            <p:cNvGrpSpPr/>
            <p:nvPr/>
          </p:nvGrpSpPr>
          <p:grpSpPr>
            <a:xfrm>
              <a:off x="5071692" y="6485081"/>
              <a:ext cx="5636539" cy="1436019"/>
              <a:chOff x="5099796" y="4491270"/>
              <a:chExt cx="5636539" cy="1436019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5099796" y="4823586"/>
                <a:ext cx="3412653" cy="1042810"/>
                <a:chOff x="4163741" y="6500650"/>
                <a:chExt cx="3412653" cy="1042810"/>
              </a:xfrm>
            </p:grpSpPr>
            <p:grpSp>
              <p:nvGrpSpPr>
                <p:cNvPr id="136" name="Group 135"/>
                <p:cNvGrpSpPr/>
                <p:nvPr/>
              </p:nvGrpSpPr>
              <p:grpSpPr>
                <a:xfrm>
                  <a:off x="4295606" y="6933299"/>
                  <a:ext cx="3270927" cy="610161"/>
                  <a:chOff x="57238" y="3156576"/>
                  <a:chExt cx="2393750" cy="421005"/>
                </a:xfrm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7" name="TextBox 136"/>
                <p:cNvSpPr txBox="1"/>
                <p:nvPr/>
              </p:nvSpPr>
              <p:spPr>
                <a:xfrm>
                  <a:off x="4163741" y="6500650"/>
                  <a:ext cx="839942" cy="526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TCP</a:t>
                  </a: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6556114" y="7024982"/>
                  <a:ext cx="1020280" cy="4379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(http)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4391350" y="6997130"/>
                  <a:ext cx="1995829" cy="490390"/>
                </a:xfrm>
                <a:prstGeom prst="rect">
                  <a:avLst/>
                </a:prstGeom>
                <a:pattFill prst="ltVert">
                  <a:fgClr>
                    <a:prstClr val="black"/>
                  </a:fgClr>
                  <a:bgClr>
                    <a:prstClr val="white"/>
                  </a:bgClr>
                </a:patt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6444" tIns="56444" rIns="56444" bIns="56444" numCol="1" spcCol="38100" rtlCol="0" anchor="ctr">
                  <a:spAutoFit/>
                </a:bodyPr>
                <a:lstStyle/>
                <a:p>
                  <a:pPr defTabSz="606772" rtl="0" latinLnBrk="1" hangingPunct="0"/>
                  <a:endParaRPr lang="en-US"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5111730" y="4491270"/>
                <a:ext cx="5624605" cy="1436019"/>
                <a:chOff x="5110530" y="4474932"/>
                <a:chExt cx="5624605" cy="1436019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5110530" y="4907581"/>
                  <a:ext cx="5624605" cy="1003370"/>
                  <a:chOff x="57238" y="3156576"/>
                  <a:chExt cx="2393750" cy="421005"/>
                </a:xfrm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57238" y="3156576"/>
                    <a:ext cx="1626675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683914" y="3156576"/>
                    <a:ext cx="767074" cy="421005"/>
                  </a:xfrm>
                  <a:prstGeom prst="rect">
                    <a:avLst/>
                  </a:prstGeom>
                  <a:noFill/>
                  <a:ln w="28575" cmpd="sng">
                    <a:solidFill>
                      <a:srgbClr val="2FBD0E"/>
                    </a:solidFill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80000"/>
                      </a:lnSpc>
                    </a:pPr>
                    <a:endParaRPr lang="en-US" sz="2400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5178998" y="4474932"/>
                  <a:ext cx="447527" cy="526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IP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8964322" y="5082798"/>
                  <a:ext cx="1694023" cy="7925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IP address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3200" dirty="0"/>
                    <a:t>(TCP)</a:t>
                  </a:r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4975493" y="6123811"/>
              <a:ext cx="8464257" cy="1909852"/>
              <a:chOff x="5110530" y="4608923"/>
              <a:chExt cx="5334490" cy="1302028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5110530" y="4907581"/>
                <a:ext cx="5288219" cy="1003370"/>
                <a:chOff x="57238" y="3156576"/>
                <a:chExt cx="2250589" cy="421005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57238" y="3156576"/>
                  <a:ext cx="1626675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1683914" y="3156576"/>
                  <a:ext cx="623913" cy="421005"/>
                </a:xfrm>
                <a:prstGeom prst="rect">
                  <a:avLst/>
                </a:prstGeom>
                <a:noFill/>
                <a:ln w="28575" cmpd="sng"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en-US" sz="24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5189900" y="4608923"/>
                <a:ext cx="923975" cy="35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Ethernet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854568" y="5109950"/>
                <a:ext cx="1590452" cy="7820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Ethernet </a:t>
                </a:r>
                <a:br>
                  <a:rPr lang="en-US" sz="3200" dirty="0"/>
                </a:br>
                <a:r>
                  <a:rPr lang="en-US" sz="3200" dirty="0"/>
                  <a:t>“MAC” address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3200" dirty="0"/>
                  <a:t>(IP)</a:t>
                </a:r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1309825" y="3712419"/>
            <a:ext cx="2217588" cy="421767"/>
          </a:xfrm>
          <a:prstGeom prst="rect">
            <a:avLst/>
          </a:prstGeom>
          <a:pattFill prst="ltVert">
            <a:fgClr>
              <a:schemeClr val="bg1">
                <a:lumMod val="75000"/>
              </a:schemeClr>
            </a:fgClr>
            <a:bgClr>
              <a:prstClr val="white"/>
            </a:bgClr>
          </a:pattFill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444" tIns="56444" rIns="56444" bIns="56444" numCol="1" spcCol="38100" rtlCol="0" anchor="ctr">
            <a:spAutoFit/>
          </a:bodyPr>
          <a:lstStyle/>
          <a:p>
            <a:pPr defTabSz="606772" rtl="0" latinLnBrk="1" hangingPunct="0"/>
            <a:r>
              <a:rPr lang="en-US" sz="2000" b="1" dirty="0">
                <a:solidFill>
                  <a:srgbClr val="3366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GET file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278945" y="3587029"/>
            <a:ext cx="427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“Deliver to the http server”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527201" y="5117144"/>
            <a:ext cx="2733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“Deliver to TCP”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688950" y="1649443"/>
            <a:ext cx="2630848" cy="742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22" dirty="0"/>
              <a:t>http server</a:t>
            </a:r>
          </a:p>
        </p:txBody>
      </p:sp>
      <p:pic>
        <p:nvPicPr>
          <p:cNvPr id="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26" y="4164212"/>
            <a:ext cx="2207600" cy="25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581E-6 1.1583E-6 L 0.00195 -0.281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140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644E-6 -8.49421E-7 L 0.00109 -0.171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8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83 " pathEditMode="relative" ptsTypes="AA">
                                      <p:cBhvr>
                                        <p:cTn id="3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4" grpId="0" animBg="1"/>
      <p:bldP spid="94" grpId="1" animBg="1"/>
      <p:bldP spid="97" grpId="0"/>
      <p:bldP spid="9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492" y="2367326"/>
            <a:ext cx="1828800" cy="182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1940395" y="2625231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954849" y="2622486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952093" y="2619742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949338" y="261699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946582" y="261425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21698" y="3795060"/>
            <a:ext cx="11754060" cy="2510541"/>
            <a:chOff x="1440388" y="4073178"/>
            <a:chExt cx="11770921" cy="3285866"/>
          </a:xfrm>
        </p:grpSpPr>
        <p:cxnSp>
          <p:nvCxnSpPr>
            <p:cNvPr id="58" name="Straight Connector 57"/>
            <p:cNvCxnSpPr>
              <a:endCxn id="5" idx="0"/>
            </p:cNvCxnSpPr>
            <p:nvPr/>
          </p:nvCxnSpPr>
          <p:spPr>
            <a:xfrm>
              <a:off x="1705914" y="4073178"/>
              <a:ext cx="0" cy="1569312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5" idx="6"/>
              <a:endCxn id="4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n 3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8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n 27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2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n 21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9" idx="2"/>
              <a:endCxn id="28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Connector 58"/>
            <p:cNvCxnSpPr>
              <a:endCxn id="9" idx="0"/>
            </p:cNvCxnSpPr>
            <p:nvPr/>
          </p:nvCxnSpPr>
          <p:spPr>
            <a:xfrm>
              <a:off x="12945117" y="4830108"/>
              <a:ext cx="1448" cy="129141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89968" l="5950" r="95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2807" y="2225375"/>
            <a:ext cx="2652789" cy="14890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81602" y="2999783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6056" y="2997038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93300" y="2994294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90545" y="2991550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87789" y="2988805"/>
            <a:ext cx="1068077" cy="49194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mpd="sng">
            <a:solidFill>
              <a:srgbClr val="C8250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87500" y="399285"/>
            <a:ext cx="13081000" cy="1137953"/>
          </a:xfrm>
        </p:spPr>
        <p:txBody>
          <a:bodyPr/>
          <a:lstStyle/>
          <a:p>
            <a:r>
              <a:rPr lang="en-US" sz="6600" dirty="0"/>
              <a:t>Summary of what we learned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1BC33-96F1-DD8E-0DCE-CABCFF563C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68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40976" y="1566576"/>
            <a:ext cx="962763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Applications send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and receive data in packets</a:t>
            </a:r>
            <a:r>
              <a:rPr kumimoji="0" lang="is-I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….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04528" y="3714403"/>
            <a:ext cx="73173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…o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ver an Internet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that is unreliable.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10915" y="6697322"/>
            <a:ext cx="1344118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Packets are forwarded hop-by-hop using the IP destination address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71787" y="7472572"/>
            <a:ext cx="9834423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46100" rtl="0" fontAlgn="auto" latinLnBrk="1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Our applications use TCP to make sure they are </a:t>
            </a:r>
          </a:p>
          <a:p>
            <a:pPr marL="0" marR="0" indent="0" algn="ctr" defTabSz="546100" rtl="0" fontAlgn="auto" latinLnBrk="1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delivered and put back in the correct order</a:t>
            </a:r>
            <a:r>
              <a:rPr kumimoji="0" lang="en-US" sz="3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898" y="180649"/>
            <a:ext cx="16108446" cy="1842820"/>
            <a:chOff x="51898" y="180649"/>
            <a:chExt cx="16108446" cy="1842820"/>
          </a:xfrm>
        </p:grpSpPr>
        <p:sp>
          <p:nvSpPr>
            <p:cNvPr id="41" name="Cloud 40"/>
            <p:cNvSpPr/>
            <p:nvPr/>
          </p:nvSpPr>
          <p:spPr>
            <a:xfrm>
              <a:off x="51898" y="180649"/>
              <a:ext cx="3397929" cy="1842810"/>
            </a:xfrm>
            <a:prstGeom prst="cloud">
              <a:avLst/>
            </a:prstGeom>
            <a:solidFill>
              <a:srgbClr val="00882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My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Program</a:t>
              </a:r>
            </a:p>
          </p:txBody>
        </p:sp>
        <p:sp>
          <p:nvSpPr>
            <p:cNvPr id="42" name="Cloud 41"/>
            <p:cNvSpPr/>
            <p:nvPr/>
          </p:nvSpPr>
          <p:spPr>
            <a:xfrm>
              <a:off x="10483833" y="180659"/>
              <a:ext cx="5676511" cy="1842810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Someone </a:t>
              </a:r>
              <a:r>
                <a:rPr lang="en-US" sz="36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else’s </a:t>
              </a:r>
            </a:p>
            <a:p>
              <a:pPr marL="0" marR="0" indent="0" algn="ctr" defTabSz="5461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Gill Sans"/>
                </a:rPr>
                <a:t>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E-6 -2.5E-6 L -0.58935 -0.0036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71875E-6 4.72222E-6 L -0.58935 -0.0036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59375E-6 1.94444E-6 L -0.58936 -0.0036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09375E-6 -8.33333E-7 L -0.58935 -0.0036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21875E-6 2.77778E-6 L -0.58936 -0.0036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3" y="-1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5E-6 -4.72222E-6 L 0.57715 0.0116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7" y="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37 0.01528 L 0.57627 0.0119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137 0.01563 L 0.57647 0.0123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76 0.01598 L 0.57666 0.012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40" y="-1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37 0.01233 L 0.57676 0.0128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0" y="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/>
      <p:bldP spid="33" grpId="0"/>
      <p:bldP spid="3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"/>
          <p:cNvSpPr txBox="1">
            <a:spLocks/>
          </p:cNvSpPr>
          <p:nvPr/>
        </p:nvSpPr>
        <p:spPr>
          <a:xfrm>
            <a:off x="1739900" y="3131480"/>
            <a:ext cx="13081000" cy="194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46100">
              <a:defRPr sz="7800">
                <a:latin typeface="+mn-lt"/>
                <a:ea typeface="+mn-ea"/>
                <a:cs typeface="+mn-cs"/>
                <a:sym typeface="Gill Sans"/>
              </a:defRPr>
            </a:lvl1pPr>
            <a:lvl2pPr indent="228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2pPr>
            <a:lvl3pPr indent="457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3pPr>
            <a:lvl4pPr indent="685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4pPr>
            <a:lvl5pPr indent="9144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5pPr>
            <a:lvl6pPr indent="11430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6pPr>
            <a:lvl7pPr indent="1371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7pPr>
            <a:lvl8pPr indent="1600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8pPr>
            <a:lvl9pPr indent="1828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/>
            </a:pPr>
            <a:endParaRPr lang="en-US" sz="13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ACFBD7-03AC-3B33-C289-2D356BC7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26" y="1536700"/>
            <a:ext cx="13629774" cy="6067258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That was </a:t>
            </a:r>
            <a:r>
              <a:rPr lang="en-US" sz="4800" u="sng" dirty="0">
                <a:solidFill>
                  <a:schemeClr val="tx1"/>
                </a:solidFill>
              </a:rPr>
              <a:t>a very big picture</a:t>
            </a:r>
            <a:r>
              <a:rPr lang="en-US" sz="4800" dirty="0">
                <a:solidFill>
                  <a:schemeClr val="tx1"/>
                </a:solidFill>
              </a:rPr>
              <a:t> of how the Internet works</a:t>
            </a: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99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319F97-55B2-1526-D6ED-9E7C56DCE7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13 Exabyte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319F97-55B2-1526-D6ED-9E7C56DCE7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D5FDE-0A2B-6EF3-A7FD-07978F8954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DDAF2-4538-A5C1-D975-0C1CE56C6FE0}"/>
              </a:ext>
            </a:extLst>
          </p:cNvPr>
          <p:cNvSpPr txBox="1"/>
          <p:nvPr/>
        </p:nvSpPr>
        <p:spPr>
          <a:xfrm>
            <a:off x="1" y="7413462"/>
            <a:ext cx="162560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dirty="0"/>
              <a:t>estimated* daily global IP traffic in 2022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74CA27-BFF0-CF8B-6470-1FA6DEF2384E}"/>
                  </a:ext>
                </a:extLst>
              </p:cNvPr>
              <p:cNvSpPr txBox="1"/>
              <p:nvPr/>
            </p:nvSpPr>
            <p:spPr>
              <a:xfrm>
                <a:off x="-497305" y="8600035"/>
                <a:ext cx="2999873" cy="5232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sz="2800" dirty="0"/>
                  <a:t>Exa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74CA27-BFF0-CF8B-6470-1FA6DEF23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305" y="8600035"/>
                <a:ext cx="2999873" cy="523220"/>
              </a:xfrm>
              <a:prstGeom prst="rect">
                <a:avLst/>
              </a:prstGeom>
              <a:blipFill>
                <a:blip r:embed="rId3"/>
                <a:stretch>
                  <a:fillRect t="-11628" b="-3255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202653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"/>
          <p:cNvSpPr txBox="1">
            <a:spLocks/>
          </p:cNvSpPr>
          <p:nvPr/>
        </p:nvSpPr>
        <p:spPr>
          <a:xfrm>
            <a:off x="1739900" y="3131480"/>
            <a:ext cx="13081000" cy="194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 defTabSz="546100">
              <a:defRPr sz="7800">
                <a:latin typeface="+mn-lt"/>
                <a:ea typeface="+mn-ea"/>
                <a:cs typeface="+mn-cs"/>
                <a:sym typeface="Gill Sans"/>
              </a:defRPr>
            </a:lvl1pPr>
            <a:lvl2pPr indent="228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2pPr>
            <a:lvl3pPr indent="457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3pPr>
            <a:lvl4pPr indent="685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4pPr>
            <a:lvl5pPr indent="9144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5pPr>
            <a:lvl6pPr indent="11430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6pPr>
            <a:lvl7pPr indent="13716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7pPr>
            <a:lvl8pPr indent="16002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8pPr>
            <a:lvl9pPr indent="1828800" algn="ctr" defTabSz="546100">
              <a:defRPr sz="6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/>
            </a:pPr>
            <a:endParaRPr lang="en-US" sz="13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ACFBD7-03AC-3B33-C289-2D356BC7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26" y="1536700"/>
            <a:ext cx="13629774" cy="6067258"/>
          </a:xfrm>
        </p:spPr>
        <p:txBody>
          <a:bodyPr/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That was </a:t>
            </a:r>
            <a:r>
              <a:rPr lang="en-US" sz="4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very big picture</a:t>
            </a:r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How the Internet works</a:t>
            </a:r>
            <a:b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Now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Let’s go back and start from the basics . . .</a:t>
            </a:r>
          </a:p>
        </p:txBody>
      </p:sp>
    </p:spTree>
    <p:extLst>
      <p:ext uri="{BB962C8B-B14F-4D97-AF65-F5344CB8AC3E}">
        <p14:creationId xmlns:p14="http://schemas.microsoft.com/office/powerpoint/2010/main" val="4183415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8924948-0D95-2EE6-6B1D-97360615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Basics: Part 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78B33-9F2E-3420-738C-665E9F24F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9164A-14F1-900F-AC70-E3287A8377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00540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00055C-2E16-4EEC-B93C-A686793D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network made of?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1024B-80F8-AC22-DECA-0D50C84F6A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66795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7575898" y="2647894"/>
            <a:ext cx="420098" cy="160319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1" name="Shape 381"/>
          <p:cNvSpPr/>
          <p:nvPr/>
        </p:nvSpPr>
        <p:spPr>
          <a:xfrm flipH="1" flipV="1">
            <a:off x="10822372" y="5922722"/>
            <a:ext cx="2764466" cy="114831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2" name="Shape 382"/>
          <p:cNvSpPr/>
          <p:nvPr/>
        </p:nvSpPr>
        <p:spPr>
          <a:xfrm flipH="1">
            <a:off x="3407935" y="6617384"/>
            <a:ext cx="3048001" cy="155944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73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148566-8E8E-92E4-29AF-ECCC2B62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Three main components of a network</a:t>
            </a:r>
          </a:p>
        </p:txBody>
      </p:sp>
      <p:sp>
        <p:nvSpPr>
          <p:cNvPr id="384" name="Shape 384"/>
          <p:cNvSpPr/>
          <p:nvPr/>
        </p:nvSpPr>
        <p:spPr>
          <a:xfrm>
            <a:off x="5194205" y="3640266"/>
            <a:ext cx="2679405" cy="56707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5" name="Shape 385"/>
          <p:cNvSpPr/>
          <p:nvPr/>
        </p:nvSpPr>
        <p:spPr>
          <a:xfrm>
            <a:off x="4023792" y="5995046"/>
            <a:ext cx="2460497" cy="56563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6" name="Shape 386"/>
          <p:cNvSpPr/>
          <p:nvPr/>
        </p:nvSpPr>
        <p:spPr>
          <a:xfrm flipH="1">
            <a:off x="5676214" y="6617382"/>
            <a:ext cx="850605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7" name="Shape 387"/>
          <p:cNvSpPr/>
          <p:nvPr/>
        </p:nvSpPr>
        <p:spPr>
          <a:xfrm>
            <a:off x="4948770" y="33895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8" name="Shape 388"/>
          <p:cNvSpPr/>
          <p:nvPr/>
        </p:nvSpPr>
        <p:spPr>
          <a:xfrm>
            <a:off x="3817676" y="5747007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9" name="Shape 389"/>
          <p:cNvSpPr/>
          <p:nvPr/>
        </p:nvSpPr>
        <p:spPr>
          <a:xfrm>
            <a:off x="5401208" y="773535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0" name="Shape 390"/>
          <p:cNvSpPr/>
          <p:nvPr/>
        </p:nvSpPr>
        <p:spPr>
          <a:xfrm>
            <a:off x="5321796" y="2406890"/>
            <a:ext cx="2509284" cy="174374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1" name="Shape 391"/>
          <p:cNvSpPr/>
          <p:nvPr/>
        </p:nvSpPr>
        <p:spPr>
          <a:xfrm>
            <a:off x="6200754" y="2548657"/>
            <a:ext cx="1672857" cy="15877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2" name="Shape 392"/>
          <p:cNvSpPr/>
          <p:nvPr/>
        </p:nvSpPr>
        <p:spPr>
          <a:xfrm>
            <a:off x="5079739" y="210369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3" name="Shape 393"/>
          <p:cNvSpPr/>
          <p:nvPr/>
        </p:nvSpPr>
        <p:spPr>
          <a:xfrm>
            <a:off x="5960801" y="228228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4" name="Shape 394"/>
          <p:cNvSpPr/>
          <p:nvPr/>
        </p:nvSpPr>
        <p:spPr>
          <a:xfrm flipV="1">
            <a:off x="3889945" y="6546498"/>
            <a:ext cx="2594345" cy="751369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5" name="Shape 395"/>
          <p:cNvSpPr/>
          <p:nvPr/>
        </p:nvSpPr>
        <p:spPr>
          <a:xfrm>
            <a:off x="3674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6" name="Shape 396"/>
          <p:cNvSpPr/>
          <p:nvPr/>
        </p:nvSpPr>
        <p:spPr>
          <a:xfrm flipH="1">
            <a:off x="10794018" y="4930350"/>
            <a:ext cx="2324987" cy="9781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7" name="Shape 397"/>
          <p:cNvSpPr/>
          <p:nvPr/>
        </p:nvSpPr>
        <p:spPr>
          <a:xfrm>
            <a:off x="10879079" y="5979429"/>
            <a:ext cx="1020727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8" name="Shape 398"/>
          <p:cNvSpPr/>
          <p:nvPr/>
        </p:nvSpPr>
        <p:spPr>
          <a:xfrm>
            <a:off x="12902145" y="467544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9" name="Shape 399"/>
          <p:cNvSpPr/>
          <p:nvPr/>
        </p:nvSpPr>
        <p:spPr>
          <a:xfrm>
            <a:off x="11675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0" name="Shape 400"/>
          <p:cNvSpPr/>
          <p:nvPr/>
        </p:nvSpPr>
        <p:spPr>
          <a:xfrm flipH="1" flipV="1">
            <a:off x="10879079" y="5880193"/>
            <a:ext cx="2225750" cy="56707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1" name="Shape 401"/>
          <p:cNvSpPr/>
          <p:nvPr/>
        </p:nvSpPr>
        <p:spPr>
          <a:xfrm>
            <a:off x="12902145" y="62470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2" name="Shape 402"/>
          <p:cNvSpPr/>
          <p:nvPr/>
        </p:nvSpPr>
        <p:spPr>
          <a:xfrm>
            <a:off x="3210458" y="790203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3" name="Shape 403"/>
          <p:cNvSpPr/>
          <p:nvPr/>
        </p:nvSpPr>
        <p:spPr>
          <a:xfrm>
            <a:off x="13330770" y="680666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4" name="Shape 404"/>
          <p:cNvSpPr/>
          <p:nvPr/>
        </p:nvSpPr>
        <p:spPr>
          <a:xfrm>
            <a:off x="7859433" y="4221513"/>
            <a:ext cx="3005470" cy="170121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5" name="Shape 405"/>
          <p:cNvSpPr/>
          <p:nvPr/>
        </p:nvSpPr>
        <p:spPr>
          <a:xfrm flipH="1">
            <a:off x="6540995" y="4221513"/>
            <a:ext cx="1403498" cy="2282456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6" name="Shape 406"/>
          <p:cNvSpPr/>
          <p:nvPr/>
        </p:nvSpPr>
        <p:spPr>
          <a:xfrm flipH="1">
            <a:off x="6555172" y="5922722"/>
            <a:ext cx="4323908" cy="66630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7" name="Shape 407"/>
          <p:cNvSpPr/>
          <p:nvPr/>
        </p:nvSpPr>
        <p:spPr>
          <a:xfrm>
            <a:off x="2839654" y="4997059"/>
            <a:ext cx="3219332" cy="70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625" tIns="47625" rIns="47625" bIns="47625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938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 E</a:t>
            </a:r>
            <a:r>
              <a:rPr sz="3938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nd-system</a:t>
            </a:r>
            <a:endParaRPr sz="3938" dirty="0"/>
          </a:p>
        </p:txBody>
      </p:sp>
      <p:sp>
        <p:nvSpPr>
          <p:cNvPr id="410" name="Shape 410"/>
          <p:cNvSpPr/>
          <p:nvPr/>
        </p:nvSpPr>
        <p:spPr>
          <a:xfrm>
            <a:off x="7639582" y="388963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1" name="Shape 411"/>
          <p:cNvSpPr/>
          <p:nvPr/>
        </p:nvSpPr>
        <p:spPr>
          <a:xfrm>
            <a:off x="6246551" y="627088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2" name="Shape 412"/>
          <p:cNvSpPr/>
          <p:nvPr/>
        </p:nvSpPr>
        <p:spPr>
          <a:xfrm>
            <a:off x="10556614" y="5627946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3" name="Shape 413"/>
          <p:cNvSpPr/>
          <p:nvPr/>
        </p:nvSpPr>
        <p:spPr>
          <a:xfrm>
            <a:off x="7330020" y="232991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</p:spTree>
    <p:extLst>
      <p:ext uri="{BB962C8B-B14F-4D97-AF65-F5344CB8AC3E}">
        <p14:creationId xmlns:p14="http://schemas.microsoft.com/office/powerpoint/2010/main" val="2404643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7575898" y="2647894"/>
            <a:ext cx="420098" cy="160319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1" name="Shape 381"/>
          <p:cNvSpPr/>
          <p:nvPr/>
        </p:nvSpPr>
        <p:spPr>
          <a:xfrm flipH="1" flipV="1">
            <a:off x="10822372" y="5922722"/>
            <a:ext cx="2764466" cy="114831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2" name="Shape 382"/>
          <p:cNvSpPr/>
          <p:nvPr/>
        </p:nvSpPr>
        <p:spPr>
          <a:xfrm flipH="1">
            <a:off x="3407935" y="6617384"/>
            <a:ext cx="3048001" cy="155944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3" name="Shape 38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74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B13169-8BD6-F3E0-9799-0824FD175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End-systems: send &amp; receive data</a:t>
            </a:r>
          </a:p>
        </p:txBody>
      </p:sp>
      <p:sp>
        <p:nvSpPr>
          <p:cNvPr id="384" name="Shape 384"/>
          <p:cNvSpPr/>
          <p:nvPr/>
        </p:nvSpPr>
        <p:spPr>
          <a:xfrm>
            <a:off x="5194205" y="3640266"/>
            <a:ext cx="2679405" cy="56707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5" name="Shape 385"/>
          <p:cNvSpPr/>
          <p:nvPr/>
        </p:nvSpPr>
        <p:spPr>
          <a:xfrm>
            <a:off x="4023792" y="5995046"/>
            <a:ext cx="2460497" cy="56563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6" name="Shape 386"/>
          <p:cNvSpPr/>
          <p:nvPr/>
        </p:nvSpPr>
        <p:spPr>
          <a:xfrm flipH="1">
            <a:off x="5676214" y="6617382"/>
            <a:ext cx="850605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7" name="Shape 387"/>
          <p:cNvSpPr/>
          <p:nvPr/>
        </p:nvSpPr>
        <p:spPr>
          <a:xfrm>
            <a:off x="4948770" y="33895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8" name="Shape 388"/>
          <p:cNvSpPr/>
          <p:nvPr/>
        </p:nvSpPr>
        <p:spPr>
          <a:xfrm>
            <a:off x="3817676" y="5747007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9" name="Shape 389"/>
          <p:cNvSpPr/>
          <p:nvPr/>
        </p:nvSpPr>
        <p:spPr>
          <a:xfrm>
            <a:off x="5401208" y="773535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0" name="Shape 390"/>
          <p:cNvSpPr/>
          <p:nvPr/>
        </p:nvSpPr>
        <p:spPr>
          <a:xfrm>
            <a:off x="5321796" y="2406890"/>
            <a:ext cx="2509284" cy="174374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1" name="Shape 391"/>
          <p:cNvSpPr/>
          <p:nvPr/>
        </p:nvSpPr>
        <p:spPr>
          <a:xfrm>
            <a:off x="6200754" y="2548657"/>
            <a:ext cx="1672857" cy="15877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2" name="Shape 392"/>
          <p:cNvSpPr/>
          <p:nvPr/>
        </p:nvSpPr>
        <p:spPr>
          <a:xfrm>
            <a:off x="5079739" y="210369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3" name="Shape 393"/>
          <p:cNvSpPr/>
          <p:nvPr/>
        </p:nvSpPr>
        <p:spPr>
          <a:xfrm>
            <a:off x="5960801" y="228228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4" name="Shape 394"/>
          <p:cNvSpPr/>
          <p:nvPr/>
        </p:nvSpPr>
        <p:spPr>
          <a:xfrm flipV="1">
            <a:off x="3889945" y="6546498"/>
            <a:ext cx="2594345" cy="751369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5" name="Shape 395"/>
          <p:cNvSpPr/>
          <p:nvPr/>
        </p:nvSpPr>
        <p:spPr>
          <a:xfrm>
            <a:off x="3674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6" name="Shape 396"/>
          <p:cNvSpPr/>
          <p:nvPr/>
        </p:nvSpPr>
        <p:spPr>
          <a:xfrm flipH="1">
            <a:off x="10794018" y="4930350"/>
            <a:ext cx="2324987" cy="9781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7" name="Shape 397"/>
          <p:cNvSpPr/>
          <p:nvPr/>
        </p:nvSpPr>
        <p:spPr>
          <a:xfrm>
            <a:off x="10879079" y="5979429"/>
            <a:ext cx="1020727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8" name="Shape 398"/>
          <p:cNvSpPr/>
          <p:nvPr/>
        </p:nvSpPr>
        <p:spPr>
          <a:xfrm>
            <a:off x="12902145" y="467544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9" name="Shape 399"/>
          <p:cNvSpPr/>
          <p:nvPr/>
        </p:nvSpPr>
        <p:spPr>
          <a:xfrm>
            <a:off x="11675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0" name="Shape 400"/>
          <p:cNvSpPr/>
          <p:nvPr/>
        </p:nvSpPr>
        <p:spPr>
          <a:xfrm flipH="1" flipV="1">
            <a:off x="10879079" y="5880193"/>
            <a:ext cx="2225750" cy="56707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1" name="Shape 401"/>
          <p:cNvSpPr/>
          <p:nvPr/>
        </p:nvSpPr>
        <p:spPr>
          <a:xfrm>
            <a:off x="12902145" y="62470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2" name="Shape 402"/>
          <p:cNvSpPr/>
          <p:nvPr/>
        </p:nvSpPr>
        <p:spPr>
          <a:xfrm>
            <a:off x="3210458" y="790203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3" name="Shape 403"/>
          <p:cNvSpPr/>
          <p:nvPr/>
        </p:nvSpPr>
        <p:spPr>
          <a:xfrm>
            <a:off x="13330770" y="680666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4" name="Shape 404"/>
          <p:cNvSpPr/>
          <p:nvPr/>
        </p:nvSpPr>
        <p:spPr>
          <a:xfrm>
            <a:off x="7859433" y="4221513"/>
            <a:ext cx="3005470" cy="170121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5" name="Shape 405"/>
          <p:cNvSpPr/>
          <p:nvPr/>
        </p:nvSpPr>
        <p:spPr>
          <a:xfrm flipH="1">
            <a:off x="6540995" y="4221513"/>
            <a:ext cx="1403498" cy="2282456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6" name="Shape 406"/>
          <p:cNvSpPr/>
          <p:nvPr/>
        </p:nvSpPr>
        <p:spPr>
          <a:xfrm flipH="1">
            <a:off x="6555172" y="5922722"/>
            <a:ext cx="4323908" cy="66630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7" name="Shape 407"/>
          <p:cNvSpPr/>
          <p:nvPr/>
        </p:nvSpPr>
        <p:spPr>
          <a:xfrm>
            <a:off x="2577716" y="4997059"/>
            <a:ext cx="3048001" cy="70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625" tIns="47625" rIns="47625" bIns="47625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938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 navigator</a:t>
            </a:r>
            <a:endParaRPr sz="3938" dirty="0"/>
          </a:p>
        </p:txBody>
      </p:sp>
      <p:sp>
        <p:nvSpPr>
          <p:cNvPr id="410" name="Shape 410"/>
          <p:cNvSpPr/>
          <p:nvPr/>
        </p:nvSpPr>
        <p:spPr>
          <a:xfrm>
            <a:off x="7639582" y="388963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1" name="Shape 411"/>
          <p:cNvSpPr/>
          <p:nvPr/>
        </p:nvSpPr>
        <p:spPr>
          <a:xfrm>
            <a:off x="6246551" y="627088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2" name="Shape 412"/>
          <p:cNvSpPr/>
          <p:nvPr/>
        </p:nvSpPr>
        <p:spPr>
          <a:xfrm>
            <a:off x="10556614" y="5627946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3" name="Shape 413"/>
          <p:cNvSpPr/>
          <p:nvPr/>
        </p:nvSpPr>
        <p:spPr>
          <a:xfrm>
            <a:off x="7330020" y="232991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693214-DDF4-47AD-08F4-FF460CDA987E}"/>
              </a:ext>
            </a:extLst>
          </p:cNvPr>
          <p:cNvSpPr txBox="1"/>
          <p:nvPr/>
        </p:nvSpPr>
        <p:spPr>
          <a:xfrm>
            <a:off x="567460" y="6348319"/>
            <a:ext cx="373725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Smart Refrigerator </a:t>
            </a:r>
            <a:endParaRPr lang="en-US" sz="3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06839E-2B25-60AC-0734-F05C168F0EC4}"/>
              </a:ext>
            </a:extLst>
          </p:cNvPr>
          <p:cNvSpPr txBox="1"/>
          <p:nvPr/>
        </p:nvSpPr>
        <p:spPr>
          <a:xfrm>
            <a:off x="12302260" y="3835036"/>
            <a:ext cx="373725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Smart Watch</a:t>
            </a:r>
            <a:endParaRPr lang="en-US" sz="3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38DCD8-63AF-FF82-DC29-B7B98C578CA5}"/>
              </a:ext>
            </a:extLst>
          </p:cNvPr>
          <p:cNvSpPr txBox="1"/>
          <p:nvPr/>
        </p:nvSpPr>
        <p:spPr>
          <a:xfrm>
            <a:off x="2075633" y="3126324"/>
            <a:ext cx="373725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Win PC</a:t>
            </a:r>
            <a:endParaRPr lang="en-US" sz="3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9E84FF-8F44-2CB9-9984-FC2FB93350C0}"/>
              </a:ext>
            </a:extLst>
          </p:cNvPr>
          <p:cNvSpPr txBox="1"/>
          <p:nvPr/>
        </p:nvSpPr>
        <p:spPr>
          <a:xfrm>
            <a:off x="10123327" y="7584997"/>
            <a:ext cx="373725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Linux Server</a:t>
            </a:r>
            <a:endParaRPr lang="en-US" sz="3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85BF87-AC73-19F5-1AB7-7846C780FA81}"/>
              </a:ext>
            </a:extLst>
          </p:cNvPr>
          <p:cNvSpPr txBox="1"/>
          <p:nvPr/>
        </p:nvSpPr>
        <p:spPr>
          <a:xfrm>
            <a:off x="7165907" y="1722768"/>
            <a:ext cx="373725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MAC Laptop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493690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7575898" y="2647894"/>
            <a:ext cx="420098" cy="160319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1" name="Shape 381"/>
          <p:cNvSpPr/>
          <p:nvPr/>
        </p:nvSpPr>
        <p:spPr>
          <a:xfrm flipH="1" flipV="1">
            <a:off x="10822372" y="5922722"/>
            <a:ext cx="2764466" cy="114831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2" name="Shape 382"/>
          <p:cNvSpPr/>
          <p:nvPr/>
        </p:nvSpPr>
        <p:spPr>
          <a:xfrm flipH="1">
            <a:off x="3407935" y="6617384"/>
            <a:ext cx="3048001" cy="155944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75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384" name="Shape 384"/>
          <p:cNvSpPr/>
          <p:nvPr/>
        </p:nvSpPr>
        <p:spPr>
          <a:xfrm>
            <a:off x="5194205" y="3640266"/>
            <a:ext cx="2679405" cy="56707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5" name="Shape 385"/>
          <p:cNvSpPr/>
          <p:nvPr/>
        </p:nvSpPr>
        <p:spPr>
          <a:xfrm>
            <a:off x="4023792" y="5995046"/>
            <a:ext cx="2460497" cy="56563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6" name="Shape 386"/>
          <p:cNvSpPr/>
          <p:nvPr/>
        </p:nvSpPr>
        <p:spPr>
          <a:xfrm flipH="1">
            <a:off x="5676214" y="6617382"/>
            <a:ext cx="850605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7" name="Shape 387"/>
          <p:cNvSpPr/>
          <p:nvPr/>
        </p:nvSpPr>
        <p:spPr>
          <a:xfrm>
            <a:off x="4948770" y="33895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8" name="Shape 388"/>
          <p:cNvSpPr/>
          <p:nvPr/>
        </p:nvSpPr>
        <p:spPr>
          <a:xfrm>
            <a:off x="3817676" y="5747007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9" name="Shape 389"/>
          <p:cNvSpPr/>
          <p:nvPr/>
        </p:nvSpPr>
        <p:spPr>
          <a:xfrm>
            <a:off x="5401208" y="773535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0" name="Shape 390"/>
          <p:cNvSpPr/>
          <p:nvPr/>
        </p:nvSpPr>
        <p:spPr>
          <a:xfrm>
            <a:off x="5321796" y="2406890"/>
            <a:ext cx="2509284" cy="174374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1" name="Shape 391"/>
          <p:cNvSpPr/>
          <p:nvPr/>
        </p:nvSpPr>
        <p:spPr>
          <a:xfrm>
            <a:off x="6200754" y="2548657"/>
            <a:ext cx="1672857" cy="15877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2" name="Shape 392"/>
          <p:cNvSpPr/>
          <p:nvPr/>
        </p:nvSpPr>
        <p:spPr>
          <a:xfrm>
            <a:off x="5079739" y="210369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3" name="Shape 393"/>
          <p:cNvSpPr/>
          <p:nvPr/>
        </p:nvSpPr>
        <p:spPr>
          <a:xfrm>
            <a:off x="5960801" y="228228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4" name="Shape 394"/>
          <p:cNvSpPr/>
          <p:nvPr/>
        </p:nvSpPr>
        <p:spPr>
          <a:xfrm flipV="1">
            <a:off x="3889945" y="6546498"/>
            <a:ext cx="2594345" cy="751369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5" name="Shape 395"/>
          <p:cNvSpPr/>
          <p:nvPr/>
        </p:nvSpPr>
        <p:spPr>
          <a:xfrm>
            <a:off x="3674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6" name="Shape 396"/>
          <p:cNvSpPr/>
          <p:nvPr/>
        </p:nvSpPr>
        <p:spPr>
          <a:xfrm flipH="1">
            <a:off x="10794018" y="4930350"/>
            <a:ext cx="2324987" cy="9781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7" name="Shape 397"/>
          <p:cNvSpPr/>
          <p:nvPr/>
        </p:nvSpPr>
        <p:spPr>
          <a:xfrm>
            <a:off x="10879079" y="5979429"/>
            <a:ext cx="1020727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8" name="Shape 398"/>
          <p:cNvSpPr/>
          <p:nvPr/>
        </p:nvSpPr>
        <p:spPr>
          <a:xfrm>
            <a:off x="12902145" y="467544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9" name="Shape 399"/>
          <p:cNvSpPr/>
          <p:nvPr/>
        </p:nvSpPr>
        <p:spPr>
          <a:xfrm>
            <a:off x="11675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0" name="Shape 400"/>
          <p:cNvSpPr/>
          <p:nvPr/>
        </p:nvSpPr>
        <p:spPr>
          <a:xfrm flipH="1" flipV="1">
            <a:off x="10879079" y="5880193"/>
            <a:ext cx="2225750" cy="56707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1" name="Shape 401"/>
          <p:cNvSpPr/>
          <p:nvPr/>
        </p:nvSpPr>
        <p:spPr>
          <a:xfrm>
            <a:off x="12902145" y="62470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2" name="Shape 402"/>
          <p:cNvSpPr/>
          <p:nvPr/>
        </p:nvSpPr>
        <p:spPr>
          <a:xfrm>
            <a:off x="3210458" y="790203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3" name="Shape 403"/>
          <p:cNvSpPr/>
          <p:nvPr/>
        </p:nvSpPr>
        <p:spPr>
          <a:xfrm>
            <a:off x="13330770" y="680666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4" name="Shape 404"/>
          <p:cNvSpPr/>
          <p:nvPr/>
        </p:nvSpPr>
        <p:spPr>
          <a:xfrm>
            <a:off x="7859433" y="4221513"/>
            <a:ext cx="3005470" cy="170121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5" name="Shape 405"/>
          <p:cNvSpPr/>
          <p:nvPr/>
        </p:nvSpPr>
        <p:spPr>
          <a:xfrm flipH="1">
            <a:off x="6540995" y="4221513"/>
            <a:ext cx="1403498" cy="2282456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6" name="Shape 406"/>
          <p:cNvSpPr/>
          <p:nvPr/>
        </p:nvSpPr>
        <p:spPr>
          <a:xfrm flipH="1">
            <a:off x="6555172" y="5922722"/>
            <a:ext cx="4323908" cy="66630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8" name="Shape 408"/>
          <p:cNvSpPr/>
          <p:nvPr/>
        </p:nvSpPr>
        <p:spPr>
          <a:xfrm>
            <a:off x="8338274" y="3751485"/>
            <a:ext cx="3577904" cy="70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>
              <a:defRPr b="1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938" b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 S</a:t>
            </a:r>
            <a:r>
              <a:rPr sz="3938" b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witch</a:t>
            </a:r>
            <a:r>
              <a:rPr lang="en-US" sz="3938" b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/Router</a:t>
            </a:r>
            <a:endParaRPr sz="3938" b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7639582" y="388963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1" name="Shape 411"/>
          <p:cNvSpPr/>
          <p:nvPr/>
        </p:nvSpPr>
        <p:spPr>
          <a:xfrm>
            <a:off x="6246551" y="627088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2" name="Shape 412"/>
          <p:cNvSpPr/>
          <p:nvPr/>
        </p:nvSpPr>
        <p:spPr>
          <a:xfrm>
            <a:off x="10556614" y="5627946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3" name="Shape 413"/>
          <p:cNvSpPr/>
          <p:nvPr/>
        </p:nvSpPr>
        <p:spPr>
          <a:xfrm>
            <a:off x="7330020" y="232991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</p:spTree>
    <p:extLst>
      <p:ext uri="{BB962C8B-B14F-4D97-AF65-F5344CB8AC3E}">
        <p14:creationId xmlns:p14="http://schemas.microsoft.com/office/powerpoint/2010/main" val="3457200423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6F396-0A9B-7318-751A-0484A76D9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ACD18-E61D-2507-D6A5-575C5B06C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Switches &amp; routers forward data to the destination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80268D-AB7E-DDCA-63B6-F442FE325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916" y="1525032"/>
            <a:ext cx="3520745" cy="638611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6D7C035-28B8-3731-9ACF-544E14079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13" y="2428810"/>
            <a:ext cx="1551020" cy="2289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811B61-4D84-8374-689A-E9B07DA8205F}"/>
              </a:ext>
            </a:extLst>
          </p:cNvPr>
          <p:cNvSpPr txBox="1"/>
          <p:nvPr/>
        </p:nvSpPr>
        <p:spPr>
          <a:xfrm>
            <a:off x="237068" y="2546272"/>
            <a:ext cx="317217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Home modem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DAF06-F6B5-4419-A5E4-0721F0AB29D4}"/>
                  </a:ext>
                </a:extLst>
              </p:cNvPr>
              <p:cNvSpPr txBox="1"/>
              <p:nvPr/>
            </p:nvSpPr>
            <p:spPr>
              <a:xfrm>
                <a:off x="237068" y="3573449"/>
                <a:ext cx="3172178" cy="25545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3200" dirty="0"/>
                  <a:t>20cm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0.5kg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1Gbps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DAF06-F6B5-4419-A5E4-0721F0AB2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68" y="3573449"/>
                <a:ext cx="3172178" cy="2554545"/>
              </a:xfrm>
              <a:prstGeom prst="rect">
                <a:avLst/>
              </a:prstGeom>
              <a:blipFill>
                <a:blip r:embed="rId4"/>
                <a:stretch>
                  <a:fillRect t="-2864" b="-692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4873B5F-6368-B428-1C27-D15F486C010D}"/>
              </a:ext>
            </a:extLst>
          </p:cNvPr>
          <p:cNvSpPr txBox="1"/>
          <p:nvPr/>
        </p:nvSpPr>
        <p:spPr>
          <a:xfrm>
            <a:off x="6699956" y="2546272"/>
            <a:ext cx="3742265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Internet Core Router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45FADE-43CC-4B07-1525-A0CA97C3C123}"/>
                  </a:ext>
                </a:extLst>
              </p:cNvPr>
              <p:cNvSpPr txBox="1"/>
              <p:nvPr/>
            </p:nvSpPr>
            <p:spPr>
              <a:xfrm>
                <a:off x="6984999" y="3573449"/>
                <a:ext cx="3172178" cy="25545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3200" dirty="0"/>
                  <a:t>200cm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700kg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&gt;12Tbps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45FADE-43CC-4B07-1525-A0CA97C3C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999" y="3573449"/>
                <a:ext cx="3172178" cy="2554545"/>
              </a:xfrm>
              <a:prstGeom prst="rect">
                <a:avLst/>
              </a:prstGeom>
              <a:blipFill>
                <a:blip r:embed="rId5"/>
                <a:stretch>
                  <a:fillRect t="-2864" b="-692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72EDB01-5372-11ED-4552-88EA55C6C37D}"/>
              </a:ext>
            </a:extLst>
          </p:cNvPr>
          <p:cNvSpPr txBox="1"/>
          <p:nvPr/>
        </p:nvSpPr>
        <p:spPr>
          <a:xfrm>
            <a:off x="849488" y="8813585"/>
            <a:ext cx="154432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/>
              <a:t>https://www.cisco.com/c/en/us/products/collateral/routers/carrier-routing-system/data_sheet_c78-726136.html</a:t>
            </a:r>
          </a:p>
        </p:txBody>
      </p:sp>
    </p:spTree>
    <p:extLst>
      <p:ext uri="{BB962C8B-B14F-4D97-AF65-F5344CB8AC3E}">
        <p14:creationId xmlns:p14="http://schemas.microsoft.com/office/powerpoint/2010/main" val="1063962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7575898" y="2647894"/>
            <a:ext cx="420098" cy="160319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1" name="Shape 381"/>
          <p:cNvSpPr/>
          <p:nvPr/>
        </p:nvSpPr>
        <p:spPr>
          <a:xfrm flipH="1" flipV="1">
            <a:off x="10822372" y="5922722"/>
            <a:ext cx="2764466" cy="114831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2" name="Shape 382"/>
          <p:cNvSpPr/>
          <p:nvPr/>
        </p:nvSpPr>
        <p:spPr>
          <a:xfrm flipH="1">
            <a:off x="3407935" y="6617384"/>
            <a:ext cx="3048001" cy="155944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3" name="Shape 38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77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CD719-C698-C342-F2F6-90A21B71F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connect end-systems and switches</a:t>
            </a:r>
          </a:p>
        </p:txBody>
      </p:sp>
      <p:sp>
        <p:nvSpPr>
          <p:cNvPr id="384" name="Shape 384"/>
          <p:cNvSpPr/>
          <p:nvPr/>
        </p:nvSpPr>
        <p:spPr>
          <a:xfrm>
            <a:off x="5194205" y="3640266"/>
            <a:ext cx="2679405" cy="56707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5" name="Shape 385"/>
          <p:cNvSpPr/>
          <p:nvPr/>
        </p:nvSpPr>
        <p:spPr>
          <a:xfrm>
            <a:off x="4023792" y="5995046"/>
            <a:ext cx="2460497" cy="56563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6" name="Shape 386"/>
          <p:cNvSpPr/>
          <p:nvPr/>
        </p:nvSpPr>
        <p:spPr>
          <a:xfrm flipH="1">
            <a:off x="5676214" y="6617382"/>
            <a:ext cx="850605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7" name="Shape 387"/>
          <p:cNvSpPr/>
          <p:nvPr/>
        </p:nvSpPr>
        <p:spPr>
          <a:xfrm>
            <a:off x="4948770" y="33895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8" name="Shape 388"/>
          <p:cNvSpPr/>
          <p:nvPr/>
        </p:nvSpPr>
        <p:spPr>
          <a:xfrm>
            <a:off x="3817676" y="5747007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9" name="Shape 389"/>
          <p:cNvSpPr/>
          <p:nvPr/>
        </p:nvSpPr>
        <p:spPr>
          <a:xfrm>
            <a:off x="5401208" y="773535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0" name="Shape 390"/>
          <p:cNvSpPr/>
          <p:nvPr/>
        </p:nvSpPr>
        <p:spPr>
          <a:xfrm>
            <a:off x="5321796" y="2406890"/>
            <a:ext cx="2509284" cy="174374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1" name="Shape 391"/>
          <p:cNvSpPr/>
          <p:nvPr/>
        </p:nvSpPr>
        <p:spPr>
          <a:xfrm>
            <a:off x="6200754" y="2548657"/>
            <a:ext cx="1672857" cy="15877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2" name="Shape 392"/>
          <p:cNvSpPr/>
          <p:nvPr/>
        </p:nvSpPr>
        <p:spPr>
          <a:xfrm>
            <a:off x="5079739" y="210369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3" name="Shape 393"/>
          <p:cNvSpPr/>
          <p:nvPr/>
        </p:nvSpPr>
        <p:spPr>
          <a:xfrm>
            <a:off x="5960801" y="228228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4" name="Shape 394"/>
          <p:cNvSpPr/>
          <p:nvPr/>
        </p:nvSpPr>
        <p:spPr>
          <a:xfrm flipV="1">
            <a:off x="3889945" y="6546498"/>
            <a:ext cx="2594345" cy="751369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5" name="Shape 395"/>
          <p:cNvSpPr/>
          <p:nvPr/>
        </p:nvSpPr>
        <p:spPr>
          <a:xfrm>
            <a:off x="3674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6" name="Shape 396"/>
          <p:cNvSpPr/>
          <p:nvPr/>
        </p:nvSpPr>
        <p:spPr>
          <a:xfrm flipH="1">
            <a:off x="10794018" y="4930350"/>
            <a:ext cx="2324987" cy="9781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7" name="Shape 397"/>
          <p:cNvSpPr/>
          <p:nvPr/>
        </p:nvSpPr>
        <p:spPr>
          <a:xfrm>
            <a:off x="10879079" y="5979429"/>
            <a:ext cx="1020727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8" name="Shape 398"/>
          <p:cNvSpPr/>
          <p:nvPr/>
        </p:nvSpPr>
        <p:spPr>
          <a:xfrm>
            <a:off x="12902145" y="467544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9" name="Shape 399"/>
          <p:cNvSpPr/>
          <p:nvPr/>
        </p:nvSpPr>
        <p:spPr>
          <a:xfrm>
            <a:off x="11675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0" name="Shape 400"/>
          <p:cNvSpPr/>
          <p:nvPr/>
        </p:nvSpPr>
        <p:spPr>
          <a:xfrm flipH="1" flipV="1">
            <a:off x="10879079" y="5880193"/>
            <a:ext cx="2225750" cy="56707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1" name="Shape 401"/>
          <p:cNvSpPr/>
          <p:nvPr/>
        </p:nvSpPr>
        <p:spPr>
          <a:xfrm>
            <a:off x="12902145" y="62470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2" name="Shape 402"/>
          <p:cNvSpPr/>
          <p:nvPr/>
        </p:nvSpPr>
        <p:spPr>
          <a:xfrm>
            <a:off x="3210458" y="790203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3" name="Shape 403"/>
          <p:cNvSpPr/>
          <p:nvPr/>
        </p:nvSpPr>
        <p:spPr>
          <a:xfrm>
            <a:off x="13330770" y="680666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4" name="Shape 404"/>
          <p:cNvSpPr/>
          <p:nvPr/>
        </p:nvSpPr>
        <p:spPr>
          <a:xfrm>
            <a:off x="7859433" y="4221513"/>
            <a:ext cx="3005470" cy="170121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5" name="Shape 405"/>
          <p:cNvSpPr/>
          <p:nvPr/>
        </p:nvSpPr>
        <p:spPr>
          <a:xfrm flipH="1">
            <a:off x="6540995" y="4221513"/>
            <a:ext cx="1403498" cy="2282456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6" name="Shape 406"/>
          <p:cNvSpPr/>
          <p:nvPr/>
        </p:nvSpPr>
        <p:spPr>
          <a:xfrm flipH="1">
            <a:off x="6555172" y="5922722"/>
            <a:ext cx="4323908" cy="66630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9" name="Shape 409"/>
          <p:cNvSpPr/>
          <p:nvPr/>
        </p:nvSpPr>
        <p:spPr>
          <a:xfrm>
            <a:off x="7914472" y="6428697"/>
            <a:ext cx="1463542" cy="7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>
              <a:defRPr b="1">
                <a:solidFill>
                  <a:srgbClr val="5E5E5E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3- L</a:t>
            </a:r>
            <a:r>
              <a:rPr sz="4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ink</a:t>
            </a:r>
            <a:endParaRPr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7639582" y="388963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1" name="Shape 411"/>
          <p:cNvSpPr/>
          <p:nvPr/>
        </p:nvSpPr>
        <p:spPr>
          <a:xfrm>
            <a:off x="6246551" y="627088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2" name="Shape 412"/>
          <p:cNvSpPr/>
          <p:nvPr/>
        </p:nvSpPr>
        <p:spPr>
          <a:xfrm>
            <a:off x="10556614" y="5627946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3" name="Shape 413"/>
          <p:cNvSpPr/>
          <p:nvPr/>
        </p:nvSpPr>
        <p:spPr>
          <a:xfrm>
            <a:off x="7330020" y="232991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</p:spTree>
    <p:extLst>
      <p:ext uri="{BB962C8B-B14F-4D97-AF65-F5344CB8AC3E}">
        <p14:creationId xmlns:p14="http://schemas.microsoft.com/office/powerpoint/2010/main" val="1449203649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8B962-E180-D94C-B827-A7E3A9B8D5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36DE8-7B80-6AA5-1642-24057E0EE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types of links for different types of usages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F96C5-A903-4D0A-FF49-772E87DAE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306" y="2023590"/>
            <a:ext cx="5593565" cy="1958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EED0D-467D-ABFB-18FA-33EFE924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874" y="4484709"/>
            <a:ext cx="5616427" cy="1935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41509-3CF4-F845-0AA9-AA097D371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357" y="6922966"/>
            <a:ext cx="5585944" cy="1935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02A81D-984D-81D2-5AD6-01C7C15BA7A8}"/>
              </a:ext>
            </a:extLst>
          </p:cNvPr>
          <p:cNvSpPr txBox="1"/>
          <p:nvPr/>
        </p:nvSpPr>
        <p:spPr>
          <a:xfrm>
            <a:off x="8128000" y="2710457"/>
            <a:ext cx="317217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Copper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AD898-FBBC-9488-30F4-7B4B73835B2B}"/>
              </a:ext>
            </a:extLst>
          </p:cNvPr>
          <p:cNvSpPr txBox="1"/>
          <p:nvPr/>
        </p:nvSpPr>
        <p:spPr>
          <a:xfrm>
            <a:off x="8128000" y="5160145"/>
            <a:ext cx="317217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Optical Fiber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A50FC5-1F4E-A488-7DE1-2AFFB8A69880}"/>
              </a:ext>
            </a:extLst>
          </p:cNvPr>
          <p:cNvSpPr txBox="1"/>
          <p:nvPr/>
        </p:nvSpPr>
        <p:spPr>
          <a:xfrm>
            <a:off x="8280400" y="7609833"/>
            <a:ext cx="317217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Wireless Links</a:t>
            </a:r>
          </a:p>
        </p:txBody>
      </p:sp>
    </p:spTree>
    <p:extLst>
      <p:ext uri="{BB962C8B-B14F-4D97-AF65-F5344CB8AC3E}">
        <p14:creationId xmlns:p14="http://schemas.microsoft.com/office/powerpoint/2010/main" val="2073821132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92137F-A86D-B551-152A-1BAF374E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a network shared?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4F5BE-400E-23DD-3E6A-A5FC9A2E98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555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44AD-2C09-DABB-6527-6F9CBDD1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              = 1 Byte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B921D-6B85-D308-DD98-4058A44C7E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A silver spoon with a handle&#10;&#10;Description automatically generated with low confidence">
            <a:extLst>
              <a:ext uri="{FF2B5EF4-FFF2-40B4-BE49-F238E27FC236}">
                <a16:creationId xmlns:a16="http://schemas.microsoft.com/office/drawing/2014/main" id="{16B912EF-AF46-2D31-238C-9B790D384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94" y="3724878"/>
            <a:ext cx="2476906" cy="168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26669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379">
            <a:extLst>
              <a:ext uri="{FF2B5EF4-FFF2-40B4-BE49-F238E27FC236}">
                <a16:creationId xmlns:a16="http://schemas.microsoft.com/office/drawing/2014/main" id="{31965900-509C-1030-5357-2AF2F9C8D917}"/>
              </a:ext>
            </a:extLst>
          </p:cNvPr>
          <p:cNvSpPr/>
          <p:nvPr/>
        </p:nvSpPr>
        <p:spPr>
          <a:xfrm rot="1643999">
            <a:off x="10371093" y="5413004"/>
            <a:ext cx="934653" cy="100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D4FB7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54" name="Shape 379">
            <a:extLst>
              <a:ext uri="{FF2B5EF4-FFF2-40B4-BE49-F238E27FC236}">
                <a16:creationId xmlns:a16="http://schemas.microsoft.com/office/drawing/2014/main" id="{E8C9C48D-103C-11AF-8822-E3D3D37A4AA7}"/>
              </a:ext>
            </a:extLst>
          </p:cNvPr>
          <p:cNvSpPr/>
          <p:nvPr/>
        </p:nvSpPr>
        <p:spPr>
          <a:xfrm rot="1643999">
            <a:off x="7457606" y="3637260"/>
            <a:ext cx="934653" cy="100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D4FB7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50" name="Shape 379">
            <a:extLst>
              <a:ext uri="{FF2B5EF4-FFF2-40B4-BE49-F238E27FC236}">
                <a16:creationId xmlns:a16="http://schemas.microsoft.com/office/drawing/2014/main" id="{9E332674-38C6-9268-E3AA-91327A5BD3D5}"/>
              </a:ext>
            </a:extLst>
          </p:cNvPr>
          <p:cNvSpPr/>
          <p:nvPr/>
        </p:nvSpPr>
        <p:spPr>
          <a:xfrm rot="1643999">
            <a:off x="8200755" y="4561356"/>
            <a:ext cx="2308503" cy="100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D4FB7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0" name="Shape 380"/>
          <p:cNvSpPr/>
          <p:nvPr/>
        </p:nvSpPr>
        <p:spPr>
          <a:xfrm>
            <a:off x="7575898" y="2647894"/>
            <a:ext cx="420098" cy="160319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1" name="Shape 381"/>
          <p:cNvSpPr/>
          <p:nvPr/>
        </p:nvSpPr>
        <p:spPr>
          <a:xfrm flipH="1" flipV="1">
            <a:off x="10822372" y="5922722"/>
            <a:ext cx="2764466" cy="114831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2" name="Shape 382"/>
          <p:cNvSpPr/>
          <p:nvPr/>
        </p:nvSpPr>
        <p:spPr>
          <a:xfrm flipH="1">
            <a:off x="3407935" y="6617384"/>
            <a:ext cx="3048001" cy="155944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80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384" name="Shape 384"/>
          <p:cNvSpPr/>
          <p:nvPr/>
        </p:nvSpPr>
        <p:spPr>
          <a:xfrm>
            <a:off x="5194205" y="3640266"/>
            <a:ext cx="2679405" cy="56707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5" name="Shape 385"/>
          <p:cNvSpPr/>
          <p:nvPr/>
        </p:nvSpPr>
        <p:spPr>
          <a:xfrm>
            <a:off x="4023792" y="5995046"/>
            <a:ext cx="2460497" cy="56563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6" name="Shape 386"/>
          <p:cNvSpPr/>
          <p:nvPr/>
        </p:nvSpPr>
        <p:spPr>
          <a:xfrm flipH="1">
            <a:off x="5676214" y="6617382"/>
            <a:ext cx="850605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87" name="Shape 387"/>
          <p:cNvSpPr/>
          <p:nvPr/>
        </p:nvSpPr>
        <p:spPr>
          <a:xfrm>
            <a:off x="4948770" y="33895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8" name="Shape 388"/>
          <p:cNvSpPr/>
          <p:nvPr/>
        </p:nvSpPr>
        <p:spPr>
          <a:xfrm>
            <a:off x="3817676" y="5747007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89" name="Shape 389"/>
          <p:cNvSpPr/>
          <p:nvPr/>
        </p:nvSpPr>
        <p:spPr>
          <a:xfrm>
            <a:off x="5401208" y="773535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0" name="Shape 390"/>
          <p:cNvSpPr/>
          <p:nvPr/>
        </p:nvSpPr>
        <p:spPr>
          <a:xfrm>
            <a:off x="5321796" y="2406890"/>
            <a:ext cx="2509284" cy="174374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1" name="Shape 391"/>
          <p:cNvSpPr/>
          <p:nvPr/>
        </p:nvSpPr>
        <p:spPr>
          <a:xfrm>
            <a:off x="6200754" y="2548657"/>
            <a:ext cx="1672857" cy="15877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2" name="Shape 392"/>
          <p:cNvSpPr/>
          <p:nvPr/>
        </p:nvSpPr>
        <p:spPr>
          <a:xfrm>
            <a:off x="5079739" y="210369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3" name="Shape 393"/>
          <p:cNvSpPr/>
          <p:nvPr/>
        </p:nvSpPr>
        <p:spPr>
          <a:xfrm>
            <a:off x="5960801" y="228228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4" name="Shape 394"/>
          <p:cNvSpPr/>
          <p:nvPr/>
        </p:nvSpPr>
        <p:spPr>
          <a:xfrm flipV="1">
            <a:off x="3889945" y="6546498"/>
            <a:ext cx="2594345" cy="751369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5" name="Shape 395"/>
          <p:cNvSpPr/>
          <p:nvPr/>
        </p:nvSpPr>
        <p:spPr>
          <a:xfrm>
            <a:off x="3674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6" name="Shape 396"/>
          <p:cNvSpPr/>
          <p:nvPr/>
        </p:nvSpPr>
        <p:spPr>
          <a:xfrm flipH="1">
            <a:off x="10794018" y="4930350"/>
            <a:ext cx="2324987" cy="978197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7" name="Shape 397"/>
          <p:cNvSpPr/>
          <p:nvPr/>
        </p:nvSpPr>
        <p:spPr>
          <a:xfrm>
            <a:off x="10879079" y="5979429"/>
            <a:ext cx="1020727" cy="130426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398" name="Shape 398"/>
          <p:cNvSpPr/>
          <p:nvPr/>
        </p:nvSpPr>
        <p:spPr>
          <a:xfrm>
            <a:off x="12902145" y="4675445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99" name="Shape 399"/>
          <p:cNvSpPr/>
          <p:nvPr/>
        </p:nvSpPr>
        <p:spPr>
          <a:xfrm>
            <a:off x="11675801" y="7068601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0" name="Shape 400"/>
          <p:cNvSpPr/>
          <p:nvPr/>
        </p:nvSpPr>
        <p:spPr>
          <a:xfrm flipH="1" flipV="1">
            <a:off x="10879079" y="5880193"/>
            <a:ext cx="2225750" cy="56707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1" name="Shape 401"/>
          <p:cNvSpPr/>
          <p:nvPr/>
        </p:nvSpPr>
        <p:spPr>
          <a:xfrm>
            <a:off x="12902145" y="6247070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2" name="Shape 402"/>
          <p:cNvSpPr/>
          <p:nvPr/>
        </p:nvSpPr>
        <p:spPr>
          <a:xfrm>
            <a:off x="3210458" y="7902039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3" name="Shape 403"/>
          <p:cNvSpPr/>
          <p:nvPr/>
        </p:nvSpPr>
        <p:spPr>
          <a:xfrm>
            <a:off x="13330770" y="680666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04" name="Shape 404"/>
          <p:cNvSpPr/>
          <p:nvPr/>
        </p:nvSpPr>
        <p:spPr>
          <a:xfrm>
            <a:off x="7859433" y="4221513"/>
            <a:ext cx="3005470" cy="170121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5" name="Shape 405"/>
          <p:cNvSpPr/>
          <p:nvPr/>
        </p:nvSpPr>
        <p:spPr>
          <a:xfrm flipH="1">
            <a:off x="6540995" y="4221513"/>
            <a:ext cx="1403498" cy="2282456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06" name="Shape 406"/>
          <p:cNvSpPr/>
          <p:nvPr/>
        </p:nvSpPr>
        <p:spPr>
          <a:xfrm flipH="1">
            <a:off x="6555172" y="5922722"/>
            <a:ext cx="4323908" cy="666308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62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10" name="Shape 410"/>
          <p:cNvSpPr/>
          <p:nvPr/>
        </p:nvSpPr>
        <p:spPr>
          <a:xfrm>
            <a:off x="7639582" y="388963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1" name="Shape 411"/>
          <p:cNvSpPr/>
          <p:nvPr/>
        </p:nvSpPr>
        <p:spPr>
          <a:xfrm>
            <a:off x="6246551" y="6270883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2" name="Shape 412"/>
          <p:cNvSpPr/>
          <p:nvPr/>
        </p:nvSpPr>
        <p:spPr>
          <a:xfrm>
            <a:off x="10556614" y="5627946"/>
            <a:ext cx="595313" cy="595313"/>
          </a:xfrm>
          <a:prstGeom prst="roundRect">
            <a:avLst>
              <a:gd name="adj" fmla="val 30000"/>
            </a:avLst>
          </a:pr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13" name="Shape 413"/>
          <p:cNvSpPr/>
          <p:nvPr/>
        </p:nvSpPr>
        <p:spPr>
          <a:xfrm>
            <a:off x="7330020" y="2329914"/>
            <a:ext cx="476250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6" name="Shape 885">
            <a:extLst>
              <a:ext uri="{FF2B5EF4-FFF2-40B4-BE49-F238E27FC236}">
                <a16:creationId xmlns:a16="http://schemas.microsoft.com/office/drawing/2014/main" id="{A8D5DF87-2ACC-5094-4075-93F9F626D5BE}"/>
              </a:ext>
            </a:extLst>
          </p:cNvPr>
          <p:cNvSpPr/>
          <p:nvPr/>
        </p:nvSpPr>
        <p:spPr>
          <a:xfrm>
            <a:off x="10272071" y="1894237"/>
            <a:ext cx="5422751" cy="121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38" tIns="50738" rIns="50738" bIns="50738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shared link and </a:t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switch resources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429CD0-9AC5-5386-3810-7C8565D626B1}"/>
              </a:ext>
            </a:extLst>
          </p:cNvPr>
          <p:cNvGrpSpPr/>
          <p:nvPr/>
        </p:nvGrpSpPr>
        <p:grpSpPr>
          <a:xfrm>
            <a:off x="5138413" y="2479339"/>
            <a:ext cx="7917242" cy="5028061"/>
            <a:chOff x="5246356" y="2579947"/>
            <a:chExt cx="7917242" cy="5028061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94A4D3A5-3C46-559D-8BB0-CC2F241C593D}"/>
                </a:ext>
              </a:extLst>
            </p:cNvPr>
            <p:cNvSpPr/>
            <p:nvPr/>
          </p:nvSpPr>
          <p:spPr>
            <a:xfrm>
              <a:off x="6730942" y="2579947"/>
              <a:ext cx="6432656" cy="4488653"/>
            </a:xfrm>
            <a:custGeom>
              <a:avLst/>
              <a:gdLst>
                <a:gd name="connsiteX0" fmla="*/ 0 w 7301923"/>
                <a:gd name="connsiteY0" fmla="*/ 0 h 4538296"/>
                <a:gd name="connsiteX1" fmla="*/ 1512675 w 7301923"/>
                <a:gd name="connsiteY1" fmla="*/ 1662174 h 4538296"/>
                <a:gd name="connsiteX2" fmla="*/ 4818149 w 7301923"/>
                <a:gd name="connsiteY2" fmla="*/ 3567138 h 4538296"/>
                <a:gd name="connsiteX3" fmla="*/ 7301923 w 7301923"/>
                <a:gd name="connsiteY3" fmla="*/ 4538296 h 453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1923" h="4538296">
                  <a:moveTo>
                    <a:pt x="0" y="0"/>
                  </a:moveTo>
                  <a:cubicBezTo>
                    <a:pt x="354825" y="533825"/>
                    <a:pt x="709650" y="1067651"/>
                    <a:pt x="1512675" y="1662174"/>
                  </a:cubicBezTo>
                  <a:cubicBezTo>
                    <a:pt x="2315700" y="2256697"/>
                    <a:pt x="3853274" y="3087784"/>
                    <a:pt x="4818149" y="3567138"/>
                  </a:cubicBezTo>
                  <a:cubicBezTo>
                    <a:pt x="5783024" y="4046492"/>
                    <a:pt x="7000011" y="4376436"/>
                    <a:pt x="7301923" y="4538296"/>
                  </a:cubicBezTo>
                </a:path>
              </a:pathLst>
            </a:custGeom>
            <a:ln w="76200" cmpd="sng">
              <a:solidFill>
                <a:srgbClr val="000090"/>
              </a:solidFill>
              <a:prstDash val="solid"/>
              <a:headEnd type="stealth" w="lg" len="lg"/>
              <a:tailEnd type="stealth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337" tIns="45665" rIns="91337" bIns="45665" numCol="1" spcCol="38055" rtlCol="0" anchor="t">
              <a:noAutofit/>
            </a:bodyPr>
            <a:lstStyle/>
            <a:p>
              <a:pPr algn="l" defTabSz="913368" rtl="0" latinLnBrk="1" hangingPunct="0"/>
              <a:endParaRPr lang="en-US" sz="1800">
                <a:solidFill>
                  <a:srgbClr val="000000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428EC3D-BEB3-7192-856D-2B4F42351C4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246356" y="2723106"/>
              <a:ext cx="6513910" cy="4884902"/>
            </a:xfrm>
            <a:prstGeom prst="rect">
              <a:avLst/>
            </a:prstGeom>
          </p:spPr>
        </p:pic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3BC0A9E-65AF-1803-1E79-CEEC448E74FA}"/>
                </a:ext>
              </a:extLst>
            </p:cNvPr>
            <p:cNvSpPr/>
            <p:nvPr/>
          </p:nvSpPr>
          <p:spPr>
            <a:xfrm rot="21345852">
              <a:off x="8024421" y="2725223"/>
              <a:ext cx="4357732" cy="2780985"/>
            </a:xfrm>
            <a:custGeom>
              <a:avLst/>
              <a:gdLst>
                <a:gd name="connsiteX0" fmla="*/ 59559 w 5120482"/>
                <a:gd name="connsiteY0" fmla="*/ 0 h 3144012"/>
                <a:gd name="connsiteX1" fmla="*/ 414384 w 5120482"/>
                <a:gd name="connsiteY1" fmla="*/ 1456737 h 3144012"/>
                <a:gd name="connsiteX2" fmla="*/ 3159608 w 5120482"/>
                <a:gd name="connsiteY2" fmla="*/ 3118911 h 3144012"/>
                <a:gd name="connsiteX3" fmla="*/ 5120482 w 5120482"/>
                <a:gd name="connsiteY3" fmla="*/ 2502599 h 314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0482" h="3144012">
                  <a:moveTo>
                    <a:pt x="59559" y="0"/>
                  </a:moveTo>
                  <a:cubicBezTo>
                    <a:pt x="-21366" y="468459"/>
                    <a:pt x="-102291" y="936918"/>
                    <a:pt x="414384" y="1456737"/>
                  </a:cubicBezTo>
                  <a:cubicBezTo>
                    <a:pt x="931059" y="1976556"/>
                    <a:pt x="2375258" y="2944601"/>
                    <a:pt x="3159608" y="3118911"/>
                  </a:cubicBezTo>
                  <a:cubicBezTo>
                    <a:pt x="3943958" y="3293221"/>
                    <a:pt x="5120482" y="2502599"/>
                    <a:pt x="5120482" y="2502599"/>
                  </a:cubicBezTo>
                </a:path>
              </a:pathLst>
            </a:custGeom>
            <a:noFill/>
            <a:ln w="76200" cmpd="sng">
              <a:solidFill>
                <a:schemeClr val="accent2">
                  <a:lumMod val="50000"/>
                </a:schemeClr>
              </a:solidFill>
              <a:prstDash val="solid"/>
              <a:headEnd type="stealth" w="lg" len="lg"/>
              <a:tailEnd type="stealth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337" tIns="45665" rIns="91337" bIns="45665" numCol="1" spcCol="38055" rtlCol="0" anchor="t">
              <a:noAutofit/>
            </a:bodyPr>
            <a:lstStyle/>
            <a:p>
              <a:pPr algn="l" defTabSz="913368" rtl="0" latinLnBrk="1" hangingPunct="0"/>
              <a:endParaRPr lang="en-US" sz="1800">
                <a:solidFill>
                  <a:srgbClr val="000000"/>
                </a:solidFill>
              </a:endParaRP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35E65E6-D231-5724-3A15-07198FC1280D}"/>
              </a:ext>
            </a:extLst>
          </p:cNvPr>
          <p:cNvCxnSpPr>
            <a:cxnSpLocks/>
          </p:cNvCxnSpPr>
          <p:nvPr/>
        </p:nvCxnSpPr>
        <p:spPr>
          <a:xfrm flipH="1">
            <a:off x="9746032" y="3060339"/>
            <a:ext cx="1904719" cy="1472169"/>
          </a:xfrm>
          <a:prstGeom prst="straightConnector1">
            <a:avLst/>
          </a:prstGeom>
          <a:noFill/>
          <a:ln w="41275" cap="flat">
            <a:solidFill>
              <a:srgbClr val="D4FB79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DCD5A26-7066-7894-824A-6B236F43CFA0}"/>
              </a:ext>
            </a:extLst>
          </p:cNvPr>
          <p:cNvCxnSpPr>
            <a:cxnSpLocks/>
          </p:cNvCxnSpPr>
          <p:nvPr/>
        </p:nvCxnSpPr>
        <p:spPr>
          <a:xfrm flipH="1">
            <a:off x="8408198" y="2608933"/>
            <a:ext cx="2981244" cy="1212967"/>
          </a:xfrm>
          <a:prstGeom prst="straightConnector1">
            <a:avLst/>
          </a:prstGeom>
          <a:noFill/>
          <a:ln w="41275" cap="flat">
            <a:solidFill>
              <a:srgbClr val="D4FB79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AFADBDF-1E5B-10DB-C96D-531EFBDDB55C}"/>
              </a:ext>
            </a:extLst>
          </p:cNvPr>
          <p:cNvCxnSpPr>
            <a:cxnSpLocks/>
          </p:cNvCxnSpPr>
          <p:nvPr/>
        </p:nvCxnSpPr>
        <p:spPr>
          <a:xfrm flipH="1">
            <a:off x="10979121" y="3141802"/>
            <a:ext cx="1082376" cy="2307107"/>
          </a:xfrm>
          <a:prstGeom prst="straightConnector1">
            <a:avLst/>
          </a:prstGeom>
          <a:noFill/>
          <a:ln w="41275" cap="flat">
            <a:solidFill>
              <a:srgbClr val="D4FB79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78530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4" grpId="0" animBg="1"/>
      <p:bldP spid="50" grpId="0" animBg="1"/>
      <p:bldP spid="4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24242"/>
                </a:solidFill>
              </a:rPr>
              <a:t>81</a:t>
            </a:fld>
            <a:endParaRPr>
              <a:solidFill>
                <a:srgbClr val="424242"/>
              </a:solidFill>
            </a:endParaRPr>
          </a:p>
        </p:txBody>
      </p:sp>
      <p:grpSp>
        <p:nvGrpSpPr>
          <p:cNvPr id="6" name="Group 146"/>
          <p:cNvGrpSpPr>
            <a:grpSpLocks/>
          </p:cNvGrpSpPr>
          <p:nvPr/>
        </p:nvGrpSpPr>
        <p:grpSpPr bwMode="auto">
          <a:xfrm>
            <a:off x="10764210" y="4695523"/>
            <a:ext cx="2280047" cy="1285875"/>
            <a:chOff x="914400" y="3352800"/>
            <a:chExt cx="2432155" cy="1371601"/>
          </a:xfrm>
        </p:grpSpPr>
        <p:cxnSp>
          <p:nvCxnSpPr>
            <p:cNvPr id="7" name="Straight Connector 17460"/>
            <p:cNvCxnSpPr>
              <a:cxnSpLocks noChangeShapeType="1"/>
            </p:cNvCxnSpPr>
            <p:nvPr/>
          </p:nvCxnSpPr>
          <p:spPr bwMode="auto">
            <a:xfrm flipV="1">
              <a:off x="1410448" y="3352800"/>
              <a:ext cx="0" cy="609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155"/>
            <p:cNvCxnSpPr>
              <a:cxnSpLocks noChangeShapeType="1"/>
            </p:cNvCxnSpPr>
            <p:nvPr/>
          </p:nvCxnSpPr>
          <p:spPr bwMode="auto">
            <a:xfrm>
              <a:off x="2668497" y="34290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161"/>
            <p:cNvCxnSpPr>
              <a:cxnSpLocks noChangeShapeType="1"/>
            </p:cNvCxnSpPr>
            <p:nvPr/>
          </p:nvCxnSpPr>
          <p:spPr bwMode="auto">
            <a:xfrm flipV="1">
              <a:off x="3063682" y="3962400"/>
              <a:ext cx="0" cy="7620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6"/>
            <p:cNvCxnSpPr>
              <a:cxnSpLocks noChangeShapeType="1"/>
            </p:cNvCxnSpPr>
            <p:nvPr/>
          </p:nvCxnSpPr>
          <p:spPr bwMode="auto">
            <a:xfrm>
              <a:off x="914400" y="3962400"/>
              <a:ext cx="2432155" cy="1400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84"/>
            <p:cNvCxnSpPr>
              <a:cxnSpLocks noChangeShapeType="1"/>
            </p:cNvCxnSpPr>
            <p:nvPr/>
          </p:nvCxnSpPr>
          <p:spPr bwMode="auto">
            <a:xfrm flipV="1">
              <a:off x="1219200" y="3962400"/>
              <a:ext cx="0" cy="7620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Shape 891"/>
          <p:cNvSpPr/>
          <p:nvPr/>
        </p:nvSpPr>
        <p:spPr>
          <a:xfrm>
            <a:off x="6886920" y="590429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3" name="Shape 891"/>
          <p:cNvSpPr/>
          <p:nvPr/>
        </p:nvSpPr>
        <p:spPr>
          <a:xfrm>
            <a:off x="9225255" y="590429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4" name="Shape 863"/>
          <p:cNvSpPr/>
          <p:nvPr/>
        </p:nvSpPr>
        <p:spPr>
          <a:xfrm>
            <a:off x="7363200" y="806315"/>
            <a:ext cx="1897516" cy="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45" name="Shape 891"/>
          <p:cNvSpPr/>
          <p:nvPr/>
        </p:nvSpPr>
        <p:spPr>
          <a:xfrm>
            <a:off x="11008616" y="4272496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7" name="Shape 891"/>
          <p:cNvSpPr/>
          <p:nvPr/>
        </p:nvSpPr>
        <p:spPr>
          <a:xfrm>
            <a:off x="12159328" y="4292112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48" name="Shape 891"/>
          <p:cNvSpPr/>
          <p:nvPr/>
        </p:nvSpPr>
        <p:spPr>
          <a:xfrm>
            <a:off x="12540947" y="5845316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50" name="Shape 891"/>
          <p:cNvSpPr/>
          <p:nvPr/>
        </p:nvSpPr>
        <p:spPr>
          <a:xfrm>
            <a:off x="10794312" y="5831779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cxnSp>
        <p:nvCxnSpPr>
          <p:cNvPr id="53" name="Straight Connector 17460"/>
          <p:cNvCxnSpPr>
            <a:cxnSpLocks noChangeShapeType="1"/>
          </p:cNvCxnSpPr>
          <p:nvPr/>
        </p:nvCxnSpPr>
        <p:spPr bwMode="auto">
          <a:xfrm flipV="1">
            <a:off x="11809804" y="4698330"/>
            <a:ext cx="0" cy="5715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Connector 17460"/>
          <p:cNvCxnSpPr>
            <a:cxnSpLocks noChangeShapeType="1"/>
          </p:cNvCxnSpPr>
          <p:nvPr/>
        </p:nvCxnSpPr>
        <p:spPr bwMode="auto">
          <a:xfrm flipV="1">
            <a:off x="12950624" y="4701134"/>
            <a:ext cx="0" cy="5715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6" name="Shape 891"/>
          <p:cNvSpPr/>
          <p:nvPr/>
        </p:nvSpPr>
        <p:spPr>
          <a:xfrm>
            <a:off x="11575219" y="4273200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52" name="Shape 891"/>
          <p:cNvSpPr/>
          <p:nvPr/>
        </p:nvSpPr>
        <p:spPr>
          <a:xfrm>
            <a:off x="12705963" y="4301735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cxnSp>
        <p:nvCxnSpPr>
          <p:cNvPr id="55" name="Straight Connector 161"/>
          <p:cNvCxnSpPr>
            <a:cxnSpLocks noChangeShapeType="1"/>
          </p:cNvCxnSpPr>
          <p:nvPr/>
        </p:nvCxnSpPr>
        <p:spPr bwMode="auto">
          <a:xfrm flipV="1">
            <a:off x="12194343" y="5272075"/>
            <a:ext cx="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161"/>
          <p:cNvCxnSpPr>
            <a:cxnSpLocks noChangeShapeType="1"/>
          </p:cNvCxnSpPr>
          <p:nvPr/>
        </p:nvCxnSpPr>
        <p:spPr bwMode="auto">
          <a:xfrm flipV="1">
            <a:off x="11620719" y="5289812"/>
            <a:ext cx="0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9" name="Shape 891"/>
          <p:cNvSpPr/>
          <p:nvPr/>
        </p:nvSpPr>
        <p:spPr>
          <a:xfrm>
            <a:off x="11984876" y="5850692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51" name="Shape 891"/>
          <p:cNvSpPr/>
          <p:nvPr/>
        </p:nvSpPr>
        <p:spPr>
          <a:xfrm>
            <a:off x="11395930" y="5850692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87" name="Shape 863"/>
          <p:cNvSpPr/>
          <p:nvPr/>
        </p:nvSpPr>
        <p:spPr>
          <a:xfrm flipH="1" flipV="1">
            <a:off x="6933976" y="5312992"/>
            <a:ext cx="432571" cy="573006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grpSp>
        <p:nvGrpSpPr>
          <p:cNvPr id="4" name="Group 3"/>
          <p:cNvGrpSpPr/>
          <p:nvPr/>
        </p:nvGrpSpPr>
        <p:grpSpPr>
          <a:xfrm>
            <a:off x="6692088" y="3905700"/>
            <a:ext cx="2925257" cy="2814585"/>
            <a:chOff x="2312527" y="3379880"/>
            <a:chExt cx="3120274" cy="3002224"/>
          </a:xfrm>
        </p:grpSpPr>
        <p:sp>
          <p:nvSpPr>
            <p:cNvPr id="68" name="Shape 863"/>
            <p:cNvSpPr/>
            <p:nvPr/>
          </p:nvSpPr>
          <p:spPr>
            <a:xfrm flipH="1">
              <a:off x="3221098" y="3626416"/>
              <a:ext cx="498228" cy="416073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9" name="Shape 863"/>
            <p:cNvSpPr/>
            <p:nvPr/>
          </p:nvSpPr>
          <p:spPr>
            <a:xfrm flipH="1">
              <a:off x="3906075" y="5793458"/>
              <a:ext cx="812017" cy="315767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0" name="Shape 863"/>
            <p:cNvSpPr/>
            <p:nvPr/>
          </p:nvSpPr>
          <p:spPr>
            <a:xfrm>
              <a:off x="4806750" y="4042488"/>
              <a:ext cx="189749" cy="887723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1" name="Shape 863"/>
            <p:cNvSpPr/>
            <p:nvPr/>
          </p:nvSpPr>
          <p:spPr>
            <a:xfrm>
              <a:off x="3906076" y="3629480"/>
              <a:ext cx="812016" cy="365259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2" name="Shape 863"/>
            <p:cNvSpPr/>
            <p:nvPr/>
          </p:nvSpPr>
          <p:spPr>
            <a:xfrm flipH="1">
              <a:off x="2566940" y="4121058"/>
              <a:ext cx="461408" cy="790477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3" name="Shape 863"/>
            <p:cNvSpPr/>
            <p:nvPr/>
          </p:nvSpPr>
          <p:spPr>
            <a:xfrm flipH="1" flipV="1">
              <a:off x="3103048" y="5793457"/>
              <a:ext cx="640117" cy="315767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74" name="Shape 863"/>
            <p:cNvSpPr/>
            <p:nvPr/>
          </p:nvSpPr>
          <p:spPr>
            <a:xfrm flipV="1">
              <a:off x="4918800" y="4992792"/>
              <a:ext cx="152397" cy="663672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grpSp>
          <p:nvGrpSpPr>
            <p:cNvPr id="75" name="Group 74"/>
            <p:cNvGrpSpPr/>
            <p:nvPr/>
          </p:nvGrpSpPr>
          <p:grpSpPr>
            <a:xfrm rot="8294419">
              <a:off x="2415787" y="4606557"/>
              <a:ext cx="2856081" cy="510991"/>
              <a:chOff x="1582604" y="5589703"/>
              <a:chExt cx="2947796" cy="510991"/>
            </a:xfrm>
          </p:grpSpPr>
          <p:sp>
            <p:nvSpPr>
              <p:cNvPr id="76" name="Shape 891"/>
              <p:cNvSpPr/>
              <p:nvPr/>
            </p:nvSpPr>
            <p:spPr>
              <a:xfrm>
                <a:off x="1582604" y="5589703"/>
                <a:ext cx="508001" cy="50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7" y="2882"/>
                    </a:moveTo>
                    <a:cubicBezTo>
                      <a:pt x="20639" y="6724"/>
                      <a:pt x="20639" y="12954"/>
                      <a:pt x="16797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7" y="2882"/>
                    </a:cubicBezTo>
                  </a:path>
                </a:pathLst>
              </a:custGeom>
              <a:solidFill>
                <a:srgbClr val="0096FF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750"/>
              </a:p>
            </p:txBody>
          </p:sp>
          <p:sp>
            <p:nvSpPr>
              <p:cNvPr id="77" name="Shape 891"/>
              <p:cNvSpPr/>
              <p:nvPr/>
            </p:nvSpPr>
            <p:spPr>
              <a:xfrm>
                <a:off x="4022400" y="5592692"/>
                <a:ext cx="508000" cy="50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7" y="2882"/>
                    </a:moveTo>
                    <a:cubicBezTo>
                      <a:pt x="20639" y="6724"/>
                      <a:pt x="20639" y="12954"/>
                      <a:pt x="16797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7" y="2882"/>
                    </a:cubicBezTo>
                  </a:path>
                </a:pathLst>
              </a:custGeom>
              <a:solidFill>
                <a:srgbClr val="0096FF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750"/>
              </a:p>
            </p:txBody>
          </p:sp>
        </p:grpSp>
        <p:sp>
          <p:nvSpPr>
            <p:cNvPr id="78" name="Shape 891"/>
            <p:cNvSpPr/>
            <p:nvPr/>
          </p:nvSpPr>
          <p:spPr>
            <a:xfrm>
              <a:off x="2312527" y="4661351"/>
              <a:ext cx="508000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solidFill>
              <a:srgbClr val="0096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750"/>
            </a:p>
          </p:txBody>
        </p:sp>
        <p:sp>
          <p:nvSpPr>
            <p:cNvPr id="79" name="Shape 891"/>
            <p:cNvSpPr/>
            <p:nvPr/>
          </p:nvSpPr>
          <p:spPr>
            <a:xfrm>
              <a:off x="4881451" y="4661351"/>
              <a:ext cx="508000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solidFill>
              <a:srgbClr val="0096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750"/>
            </a:p>
          </p:txBody>
        </p:sp>
        <p:grpSp>
          <p:nvGrpSpPr>
            <p:cNvPr id="80" name="Group 79"/>
            <p:cNvGrpSpPr/>
            <p:nvPr/>
          </p:nvGrpSpPr>
          <p:grpSpPr>
            <a:xfrm rot="5400000">
              <a:off x="2390227" y="4626991"/>
              <a:ext cx="3002224" cy="508002"/>
              <a:chOff x="1528176" y="5592692"/>
              <a:chExt cx="3002224" cy="508002"/>
            </a:xfrm>
          </p:grpSpPr>
          <p:sp>
            <p:nvSpPr>
              <p:cNvPr id="81" name="Shape 891"/>
              <p:cNvSpPr/>
              <p:nvPr/>
            </p:nvSpPr>
            <p:spPr>
              <a:xfrm>
                <a:off x="1528176" y="5592692"/>
                <a:ext cx="508000" cy="50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7" y="2882"/>
                    </a:moveTo>
                    <a:cubicBezTo>
                      <a:pt x="20639" y="6724"/>
                      <a:pt x="20639" y="12954"/>
                      <a:pt x="16797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7" y="2882"/>
                    </a:cubicBezTo>
                  </a:path>
                </a:pathLst>
              </a:custGeom>
              <a:solidFill>
                <a:srgbClr val="0096FF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750"/>
              </a:p>
            </p:txBody>
          </p:sp>
          <p:sp>
            <p:nvSpPr>
              <p:cNvPr id="82" name="Shape 891"/>
              <p:cNvSpPr/>
              <p:nvPr/>
            </p:nvSpPr>
            <p:spPr>
              <a:xfrm>
                <a:off x="4022400" y="5592692"/>
                <a:ext cx="508000" cy="50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7" y="2882"/>
                    </a:moveTo>
                    <a:cubicBezTo>
                      <a:pt x="20639" y="6724"/>
                      <a:pt x="20639" y="12954"/>
                      <a:pt x="16797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7" y="2882"/>
                    </a:cubicBezTo>
                  </a:path>
                </a:pathLst>
              </a:custGeom>
              <a:solidFill>
                <a:srgbClr val="0096FF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750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2500759">
              <a:off x="2430577" y="4667335"/>
              <a:ext cx="3002224" cy="508002"/>
              <a:chOff x="1528176" y="5592692"/>
              <a:chExt cx="3002224" cy="508002"/>
            </a:xfrm>
          </p:grpSpPr>
          <p:sp>
            <p:nvSpPr>
              <p:cNvPr id="84" name="Shape 891"/>
              <p:cNvSpPr/>
              <p:nvPr/>
            </p:nvSpPr>
            <p:spPr>
              <a:xfrm>
                <a:off x="1528176" y="5592692"/>
                <a:ext cx="508000" cy="50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7" y="2882"/>
                    </a:moveTo>
                    <a:cubicBezTo>
                      <a:pt x="20639" y="6724"/>
                      <a:pt x="20639" y="12954"/>
                      <a:pt x="16797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7" y="2882"/>
                    </a:cubicBezTo>
                  </a:path>
                </a:pathLst>
              </a:custGeom>
              <a:solidFill>
                <a:srgbClr val="0096FF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750"/>
              </a:p>
            </p:txBody>
          </p:sp>
          <p:sp>
            <p:nvSpPr>
              <p:cNvPr id="85" name="Shape 891"/>
              <p:cNvSpPr/>
              <p:nvPr/>
            </p:nvSpPr>
            <p:spPr>
              <a:xfrm>
                <a:off x="4022400" y="5592692"/>
                <a:ext cx="508000" cy="50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7" y="2882"/>
                    </a:moveTo>
                    <a:cubicBezTo>
                      <a:pt x="20639" y="6724"/>
                      <a:pt x="20639" y="12954"/>
                      <a:pt x="16797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7" y="2882"/>
                    </a:cubicBezTo>
                  </a:path>
                </a:pathLst>
              </a:custGeom>
              <a:solidFill>
                <a:srgbClr val="0096FF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750"/>
              </a:p>
            </p:txBody>
          </p:sp>
        </p:grpSp>
      </p:grpSp>
      <p:sp>
        <p:nvSpPr>
          <p:cNvPr id="125" name="Shape 885"/>
          <p:cNvSpPr/>
          <p:nvPr/>
        </p:nvSpPr>
        <p:spPr>
          <a:xfrm>
            <a:off x="2372319" y="1504244"/>
            <a:ext cx="11397583" cy="730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125" dirty="0">
                <a:solidFill>
                  <a:schemeClr val="tx1"/>
                </a:solidFill>
              </a:rPr>
              <a:t>How do we scale a network to many end-systems?</a:t>
            </a:r>
          </a:p>
        </p:txBody>
      </p:sp>
      <p:sp>
        <p:nvSpPr>
          <p:cNvPr id="86" name="Shape 885">
            <a:extLst>
              <a:ext uri="{FF2B5EF4-FFF2-40B4-BE49-F238E27FC236}">
                <a16:creationId xmlns:a16="http://schemas.microsoft.com/office/drawing/2014/main" id="{9F832435-5E46-B7ED-2DA5-ADD3F587A30C}"/>
              </a:ext>
            </a:extLst>
          </p:cNvPr>
          <p:cNvSpPr/>
          <p:nvPr/>
        </p:nvSpPr>
        <p:spPr>
          <a:xfrm>
            <a:off x="2083347" y="2757371"/>
            <a:ext cx="3903643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Full mesh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8EEF2-1A72-BDC1-4E9E-AB491CDD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42" y="3784731"/>
            <a:ext cx="2895851" cy="3010161"/>
          </a:xfrm>
          <a:prstGeom prst="rect">
            <a:avLst/>
          </a:prstGeom>
        </p:spPr>
      </p:pic>
      <p:sp>
        <p:nvSpPr>
          <p:cNvPr id="88" name="Shape 885">
            <a:extLst>
              <a:ext uri="{FF2B5EF4-FFF2-40B4-BE49-F238E27FC236}">
                <a16:creationId xmlns:a16="http://schemas.microsoft.com/office/drawing/2014/main" id="{C58F76C7-4050-BF13-C415-2086E16BA5FD}"/>
              </a:ext>
            </a:extLst>
          </p:cNvPr>
          <p:cNvSpPr/>
          <p:nvPr/>
        </p:nvSpPr>
        <p:spPr>
          <a:xfrm>
            <a:off x="6383165" y="7419510"/>
            <a:ext cx="3437681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lang="en-US" sz="337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number of links?</a:t>
            </a:r>
          </a:p>
        </p:txBody>
      </p:sp>
      <p:sp>
        <p:nvSpPr>
          <p:cNvPr id="91" name="Shape 885">
            <a:extLst>
              <a:ext uri="{FF2B5EF4-FFF2-40B4-BE49-F238E27FC236}">
                <a16:creationId xmlns:a16="http://schemas.microsoft.com/office/drawing/2014/main" id="{D3732D5B-C8D5-E771-1A84-2C8FAFBE517B}"/>
              </a:ext>
            </a:extLst>
          </p:cNvPr>
          <p:cNvSpPr/>
          <p:nvPr/>
        </p:nvSpPr>
        <p:spPr>
          <a:xfrm>
            <a:off x="6383165" y="8286682"/>
            <a:ext cx="3696656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lang="en-US" sz="337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per-node capacity?</a:t>
            </a:r>
          </a:p>
        </p:txBody>
      </p:sp>
      <p:sp>
        <p:nvSpPr>
          <p:cNvPr id="93" name="Shape 885">
            <a:extLst>
              <a:ext uri="{FF2B5EF4-FFF2-40B4-BE49-F238E27FC236}">
                <a16:creationId xmlns:a16="http://schemas.microsoft.com/office/drawing/2014/main" id="{38AE3474-2376-E689-239A-7BC53A7BD984}"/>
              </a:ext>
            </a:extLst>
          </p:cNvPr>
          <p:cNvSpPr/>
          <p:nvPr/>
        </p:nvSpPr>
        <p:spPr>
          <a:xfrm>
            <a:off x="6176178" y="2758629"/>
            <a:ext cx="3903643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Chain</a:t>
            </a:r>
          </a:p>
        </p:txBody>
      </p:sp>
      <p:sp>
        <p:nvSpPr>
          <p:cNvPr id="94" name="Shape 885">
            <a:extLst>
              <a:ext uri="{FF2B5EF4-FFF2-40B4-BE49-F238E27FC236}">
                <a16:creationId xmlns:a16="http://schemas.microsoft.com/office/drawing/2014/main" id="{9EE3C83A-489B-8F46-4831-997AB84CDA56}"/>
              </a:ext>
            </a:extLst>
          </p:cNvPr>
          <p:cNvSpPr/>
          <p:nvPr/>
        </p:nvSpPr>
        <p:spPr>
          <a:xfrm>
            <a:off x="9866259" y="2758629"/>
            <a:ext cx="3903643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266550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8" grpId="0" animBg="1"/>
      <p:bldP spid="50" grpId="0" animBg="1"/>
      <p:bldP spid="46" grpId="0" animBg="1"/>
      <p:bldP spid="52" grpId="0" animBg="1"/>
      <p:bldP spid="49" grpId="0" animBg="1"/>
      <p:bldP spid="51" grpId="0" animBg="1"/>
      <p:bldP spid="87" grpId="0" animBg="1"/>
      <p:bldP spid="86" grpId="0" animBg="1"/>
      <p:bldP spid="88" grpId="0" animBg="1"/>
      <p:bldP spid="91" grpId="0" animBg="1"/>
      <p:bldP spid="93" grpId="0" animBg="1"/>
      <p:bldP spid="9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424242"/>
                </a:solidFill>
              </a:rPr>
              <a:t>82</a:t>
            </a:fld>
            <a:endParaRPr>
              <a:solidFill>
                <a:srgbClr val="424242"/>
              </a:solidFill>
            </a:endParaRPr>
          </a:p>
        </p:txBody>
      </p:sp>
      <p:sp>
        <p:nvSpPr>
          <p:cNvPr id="12" name="Shape 891"/>
          <p:cNvSpPr/>
          <p:nvPr/>
        </p:nvSpPr>
        <p:spPr>
          <a:xfrm>
            <a:off x="6886920" y="590429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3" name="Shape 891"/>
          <p:cNvSpPr/>
          <p:nvPr/>
        </p:nvSpPr>
        <p:spPr>
          <a:xfrm>
            <a:off x="9225255" y="590429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4" name="Shape 863"/>
          <p:cNvSpPr/>
          <p:nvPr/>
        </p:nvSpPr>
        <p:spPr>
          <a:xfrm>
            <a:off x="7363200" y="806315"/>
            <a:ext cx="1897516" cy="0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5" name="Shape 885"/>
          <p:cNvSpPr/>
          <p:nvPr/>
        </p:nvSpPr>
        <p:spPr>
          <a:xfrm>
            <a:off x="2372319" y="1504244"/>
            <a:ext cx="11397583" cy="730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125" dirty="0">
                <a:solidFill>
                  <a:schemeClr val="tx1"/>
                </a:solidFill>
              </a:rPr>
              <a:t>How do we scale a network to many end-systems?</a:t>
            </a:r>
          </a:p>
        </p:txBody>
      </p:sp>
      <p:sp>
        <p:nvSpPr>
          <p:cNvPr id="57" name="Shape 885">
            <a:extLst>
              <a:ext uri="{FF2B5EF4-FFF2-40B4-BE49-F238E27FC236}">
                <a16:creationId xmlns:a16="http://schemas.microsoft.com/office/drawing/2014/main" id="{23F4F4A1-F56B-17E8-02D1-9C0503D8A573}"/>
              </a:ext>
            </a:extLst>
          </p:cNvPr>
          <p:cNvSpPr/>
          <p:nvPr/>
        </p:nvSpPr>
        <p:spPr>
          <a:xfrm>
            <a:off x="2595109" y="7120563"/>
            <a:ext cx="11397583" cy="730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125" dirty="0">
                <a:solidFill>
                  <a:schemeClr val="tx1"/>
                </a:solidFill>
              </a:rPr>
              <a:t>Switched networks enable efficient scaling!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4A93AC-1F66-476B-A86B-43254E0FA640}"/>
              </a:ext>
            </a:extLst>
          </p:cNvPr>
          <p:cNvGrpSpPr/>
          <p:nvPr/>
        </p:nvGrpSpPr>
        <p:grpSpPr>
          <a:xfrm>
            <a:off x="5352853" y="3755697"/>
            <a:ext cx="5708356" cy="3233860"/>
            <a:chOff x="3542212" y="4006045"/>
            <a:chExt cx="6088913" cy="3449451"/>
          </a:xfrm>
        </p:grpSpPr>
        <p:sp>
          <p:nvSpPr>
            <p:cNvPr id="59" name="Shape 863">
              <a:extLst>
                <a:ext uri="{FF2B5EF4-FFF2-40B4-BE49-F238E27FC236}">
                  <a16:creationId xmlns:a16="http://schemas.microsoft.com/office/drawing/2014/main" id="{23E8113A-E072-815E-CF93-A9E3FBD95E32}"/>
                </a:ext>
              </a:extLst>
            </p:cNvPr>
            <p:cNvSpPr/>
            <p:nvPr/>
          </p:nvSpPr>
          <p:spPr>
            <a:xfrm flipV="1">
              <a:off x="5537065" y="5332039"/>
              <a:ext cx="1485688" cy="616311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0" name="Shape 863">
              <a:extLst>
                <a:ext uri="{FF2B5EF4-FFF2-40B4-BE49-F238E27FC236}">
                  <a16:creationId xmlns:a16="http://schemas.microsoft.com/office/drawing/2014/main" id="{57707952-5A99-4629-B7FE-F5D89B69BC65}"/>
                </a:ext>
              </a:extLst>
            </p:cNvPr>
            <p:cNvSpPr/>
            <p:nvPr/>
          </p:nvSpPr>
          <p:spPr>
            <a:xfrm>
              <a:off x="5689465" y="6100749"/>
              <a:ext cx="2658100" cy="364650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1" name="Shape 863">
              <a:extLst>
                <a:ext uri="{FF2B5EF4-FFF2-40B4-BE49-F238E27FC236}">
                  <a16:creationId xmlns:a16="http://schemas.microsoft.com/office/drawing/2014/main" id="{CE20B20D-753D-7AA1-5F80-CCD963A7A52C}"/>
                </a:ext>
              </a:extLst>
            </p:cNvPr>
            <p:cNvSpPr/>
            <p:nvPr/>
          </p:nvSpPr>
          <p:spPr>
            <a:xfrm>
              <a:off x="7174707" y="5332039"/>
              <a:ext cx="1286338" cy="1133360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2" name="Shape 863">
              <a:extLst>
                <a:ext uri="{FF2B5EF4-FFF2-40B4-BE49-F238E27FC236}">
                  <a16:creationId xmlns:a16="http://schemas.microsoft.com/office/drawing/2014/main" id="{8D7470C6-0E3B-AEEB-36BA-8D08B2240DA3}"/>
                </a:ext>
              </a:extLst>
            </p:cNvPr>
            <p:cNvSpPr/>
            <p:nvPr/>
          </p:nvSpPr>
          <p:spPr>
            <a:xfrm flipH="1" flipV="1">
              <a:off x="4686755" y="5187582"/>
              <a:ext cx="578346" cy="760768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3" name="Shape 863">
              <a:extLst>
                <a:ext uri="{FF2B5EF4-FFF2-40B4-BE49-F238E27FC236}">
                  <a16:creationId xmlns:a16="http://schemas.microsoft.com/office/drawing/2014/main" id="{DC4F4537-4DBE-C1C3-3E61-69C1DCB3CCE5}"/>
                </a:ext>
              </a:extLst>
            </p:cNvPr>
            <p:cNvSpPr/>
            <p:nvPr/>
          </p:nvSpPr>
          <p:spPr>
            <a:xfrm flipH="1" flipV="1">
              <a:off x="3786527" y="5948350"/>
              <a:ext cx="1478573" cy="0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4" name="Shape 863">
              <a:extLst>
                <a:ext uri="{FF2B5EF4-FFF2-40B4-BE49-F238E27FC236}">
                  <a16:creationId xmlns:a16="http://schemas.microsoft.com/office/drawing/2014/main" id="{3E62C7CE-0567-9B3B-A970-8CFA50B8DAC2}"/>
                </a:ext>
              </a:extLst>
            </p:cNvPr>
            <p:cNvSpPr/>
            <p:nvPr/>
          </p:nvSpPr>
          <p:spPr>
            <a:xfrm flipH="1">
              <a:off x="4686754" y="6100750"/>
              <a:ext cx="730745" cy="846746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5" name="Shape 863">
              <a:extLst>
                <a:ext uri="{FF2B5EF4-FFF2-40B4-BE49-F238E27FC236}">
                  <a16:creationId xmlns:a16="http://schemas.microsoft.com/office/drawing/2014/main" id="{DB3AF9B8-86B9-B31E-23C3-69615813C75E}"/>
                </a:ext>
              </a:extLst>
            </p:cNvPr>
            <p:cNvSpPr/>
            <p:nvPr/>
          </p:nvSpPr>
          <p:spPr>
            <a:xfrm flipH="1">
              <a:off x="7022752" y="4222895"/>
              <a:ext cx="100353" cy="1109143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6" name="Shape 863">
              <a:extLst>
                <a:ext uri="{FF2B5EF4-FFF2-40B4-BE49-F238E27FC236}">
                  <a16:creationId xmlns:a16="http://schemas.microsoft.com/office/drawing/2014/main" id="{32454516-5BA9-9788-7497-6ACF4A2D4FE5}"/>
                </a:ext>
              </a:extLst>
            </p:cNvPr>
            <p:cNvSpPr/>
            <p:nvPr/>
          </p:nvSpPr>
          <p:spPr>
            <a:xfrm flipH="1">
              <a:off x="8155879" y="6608750"/>
              <a:ext cx="247671" cy="573866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67" name="Shape 863">
              <a:extLst>
                <a:ext uri="{FF2B5EF4-FFF2-40B4-BE49-F238E27FC236}">
                  <a16:creationId xmlns:a16="http://schemas.microsoft.com/office/drawing/2014/main" id="{C6D82DF1-1D01-C878-2E29-1D222E5F5B05}"/>
                </a:ext>
              </a:extLst>
            </p:cNvPr>
            <p:cNvSpPr/>
            <p:nvPr/>
          </p:nvSpPr>
          <p:spPr>
            <a:xfrm>
              <a:off x="8461045" y="6465400"/>
              <a:ext cx="662080" cy="482096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89" name="Shape 863">
              <a:extLst>
                <a:ext uri="{FF2B5EF4-FFF2-40B4-BE49-F238E27FC236}">
                  <a16:creationId xmlns:a16="http://schemas.microsoft.com/office/drawing/2014/main" id="{4C172946-1863-F36A-D507-B26EA1ACCA8E}"/>
                </a:ext>
              </a:extLst>
            </p:cNvPr>
            <p:cNvSpPr/>
            <p:nvPr/>
          </p:nvSpPr>
          <p:spPr>
            <a:xfrm flipV="1">
              <a:off x="8461044" y="5948350"/>
              <a:ext cx="839103" cy="447385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sp>
          <p:nvSpPr>
            <p:cNvPr id="90" name="Shape 863">
              <a:extLst>
                <a:ext uri="{FF2B5EF4-FFF2-40B4-BE49-F238E27FC236}">
                  <a16:creationId xmlns:a16="http://schemas.microsoft.com/office/drawing/2014/main" id="{2E99D46E-79EF-AB7C-716C-647C0DA0A666}"/>
                </a:ext>
              </a:extLst>
            </p:cNvPr>
            <p:cNvSpPr/>
            <p:nvPr/>
          </p:nvSpPr>
          <p:spPr>
            <a:xfrm flipV="1">
              <a:off x="7203554" y="4740197"/>
              <a:ext cx="839103" cy="447385"/>
            </a:xfrm>
            <a:prstGeom prst="line">
              <a:avLst/>
            </a:prstGeom>
            <a:ln w="63500">
              <a:solidFill>
                <a:srgbClr val="797979"/>
              </a:solidFill>
              <a:miter lim="400000"/>
            </a:ln>
          </p:spPr>
          <p:txBody>
            <a:bodyPr lIns="0" tIns="0" rIns="0" bIns="0" anchor="ctr"/>
            <a:lstStyle/>
            <a:p>
              <a:pPr algn="l" defTabSz="42813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125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6A58256-D953-E1E3-27A1-F78A39EB58E1}"/>
                </a:ext>
              </a:extLst>
            </p:cNvPr>
            <p:cNvGrpSpPr/>
            <p:nvPr/>
          </p:nvGrpSpPr>
          <p:grpSpPr>
            <a:xfrm>
              <a:off x="3542212" y="4006045"/>
              <a:ext cx="6088913" cy="3449451"/>
              <a:chOff x="-699462" y="2932654"/>
              <a:chExt cx="6088913" cy="3449451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C277A246-82FE-245D-C2EC-3C8D325C2F70}"/>
                  </a:ext>
                </a:extLst>
              </p:cNvPr>
              <p:cNvGrpSpPr/>
              <p:nvPr/>
            </p:nvGrpSpPr>
            <p:grpSpPr>
              <a:xfrm rot="8294419">
                <a:off x="-34586" y="4097102"/>
                <a:ext cx="4427586" cy="1167540"/>
                <a:chOff x="1928666" y="6505230"/>
                <a:chExt cx="4569765" cy="1167540"/>
              </a:xfrm>
            </p:grpSpPr>
            <p:sp>
              <p:nvSpPr>
                <p:cNvPr id="107" name="Shape 891">
                  <a:extLst>
                    <a:ext uri="{FF2B5EF4-FFF2-40B4-BE49-F238E27FC236}">
                      <a16:creationId xmlns:a16="http://schemas.microsoft.com/office/drawing/2014/main" id="{55AEC77E-522D-E73E-0F36-9E18C08C1586}"/>
                    </a:ext>
                  </a:extLst>
                </p:cNvPr>
                <p:cNvSpPr/>
                <p:nvPr/>
              </p:nvSpPr>
              <p:spPr>
                <a:xfrm>
                  <a:off x="1928666" y="6505230"/>
                  <a:ext cx="508001" cy="508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7" y="2882"/>
                      </a:moveTo>
                      <a:cubicBezTo>
                        <a:pt x="20639" y="6724"/>
                        <a:pt x="20639" y="12954"/>
                        <a:pt x="16797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7" y="2882"/>
                      </a:cubicBezTo>
                    </a:path>
                  </a:pathLst>
                </a:custGeom>
                <a:solidFill>
                  <a:srgbClr val="0096FF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750"/>
                </a:p>
              </p:txBody>
            </p:sp>
            <p:sp>
              <p:nvSpPr>
                <p:cNvPr id="108" name="Shape 891">
                  <a:extLst>
                    <a:ext uri="{FF2B5EF4-FFF2-40B4-BE49-F238E27FC236}">
                      <a16:creationId xmlns:a16="http://schemas.microsoft.com/office/drawing/2014/main" id="{A9EE954E-5C97-2B77-3CE9-C9768B8093EB}"/>
                    </a:ext>
                  </a:extLst>
                </p:cNvPr>
                <p:cNvSpPr/>
                <p:nvPr/>
              </p:nvSpPr>
              <p:spPr>
                <a:xfrm>
                  <a:off x="5990431" y="7164768"/>
                  <a:ext cx="508000" cy="508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7" y="2882"/>
                      </a:moveTo>
                      <a:cubicBezTo>
                        <a:pt x="20639" y="6724"/>
                        <a:pt x="20639" y="12954"/>
                        <a:pt x="16797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7" y="2882"/>
                      </a:cubicBezTo>
                    </a:path>
                  </a:pathLst>
                </a:custGeom>
                <a:solidFill>
                  <a:srgbClr val="0096FF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750"/>
                </a:p>
              </p:txBody>
            </p:sp>
          </p:grpSp>
          <p:sp>
            <p:nvSpPr>
              <p:cNvPr id="99" name="Shape 891">
                <a:extLst>
                  <a:ext uri="{FF2B5EF4-FFF2-40B4-BE49-F238E27FC236}">
                    <a16:creationId xmlns:a16="http://schemas.microsoft.com/office/drawing/2014/main" id="{9F09A49A-494D-B9DC-2D03-DACDC61F84FC}"/>
                  </a:ext>
                </a:extLst>
              </p:cNvPr>
              <p:cNvSpPr/>
              <p:nvPr/>
            </p:nvSpPr>
            <p:spPr>
              <a:xfrm>
                <a:off x="-699462" y="4661351"/>
                <a:ext cx="508000" cy="50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7" y="2882"/>
                    </a:moveTo>
                    <a:cubicBezTo>
                      <a:pt x="20639" y="6724"/>
                      <a:pt x="20639" y="12954"/>
                      <a:pt x="16797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7" y="2882"/>
                    </a:cubicBezTo>
                  </a:path>
                </a:pathLst>
              </a:custGeom>
              <a:solidFill>
                <a:srgbClr val="0096FF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750"/>
              </a:p>
            </p:txBody>
          </p:sp>
          <p:sp>
            <p:nvSpPr>
              <p:cNvPr id="100" name="Shape 891">
                <a:extLst>
                  <a:ext uri="{FF2B5EF4-FFF2-40B4-BE49-F238E27FC236}">
                    <a16:creationId xmlns:a16="http://schemas.microsoft.com/office/drawing/2014/main" id="{388D4578-5F09-A104-481C-8D4DE73AA1F6}"/>
                  </a:ext>
                </a:extLst>
              </p:cNvPr>
              <p:cNvSpPr/>
              <p:nvPr/>
            </p:nvSpPr>
            <p:spPr>
              <a:xfrm>
                <a:off x="4881451" y="4661351"/>
                <a:ext cx="508000" cy="50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7" y="2882"/>
                    </a:moveTo>
                    <a:cubicBezTo>
                      <a:pt x="20639" y="6724"/>
                      <a:pt x="20639" y="12954"/>
                      <a:pt x="16797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7" y="2882"/>
                    </a:cubicBezTo>
                  </a:path>
                </a:pathLst>
              </a:custGeom>
              <a:solidFill>
                <a:srgbClr val="0096FF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750"/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B763DE7-42D8-234C-F7E0-536AA18EC8AF}"/>
                  </a:ext>
                </a:extLst>
              </p:cNvPr>
              <p:cNvGrpSpPr/>
              <p:nvPr/>
            </p:nvGrpSpPr>
            <p:grpSpPr>
              <a:xfrm rot="5400000">
                <a:off x="1651890" y="3888654"/>
                <a:ext cx="3449451" cy="1537451"/>
                <a:chOff x="1080949" y="5592692"/>
                <a:chExt cx="3449451" cy="1537451"/>
              </a:xfrm>
            </p:grpSpPr>
            <p:sp>
              <p:nvSpPr>
                <p:cNvPr id="105" name="Shape 891">
                  <a:extLst>
                    <a:ext uri="{FF2B5EF4-FFF2-40B4-BE49-F238E27FC236}">
                      <a16:creationId xmlns:a16="http://schemas.microsoft.com/office/drawing/2014/main" id="{EE818BC1-ED0D-2388-C3CE-51E850F1F142}"/>
                    </a:ext>
                  </a:extLst>
                </p:cNvPr>
                <p:cNvSpPr/>
                <p:nvPr/>
              </p:nvSpPr>
              <p:spPr>
                <a:xfrm>
                  <a:off x="1080949" y="6622141"/>
                  <a:ext cx="508000" cy="508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7" y="2882"/>
                      </a:moveTo>
                      <a:cubicBezTo>
                        <a:pt x="20639" y="6724"/>
                        <a:pt x="20639" y="12954"/>
                        <a:pt x="16797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7" y="2882"/>
                      </a:cubicBezTo>
                    </a:path>
                  </a:pathLst>
                </a:custGeom>
                <a:solidFill>
                  <a:srgbClr val="0096FF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750"/>
                </a:p>
              </p:txBody>
            </p:sp>
            <p:sp>
              <p:nvSpPr>
                <p:cNvPr id="106" name="Shape 891">
                  <a:extLst>
                    <a:ext uri="{FF2B5EF4-FFF2-40B4-BE49-F238E27FC236}">
                      <a16:creationId xmlns:a16="http://schemas.microsoft.com/office/drawing/2014/main" id="{A77D5E31-7DFB-27DE-7C13-482CA0566F8B}"/>
                    </a:ext>
                  </a:extLst>
                </p:cNvPr>
                <p:cNvSpPr/>
                <p:nvPr/>
              </p:nvSpPr>
              <p:spPr>
                <a:xfrm>
                  <a:off x="4022400" y="5592692"/>
                  <a:ext cx="508000" cy="508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7" y="2882"/>
                      </a:moveTo>
                      <a:cubicBezTo>
                        <a:pt x="20639" y="6724"/>
                        <a:pt x="20639" y="12954"/>
                        <a:pt x="16797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7" y="2882"/>
                      </a:cubicBezTo>
                    </a:path>
                  </a:pathLst>
                </a:custGeom>
                <a:solidFill>
                  <a:srgbClr val="0096FF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750"/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C101CB8-82EF-58C8-9017-67F93D0EB923}"/>
                  </a:ext>
                </a:extLst>
              </p:cNvPr>
              <p:cNvGrpSpPr/>
              <p:nvPr/>
            </p:nvGrpSpPr>
            <p:grpSpPr>
              <a:xfrm rot="2500759">
                <a:off x="163116" y="3804210"/>
                <a:ext cx="4941134" cy="2234253"/>
                <a:chOff x="-410734" y="5592692"/>
                <a:chExt cx="4941134" cy="2234253"/>
              </a:xfrm>
            </p:grpSpPr>
            <p:sp>
              <p:nvSpPr>
                <p:cNvPr id="103" name="Shape 891">
                  <a:extLst>
                    <a:ext uri="{FF2B5EF4-FFF2-40B4-BE49-F238E27FC236}">
                      <a16:creationId xmlns:a16="http://schemas.microsoft.com/office/drawing/2014/main" id="{A0259072-140A-E8B1-DC7C-46A66D6B54DC}"/>
                    </a:ext>
                  </a:extLst>
                </p:cNvPr>
                <p:cNvSpPr/>
                <p:nvPr/>
              </p:nvSpPr>
              <p:spPr>
                <a:xfrm>
                  <a:off x="-410734" y="7318943"/>
                  <a:ext cx="508000" cy="508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7" y="2882"/>
                      </a:moveTo>
                      <a:cubicBezTo>
                        <a:pt x="20639" y="6724"/>
                        <a:pt x="20639" y="12954"/>
                        <a:pt x="16797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7" y="2882"/>
                      </a:cubicBezTo>
                    </a:path>
                  </a:pathLst>
                </a:custGeom>
                <a:solidFill>
                  <a:srgbClr val="0096FF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750"/>
                </a:p>
              </p:txBody>
            </p:sp>
            <p:sp>
              <p:nvSpPr>
                <p:cNvPr id="104" name="Shape 891">
                  <a:extLst>
                    <a:ext uri="{FF2B5EF4-FFF2-40B4-BE49-F238E27FC236}">
                      <a16:creationId xmlns:a16="http://schemas.microsoft.com/office/drawing/2014/main" id="{EDE78E3B-C0ED-2455-D484-EFA80A57D7FA}"/>
                    </a:ext>
                  </a:extLst>
                </p:cNvPr>
                <p:cNvSpPr/>
                <p:nvPr/>
              </p:nvSpPr>
              <p:spPr>
                <a:xfrm>
                  <a:off x="4022400" y="5592692"/>
                  <a:ext cx="508000" cy="508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7" y="2882"/>
                      </a:moveTo>
                      <a:cubicBezTo>
                        <a:pt x="20639" y="6724"/>
                        <a:pt x="20639" y="12954"/>
                        <a:pt x="16797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7" y="2882"/>
                      </a:cubicBezTo>
                    </a:path>
                  </a:pathLst>
                </a:custGeom>
                <a:solidFill>
                  <a:srgbClr val="0096FF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lvl="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750"/>
                </a:p>
              </p:txBody>
            </p:sp>
          </p:grpSp>
        </p:grpSp>
        <p:sp>
          <p:nvSpPr>
            <p:cNvPr id="95" name="Rounded Rectangle 100">
              <a:extLst>
                <a:ext uri="{FF2B5EF4-FFF2-40B4-BE49-F238E27FC236}">
                  <a16:creationId xmlns:a16="http://schemas.microsoft.com/office/drawing/2014/main" id="{6A19CED6-9113-1639-3E84-73FC731879CE}"/>
                </a:ext>
              </a:extLst>
            </p:cNvPr>
            <p:cNvSpPr/>
            <p:nvPr/>
          </p:nvSpPr>
          <p:spPr>
            <a:xfrm>
              <a:off x="5152689" y="5550200"/>
              <a:ext cx="560250" cy="766763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rtl="0" latinLnBrk="1" hangingPunct="0"/>
              <a:endParaRPr lang="en-US" sz="375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96" name="Rounded Rectangle 101">
              <a:extLst>
                <a:ext uri="{FF2B5EF4-FFF2-40B4-BE49-F238E27FC236}">
                  <a16:creationId xmlns:a16="http://schemas.microsoft.com/office/drawing/2014/main" id="{2C3A3F9D-66A6-66FD-37D9-6C2D4358A22F}"/>
                </a:ext>
              </a:extLst>
            </p:cNvPr>
            <p:cNvSpPr/>
            <p:nvPr/>
          </p:nvSpPr>
          <p:spPr>
            <a:xfrm>
              <a:off x="6863072" y="4955187"/>
              <a:ext cx="560250" cy="766763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rtl="0" latinLnBrk="1" hangingPunct="0"/>
              <a:endParaRPr lang="en-US" sz="375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97" name="Rounded Rectangle 102">
              <a:extLst>
                <a:ext uri="{FF2B5EF4-FFF2-40B4-BE49-F238E27FC236}">
                  <a16:creationId xmlns:a16="http://schemas.microsoft.com/office/drawing/2014/main" id="{4058157A-5D83-0F63-EA84-95E2702EB518}"/>
                </a:ext>
              </a:extLst>
            </p:cNvPr>
            <p:cNvSpPr/>
            <p:nvPr/>
          </p:nvSpPr>
          <p:spPr>
            <a:xfrm>
              <a:off x="8155880" y="6082022"/>
              <a:ext cx="560250" cy="766763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rtl="0" latinLnBrk="1" hangingPunct="0"/>
              <a:endParaRPr lang="en-US" sz="375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5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6094" dirty="0"/>
              <a:t>Two approaches to sharing</a:t>
            </a:r>
            <a:endParaRPr sz="6094" dirty="0"/>
          </a:p>
        </p:txBody>
      </p:sp>
      <p:sp>
        <p:nvSpPr>
          <p:cNvPr id="850" name="Shape 8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125" dirty="0"/>
              <a:t>Reservations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125" dirty="0"/>
              <a:t>On demand</a:t>
            </a:r>
          </a:p>
          <a:p>
            <a:pPr marL="297308" indent="0">
              <a:buNone/>
              <a:defRPr sz="1800">
                <a:solidFill>
                  <a:srgbClr val="000000"/>
                </a:solidFill>
              </a:defRPr>
            </a:pPr>
            <a:endParaRPr lang="en-US" sz="4125" dirty="0"/>
          </a:p>
        </p:txBody>
      </p:sp>
      <p:sp>
        <p:nvSpPr>
          <p:cNvPr id="851" name="Shape 8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83</a:t>
            </a:fld>
            <a:endParaRPr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1" name="Chart 7"/>
          <p:cNvGraphicFramePr>
            <a:graphicFrameLocks/>
          </p:cNvGraphicFramePr>
          <p:nvPr/>
        </p:nvGraphicFramePr>
        <p:xfrm>
          <a:off x="2243667" y="6316135"/>
          <a:ext cx="4064000" cy="278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90755" progId="Excel.Chart.8">
                  <p:embed/>
                </p:oleObj>
              </mc:Choice>
              <mc:Fallback>
                <p:oleObj r:id="rId2" imgW="3047748" imgH="2090755" progId="Excel.Chart.8">
                  <p:embed/>
                  <p:pic>
                    <p:nvPicPr>
                      <p:cNvPr id="87041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6316135"/>
                        <a:ext cx="4064000" cy="2783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2" name="Chart 5"/>
          <p:cNvGraphicFramePr>
            <a:graphicFrameLocks/>
          </p:cNvGraphicFramePr>
          <p:nvPr/>
        </p:nvGraphicFramePr>
        <p:xfrm>
          <a:off x="2243667" y="1267884"/>
          <a:ext cx="4064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87042" name="Char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1267884"/>
                        <a:ext cx="4064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Chart 6"/>
          <p:cNvGraphicFramePr>
            <a:graphicFrameLocks/>
          </p:cNvGraphicFramePr>
          <p:nvPr/>
        </p:nvGraphicFramePr>
        <p:xfrm>
          <a:off x="2243338" y="3793630"/>
          <a:ext cx="4064496" cy="278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87043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338" y="3793630"/>
                        <a:ext cx="4064496" cy="2780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12780" y="2880792"/>
            <a:ext cx="1829228" cy="570143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 algn="ctr">
              <a:defRPr/>
            </a:pPr>
            <a:r>
              <a:rPr lang="en-US" sz="2906" dirty="0">
                <a:solidFill>
                  <a:schemeClr val="accent1"/>
                </a:solidFill>
              </a:rPr>
              <a:t>12Mbps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2B6DD-935A-DBE6-9FDF-EE7529D01F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84</a:t>
            </a:fld>
            <a:endParaRPr lang="en-US"/>
          </a:p>
        </p:txBody>
      </p:sp>
      <p:sp>
        <p:nvSpPr>
          <p:cNvPr id="8704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63" dirty="0">
                <a:latin typeface="+mj-lt"/>
                <a:ea typeface="ＭＳ Ｐゴシック" charset="0"/>
                <a:cs typeface="ＭＳ Ｐゴシック" charset="0"/>
              </a:rPr>
              <a:t>Intuition: Three sources of “</a:t>
            </a:r>
            <a:r>
              <a:rPr lang="en-US" sz="5063" dirty="0" err="1">
                <a:latin typeface="+mj-lt"/>
                <a:ea typeface="ＭＳ Ｐゴシック" charset="0"/>
                <a:cs typeface="ＭＳ Ｐゴシック" charset="0"/>
              </a:rPr>
              <a:t>bursty</a:t>
            </a:r>
            <a:r>
              <a:rPr lang="en-US" sz="5063" dirty="0">
                <a:latin typeface="+mj-lt"/>
                <a:ea typeface="ＭＳ Ｐゴシック" charset="0"/>
                <a:cs typeface="ＭＳ Ｐゴシック" charset="0"/>
              </a:rPr>
              <a:t>” traffic</a:t>
            </a:r>
          </a:p>
        </p:txBody>
      </p:sp>
      <p:grpSp>
        <p:nvGrpSpPr>
          <p:cNvPr id="87048" name="Group 8"/>
          <p:cNvGrpSpPr>
            <a:grpSpLocks/>
          </p:cNvGrpSpPr>
          <p:nvPr/>
        </p:nvGrpSpPr>
        <p:grpSpPr bwMode="auto">
          <a:xfrm>
            <a:off x="8382000" y="4785786"/>
            <a:ext cx="4988984" cy="2078567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311401" y="6188558"/>
            <a:ext cx="4392084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11401" y="8720666"/>
            <a:ext cx="4392084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11401" y="3661834"/>
            <a:ext cx="4392084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5196" y="8352572"/>
            <a:ext cx="2247186" cy="671261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3563" dirty="0"/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725151" y="4785786"/>
            <a:ext cx="0" cy="207856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02164" y="4224520"/>
            <a:ext cx="5158728" cy="526926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2625" dirty="0"/>
              <a:t>Link capacity = 30Mbps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77736" y="2808760"/>
            <a:ext cx="402679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/>
          <p:nvPr/>
        </p:nvCxnSpPr>
        <p:spPr>
          <a:xfrm>
            <a:off x="3870320" y="2826269"/>
            <a:ext cx="0" cy="8355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headEnd type="arrow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5330610" y="5422383"/>
            <a:ext cx="1829228" cy="570143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 algn="ctr">
              <a:defRPr/>
            </a:pPr>
            <a:r>
              <a:rPr lang="en-US" sz="2906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11Mbps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295566" y="5297821"/>
            <a:ext cx="402679" cy="0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/>
          <p:cNvCxnSpPr/>
          <p:nvPr/>
        </p:nvCxnSpPr>
        <p:spPr>
          <a:xfrm>
            <a:off x="5488151" y="5297823"/>
            <a:ext cx="0" cy="870583"/>
          </a:xfrm>
          <a:prstGeom prst="straightConnector1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400000"/>
            <a:headEnd type="arrow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/>
          <p:cNvSpPr txBox="1"/>
          <p:nvPr/>
        </p:nvSpPr>
        <p:spPr>
          <a:xfrm>
            <a:off x="3410743" y="7937623"/>
            <a:ext cx="1829228" cy="570143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 algn="ctr">
              <a:defRPr/>
            </a:pPr>
            <a:r>
              <a:rPr lang="en-US" sz="2906" dirty="0">
                <a:solidFill>
                  <a:srgbClr val="008000"/>
                </a:solidFill>
              </a:rPr>
              <a:t>13Mbps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375699" y="7848083"/>
            <a:ext cx="402679" cy="0"/>
          </a:xfrm>
          <a:prstGeom prst="line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>
            <a:off x="3568283" y="7848084"/>
            <a:ext cx="0" cy="870583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headEnd type="arrow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4956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1" name="Chart 7"/>
          <p:cNvGraphicFramePr>
            <a:graphicFrameLocks/>
          </p:cNvGraphicFramePr>
          <p:nvPr/>
        </p:nvGraphicFramePr>
        <p:xfrm>
          <a:off x="2243667" y="6316135"/>
          <a:ext cx="4064000" cy="278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90755" progId="Excel.Chart.8">
                  <p:embed/>
                </p:oleObj>
              </mc:Choice>
              <mc:Fallback>
                <p:oleObj r:id="rId2" imgW="3047748" imgH="2090755" progId="Excel.Chart.8">
                  <p:embed/>
                  <p:pic>
                    <p:nvPicPr>
                      <p:cNvPr id="87041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6316135"/>
                        <a:ext cx="4064000" cy="2783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2" name="Chart 5"/>
          <p:cNvGraphicFramePr>
            <a:graphicFrameLocks/>
          </p:cNvGraphicFramePr>
          <p:nvPr/>
        </p:nvGraphicFramePr>
        <p:xfrm>
          <a:off x="2243667" y="1267884"/>
          <a:ext cx="4064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87042" name="Char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1267884"/>
                        <a:ext cx="4064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Chart 6"/>
          <p:cNvGraphicFramePr>
            <a:graphicFrameLocks/>
          </p:cNvGraphicFramePr>
          <p:nvPr/>
        </p:nvGraphicFramePr>
        <p:xfrm>
          <a:off x="2243338" y="3793630"/>
          <a:ext cx="4064496" cy="278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87043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338" y="3793630"/>
                        <a:ext cx="4064496" cy="2780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12780" y="2880792"/>
            <a:ext cx="1829228" cy="570143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 algn="ctr">
              <a:defRPr/>
            </a:pPr>
            <a:r>
              <a:rPr lang="en-US" sz="2906" dirty="0">
                <a:solidFill>
                  <a:schemeClr val="accent1"/>
                </a:solidFill>
              </a:rPr>
              <a:t>12Mbps</a:t>
            </a:r>
          </a:p>
        </p:txBody>
      </p:sp>
      <p:sp>
        <p:nvSpPr>
          <p:cNvPr id="87047" name="Title 3"/>
          <p:cNvSpPr>
            <a:spLocks noGrp="1"/>
          </p:cNvSpPr>
          <p:nvPr>
            <p:ph type="title"/>
          </p:nvPr>
        </p:nvSpPr>
        <p:spPr>
          <a:xfrm>
            <a:off x="2243667" y="-209761"/>
            <a:ext cx="11730956" cy="2286000"/>
          </a:xfrm>
        </p:spPr>
        <p:txBody>
          <a:bodyPr/>
          <a:lstStyle/>
          <a:p>
            <a:r>
              <a:rPr lang="en-US" sz="5063" dirty="0">
                <a:latin typeface="Arial" charset="0"/>
                <a:ea typeface="ＭＳ Ｐゴシック" charset="0"/>
                <a:cs typeface="ＭＳ Ｐゴシック" charset="0"/>
              </a:rPr>
              <a:t>Intuition: reservations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B18768-C9BF-D91A-EB0D-4A9C98E2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85</a:t>
            </a:fld>
            <a:endParaRPr lang="en-US"/>
          </a:p>
        </p:txBody>
      </p:sp>
      <p:grpSp>
        <p:nvGrpSpPr>
          <p:cNvPr id="87048" name="Group 8"/>
          <p:cNvGrpSpPr>
            <a:grpSpLocks/>
          </p:cNvGrpSpPr>
          <p:nvPr/>
        </p:nvGrpSpPr>
        <p:grpSpPr bwMode="auto">
          <a:xfrm>
            <a:off x="8382000" y="4785786"/>
            <a:ext cx="4988984" cy="2078567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311401" y="6188558"/>
            <a:ext cx="4392084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11401" y="8720666"/>
            <a:ext cx="4392084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11401" y="3661834"/>
            <a:ext cx="4392084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5196" y="8352572"/>
            <a:ext cx="2247186" cy="671261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3563" dirty="0"/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725151" y="4785786"/>
            <a:ext cx="0" cy="207856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677736" y="2808760"/>
            <a:ext cx="402679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/>
          <p:nvPr/>
        </p:nvCxnSpPr>
        <p:spPr>
          <a:xfrm>
            <a:off x="3870320" y="2826269"/>
            <a:ext cx="0" cy="8355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headEnd type="arrow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/>
          <p:cNvSpPr txBox="1"/>
          <p:nvPr/>
        </p:nvSpPr>
        <p:spPr>
          <a:xfrm>
            <a:off x="5330610" y="5422383"/>
            <a:ext cx="1829228" cy="570143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 algn="ctr">
              <a:defRPr/>
            </a:pPr>
            <a:r>
              <a:rPr lang="en-US" sz="2906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11Mbps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295566" y="5297821"/>
            <a:ext cx="402679" cy="0"/>
          </a:xfrm>
          <a:prstGeom prst="line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/>
          <p:cNvCxnSpPr/>
          <p:nvPr/>
        </p:nvCxnSpPr>
        <p:spPr>
          <a:xfrm>
            <a:off x="5488151" y="5297823"/>
            <a:ext cx="0" cy="870583"/>
          </a:xfrm>
          <a:prstGeom prst="straightConnector1">
            <a:avLst/>
          </a:prstGeom>
          <a:noFill/>
          <a:ln w="254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400000"/>
            <a:headEnd type="arrow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/>
          <p:cNvSpPr txBox="1"/>
          <p:nvPr/>
        </p:nvSpPr>
        <p:spPr>
          <a:xfrm>
            <a:off x="3410743" y="7937623"/>
            <a:ext cx="1829228" cy="570143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 algn="ctr">
              <a:defRPr/>
            </a:pPr>
            <a:r>
              <a:rPr lang="en-US" sz="2906" dirty="0">
                <a:solidFill>
                  <a:srgbClr val="008000"/>
                </a:solidFill>
              </a:rPr>
              <a:t>13Mbps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375699" y="7848083"/>
            <a:ext cx="402679" cy="0"/>
          </a:xfrm>
          <a:prstGeom prst="line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>
            <a:off x="3568283" y="7848084"/>
            <a:ext cx="0" cy="870583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headEnd type="arrow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3" name="Group 32"/>
          <p:cNvGrpSpPr/>
          <p:nvPr/>
        </p:nvGrpSpPr>
        <p:grpSpPr>
          <a:xfrm>
            <a:off x="8200904" y="4783094"/>
            <a:ext cx="5342467" cy="2080684"/>
            <a:chOff x="6412089" y="5120641"/>
            <a:chExt cx="5698631" cy="2219396"/>
          </a:xfrm>
        </p:grpSpPr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6412089" y="5120641"/>
              <a:ext cx="5698631" cy="2217138"/>
              <a:chOff x="5029200" y="3589577"/>
              <a:chExt cx="2840743" cy="1559149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5029200" y="5148726"/>
                <a:ext cx="2840743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029200" y="4629539"/>
                <a:ext cx="284074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029200" y="4108765"/>
                <a:ext cx="284074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5029200" y="3589577"/>
                <a:ext cx="2840743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/>
            <p:cNvCxnSpPr/>
            <p:nvPr/>
          </p:nvCxnSpPr>
          <p:spPr>
            <a:xfrm>
              <a:off x="7434863" y="5129671"/>
              <a:ext cx="0" cy="75184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8563752" y="5872482"/>
              <a:ext cx="0" cy="75183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9712960" y="6585939"/>
              <a:ext cx="0" cy="75409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8002164" y="4224520"/>
            <a:ext cx="5158728" cy="526926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2625" dirty="0"/>
              <a:t>Link capacity = 30Mbps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4643" y="7046250"/>
            <a:ext cx="5158728" cy="526926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2625" dirty="0"/>
              <a:t>Each source gets 10Mbps</a:t>
            </a:r>
          </a:p>
        </p:txBody>
      </p:sp>
      <p:graphicFrame>
        <p:nvGraphicFramePr>
          <p:cNvPr id="46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490800"/>
              </p:ext>
            </p:extLst>
          </p:nvPr>
        </p:nvGraphicFramePr>
        <p:xfrm>
          <a:off x="2243667" y="6316135"/>
          <a:ext cx="4064000" cy="278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8" imgW="3047748" imgH="2090755" progId="Excel.Chart.8">
                  <p:embed/>
                </p:oleObj>
              </mc:Choice>
              <mc:Fallback>
                <p:oleObj name="Chart" r:id="rId8" imgW="3047748" imgH="2090755" progId="Excel.Chart.8">
                  <p:embed/>
                  <p:pic>
                    <p:nvPicPr>
                      <p:cNvPr id="46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6316135"/>
                        <a:ext cx="4064000" cy="2783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803104"/>
              </p:ext>
            </p:extLst>
          </p:nvPr>
        </p:nvGraphicFramePr>
        <p:xfrm>
          <a:off x="2243667" y="1267884"/>
          <a:ext cx="4064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10" imgW="3047748" imgH="2084660" progId="Excel.Chart.8">
                  <p:embed/>
                </p:oleObj>
              </mc:Choice>
              <mc:Fallback>
                <p:oleObj name="Chart" r:id="rId10" imgW="3047748" imgH="2084660" progId="Excel.Chart.8">
                  <p:embed/>
                  <p:pic>
                    <p:nvPicPr>
                      <p:cNvPr id="47" name="Chart 5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1267884"/>
                        <a:ext cx="4064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247098"/>
              </p:ext>
            </p:extLst>
          </p:nvPr>
        </p:nvGraphicFramePr>
        <p:xfrm>
          <a:off x="2243667" y="3793067"/>
          <a:ext cx="4064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12" imgW="3047748" imgH="2084660" progId="Excel.Chart.8">
                  <p:embed/>
                </p:oleObj>
              </mc:Choice>
              <mc:Fallback>
                <p:oleObj name="Chart" r:id="rId12" imgW="3047748" imgH="2084660" progId="Excel.Chart.8">
                  <p:embed/>
                  <p:pic>
                    <p:nvPicPr>
                      <p:cNvPr id="48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3793067"/>
                        <a:ext cx="4064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10"/>
          <p:cNvGrpSpPr>
            <a:grpSpLocks/>
          </p:cNvGrpSpPr>
          <p:nvPr/>
        </p:nvGrpSpPr>
        <p:grpSpPr bwMode="auto">
          <a:xfrm>
            <a:off x="2311401" y="5513919"/>
            <a:ext cx="4392084" cy="692150"/>
            <a:chOff x="213360" y="2539282"/>
            <a:chExt cx="8829040" cy="51887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35"/>
          <p:cNvGrpSpPr>
            <a:grpSpLocks/>
          </p:cNvGrpSpPr>
          <p:nvPr/>
        </p:nvGrpSpPr>
        <p:grpSpPr bwMode="auto">
          <a:xfrm>
            <a:off x="2311401" y="8030633"/>
            <a:ext cx="4392084" cy="690034"/>
            <a:chOff x="213360" y="2539282"/>
            <a:chExt cx="8829040" cy="51887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38"/>
          <p:cNvGrpSpPr>
            <a:grpSpLocks/>
          </p:cNvGrpSpPr>
          <p:nvPr/>
        </p:nvGrpSpPr>
        <p:grpSpPr bwMode="auto">
          <a:xfrm>
            <a:off x="2311401" y="2969685"/>
            <a:ext cx="4392084" cy="692150"/>
            <a:chOff x="213360" y="2539282"/>
            <a:chExt cx="8829040" cy="518878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6908800" y="2396730"/>
            <a:ext cx="7315200" cy="815467"/>
          </a:xfrm>
          <a:prstGeom prst="rect">
            <a:avLst/>
          </a:prstGeom>
          <a:noFill/>
        </p:spPr>
        <p:txBody>
          <a:bodyPr lIns="121779" tIns="60890" rIns="121779" bIns="60890">
            <a:spAutoFit/>
          </a:bodyPr>
          <a:lstStyle/>
          <a:p>
            <a:pPr>
              <a:defRPr/>
            </a:pPr>
            <a:r>
              <a:rPr lang="en-US" sz="4500" dirty="0">
                <a:solidFill>
                  <a:srgbClr val="FF0000"/>
                </a:solidFill>
              </a:rPr>
              <a:t>Frequent overloading</a:t>
            </a:r>
          </a:p>
        </p:txBody>
      </p:sp>
    </p:spTree>
    <p:extLst>
      <p:ext uri="{BB962C8B-B14F-4D97-AF65-F5344CB8AC3E}">
        <p14:creationId xmlns:p14="http://schemas.microsoft.com/office/powerpoint/2010/main" val="151951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OleChart spid="46" grpId="0"/>
      <p:bldOleChart spid="47" grpId="0"/>
      <p:bldOleChart spid="48" grpId="0"/>
      <p:bldP spid="5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9" name="Group 9"/>
          <p:cNvGrpSpPr>
            <a:grpSpLocks/>
          </p:cNvGrpSpPr>
          <p:nvPr/>
        </p:nvGrpSpPr>
        <p:grpSpPr bwMode="auto">
          <a:xfrm>
            <a:off x="2311401" y="4125386"/>
            <a:ext cx="4392084" cy="2080683"/>
            <a:chOff x="213360" y="1499011"/>
            <a:chExt cx="8829043" cy="155914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" y="1499011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" y="3058160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9091" name="Chart 13"/>
          <p:cNvGraphicFramePr>
            <a:graphicFrameLocks/>
          </p:cNvGraphicFramePr>
          <p:nvPr/>
        </p:nvGraphicFramePr>
        <p:xfrm>
          <a:off x="2243667" y="3793067"/>
          <a:ext cx="4064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84660" progId="Excel.Chart.8">
                  <p:embed/>
                </p:oleObj>
              </mc:Choice>
              <mc:Fallback>
                <p:oleObj r:id="rId2" imgW="3047748" imgH="2084660" progId="Excel.Chart.8">
                  <p:embed/>
                  <p:pic>
                    <p:nvPicPr>
                      <p:cNvPr id="89091" name="Char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3793067"/>
                        <a:ext cx="4064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43671" y="6316112"/>
            <a:ext cx="4459813" cy="2783467"/>
            <a:chOff x="158503" y="4737793"/>
            <a:chExt cx="3345064" cy="208685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9303" y="6540566"/>
              <a:ext cx="32942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9102" name="Chart 12"/>
            <p:cNvGraphicFramePr>
              <a:graphicFrameLocks/>
            </p:cNvGraphicFramePr>
            <p:nvPr/>
          </p:nvGraphicFramePr>
          <p:xfrm>
            <a:off x="158503" y="4737793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3047748" imgH="2090755" progId="Excel.Chart.8">
                    <p:embed/>
                  </p:oleObj>
                </mc:Choice>
                <mc:Fallback>
                  <p:oleObj r:id="rId4" imgW="3047748" imgH="2090755" progId="Excel.Chart.8">
                    <p:embed/>
                    <p:pic>
                      <p:nvPicPr>
                        <p:cNvPr id="89102" name="Chart 1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4737793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243702" y="1267914"/>
            <a:ext cx="4459812" cy="2781240"/>
            <a:chOff x="158503" y="950255"/>
            <a:chExt cx="3345060" cy="208685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09302" y="2746488"/>
              <a:ext cx="3294261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9100" name="Chart 26"/>
            <p:cNvGraphicFramePr>
              <a:graphicFrameLocks/>
            </p:cNvGraphicFramePr>
            <p:nvPr/>
          </p:nvGraphicFramePr>
          <p:xfrm>
            <a:off x="158503" y="950255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6" imgW="3047748" imgH="2084660" progId="Excel.Chart.8">
                    <p:embed/>
                  </p:oleObj>
                </mc:Choice>
                <mc:Fallback>
                  <p:oleObj name="Chart" r:id="rId6" imgW="3047748" imgH="2084660" progId="Excel.Chart.8">
                    <p:embed/>
                    <p:pic>
                      <p:nvPicPr>
                        <p:cNvPr id="89100" name="Chart 2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950255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9095" name="TextBox 27"/>
          <p:cNvSpPr txBox="1">
            <a:spLocks noChangeArrowheads="1"/>
          </p:cNvSpPr>
          <p:nvPr/>
        </p:nvSpPr>
        <p:spPr bwMode="auto">
          <a:xfrm>
            <a:off x="7140342" y="4205836"/>
            <a:ext cx="246001" cy="41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79" tIns="60890" rIns="121779" bIns="6089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endParaRPr lang="en-US" sz="1875"/>
          </a:p>
        </p:txBody>
      </p:sp>
      <p:sp>
        <p:nvSpPr>
          <p:cNvPr id="19" name="TextBox 18"/>
          <p:cNvSpPr txBox="1"/>
          <p:nvPr/>
        </p:nvSpPr>
        <p:spPr>
          <a:xfrm>
            <a:off x="6908800" y="2226608"/>
            <a:ext cx="7315200" cy="815467"/>
          </a:xfrm>
          <a:prstGeom prst="rect">
            <a:avLst/>
          </a:prstGeom>
          <a:noFill/>
        </p:spPr>
        <p:txBody>
          <a:bodyPr lIns="121779" tIns="60890" rIns="121779" bIns="60890">
            <a:spAutoFit/>
          </a:bodyPr>
          <a:lstStyle/>
          <a:p>
            <a:pPr>
              <a:defRPr/>
            </a:pPr>
            <a:r>
              <a:rPr lang="en-US" sz="4500" dirty="0">
                <a:solidFill>
                  <a:srgbClr val="FF0000"/>
                </a:solidFill>
              </a:rPr>
              <a:t>No overloading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5196" y="8352572"/>
            <a:ext cx="2247186" cy="671261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3563" dirty="0"/>
              <a:t>Time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2243667" y="-209761"/>
            <a:ext cx="11730956" cy="2286000"/>
          </a:xfrm>
        </p:spPr>
        <p:txBody>
          <a:bodyPr/>
          <a:lstStyle/>
          <a:p>
            <a:r>
              <a:rPr lang="en-US" sz="5063" dirty="0">
                <a:latin typeface="Arial" charset="0"/>
                <a:ea typeface="ＭＳ Ｐゴシック" charset="0"/>
                <a:cs typeface="ＭＳ Ｐゴシック" charset="0"/>
              </a:rPr>
              <a:t>Intuition: on demand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0958B4-6BD6-4D9C-CA32-8A496A23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86</a:t>
            </a:fld>
            <a:endParaRPr lang="en-US"/>
          </a:p>
        </p:txBody>
      </p: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8382000" y="4785786"/>
            <a:ext cx="4988984" cy="2078567"/>
            <a:chOff x="5029200" y="3589577"/>
            <a:chExt cx="2840743" cy="1559149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/>
          <p:cNvCxnSpPr/>
          <p:nvPr/>
        </p:nvCxnSpPr>
        <p:spPr>
          <a:xfrm>
            <a:off x="10725151" y="4785786"/>
            <a:ext cx="0" cy="207856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02164" y="4224520"/>
            <a:ext cx="5158728" cy="526926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2625" dirty="0"/>
              <a:t>Link capacity = 30Mbps</a:t>
            </a:r>
          </a:p>
        </p:txBody>
      </p:sp>
    </p:spTree>
    <p:extLst>
      <p:ext uri="{BB962C8B-B14F-4D97-AF65-F5344CB8AC3E}">
        <p14:creationId xmlns:p14="http://schemas.microsoft.com/office/powerpoint/2010/main" val="139717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5.55556E-7 -0.27615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0104 0.27778 " pathEditMode="relative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1641" y="1215342"/>
            <a:ext cx="14260010" cy="6738062"/>
          </a:xfrm>
        </p:spPr>
        <p:txBody>
          <a:bodyPr/>
          <a:lstStyle/>
          <a:p>
            <a:pPr marL="297308" indent="0">
              <a:buNone/>
            </a:pPr>
            <a:r>
              <a:rPr lang="en-US" dirty="0"/>
              <a:t>Switching on-demand exploits </a:t>
            </a:r>
            <a:r>
              <a:rPr lang="en-US" i="1" dirty="0">
                <a:solidFill>
                  <a:srgbClr val="FF0000"/>
                </a:solidFill>
              </a:rPr>
              <a:t>statistical multiplexing </a:t>
            </a:r>
            <a:r>
              <a:rPr lang="en-US" dirty="0">
                <a:solidFill>
                  <a:schemeClr val="tx1"/>
                </a:solidFill>
              </a:rPr>
              <a:t>better than reservations</a:t>
            </a:r>
          </a:p>
          <a:p>
            <a:pPr marL="297308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297308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3750" dirty="0">
                <a:solidFill>
                  <a:schemeClr val="accent1">
                    <a:lumMod val="75000"/>
                  </a:schemeClr>
                </a:solidFill>
              </a:rPr>
              <a:t>Sharing using the statistics of demand</a:t>
            </a:r>
          </a:p>
          <a:p>
            <a:r>
              <a:rPr lang="en-US" sz="3750" dirty="0">
                <a:solidFill>
                  <a:schemeClr val="accent1">
                    <a:lumMod val="75000"/>
                  </a:schemeClr>
                </a:solidFill>
              </a:rPr>
              <a:t>Good for </a:t>
            </a:r>
            <a:r>
              <a:rPr lang="en-US" sz="3750" dirty="0" err="1">
                <a:solidFill>
                  <a:schemeClr val="accent1">
                    <a:lumMod val="75000"/>
                  </a:schemeClr>
                </a:solidFill>
              </a:rPr>
              <a:t>bursty</a:t>
            </a:r>
            <a:r>
              <a:rPr lang="en-US" sz="3750" dirty="0">
                <a:solidFill>
                  <a:schemeClr val="accent1">
                    <a:lumMod val="75000"/>
                  </a:schemeClr>
                </a:solidFill>
              </a:rPr>
              <a:t> traffic (average &lt;&lt; peak demand)</a:t>
            </a:r>
          </a:p>
          <a:p>
            <a:pPr marL="317500" indent="0">
              <a:buNone/>
            </a:pPr>
            <a:endParaRPr lang="en-US" sz="375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27DDE0-2F5B-4DA2-C528-D13E937E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1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904214"/>
              </p:ext>
            </p:extLst>
          </p:nvPr>
        </p:nvGraphicFramePr>
        <p:xfrm>
          <a:off x="745067" y="2184189"/>
          <a:ext cx="4064000" cy="278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84660" progId="Excel.Chart.8">
                  <p:embed/>
                </p:oleObj>
              </mc:Choice>
              <mc:Fallback>
                <p:oleObj r:id="rId2" imgW="3047748" imgH="2084660" progId="Excel.Chart.8">
                  <p:embed/>
                  <p:pic>
                    <p:nvPicPr>
                      <p:cNvPr id="92161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67" y="2184189"/>
                        <a:ext cx="4064000" cy="2783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2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021426"/>
              </p:ext>
            </p:extLst>
          </p:nvPr>
        </p:nvGraphicFramePr>
        <p:xfrm>
          <a:off x="3488267" y="1269789"/>
          <a:ext cx="4064000" cy="278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92162" name="Char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8267" y="1269789"/>
                        <a:ext cx="4064000" cy="2783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3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01460"/>
              </p:ext>
            </p:extLst>
          </p:nvPr>
        </p:nvGraphicFramePr>
        <p:xfrm>
          <a:off x="2243667" y="3098587"/>
          <a:ext cx="4064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92163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667" y="3098587"/>
                        <a:ext cx="4064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2311401" y="5511586"/>
            <a:ext cx="4392084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94400" y="3471122"/>
            <a:ext cx="0" cy="19769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38400" y="3471120"/>
            <a:ext cx="4988984" cy="0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54400" y="7924800"/>
            <a:ext cx="9144000" cy="786677"/>
          </a:xfrm>
          <a:prstGeom prst="rect">
            <a:avLst/>
          </a:prstGeom>
          <a:noFill/>
        </p:spPr>
        <p:txBody>
          <a:bodyPr lIns="121779" tIns="60890" rIns="121779" bIns="60890">
            <a:spAutoFit/>
          </a:bodyPr>
          <a:lstStyle/>
          <a:p>
            <a:pPr algn="ctr">
              <a:defRPr/>
            </a:pPr>
            <a:r>
              <a:rPr lang="en-US" sz="4313" dirty="0">
                <a:solidFill>
                  <a:srgbClr val="FF0000"/>
                </a:solidFill>
              </a:rPr>
              <a:t>What do we do under overload?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40448" y="5487873"/>
            <a:ext cx="2247186" cy="671261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3563" dirty="0"/>
              <a:t>Time</a:t>
            </a:r>
          </a:p>
        </p:txBody>
      </p: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8382000" y="4091306"/>
            <a:ext cx="4988984" cy="2078567"/>
            <a:chOff x="5029200" y="3589577"/>
            <a:chExt cx="2840743" cy="155914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/>
          <p:cNvCxnSpPr/>
          <p:nvPr/>
        </p:nvCxnSpPr>
        <p:spPr>
          <a:xfrm>
            <a:off x="10725151" y="4091306"/>
            <a:ext cx="0" cy="207856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002164" y="3530040"/>
            <a:ext cx="5158728" cy="526926"/>
          </a:xfrm>
          <a:prstGeom prst="rect">
            <a:avLst/>
          </a:prstGeom>
          <a:noFill/>
        </p:spPr>
        <p:txBody>
          <a:bodyPr wrap="square" lIns="121779" tIns="60890" rIns="121779" bIns="60890">
            <a:spAutoFit/>
          </a:bodyPr>
          <a:lstStyle/>
          <a:p>
            <a:pPr>
              <a:defRPr/>
            </a:pPr>
            <a:r>
              <a:rPr lang="en-US" sz="2625" dirty="0"/>
              <a:t>Link capacity = 30Mbps</a:t>
            </a:r>
          </a:p>
        </p:txBody>
      </p: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2243667" y="-209761"/>
            <a:ext cx="11730956" cy="2286000"/>
          </a:xfrm>
        </p:spPr>
        <p:txBody>
          <a:bodyPr/>
          <a:lstStyle/>
          <a:p>
            <a:r>
              <a:rPr lang="en-US" sz="5063" dirty="0">
                <a:latin typeface="Arial" charset="0"/>
                <a:ea typeface="ＭＳ Ｐゴシック" charset="0"/>
                <a:cs typeface="ＭＳ Ｐゴシック" charset="0"/>
              </a:rPr>
              <a:t>Intuition: on demand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9CC9B3-A623-248C-D4EC-62560686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1587500" y="429795"/>
            <a:ext cx="13081000" cy="3098800"/>
          </a:xfrm>
        </p:spPr>
        <p:txBody>
          <a:bodyPr/>
          <a:lstStyle/>
          <a:p>
            <a:r>
              <a:rPr lang="en-US" sz="5063" dirty="0">
                <a:latin typeface="+mj-lt"/>
                <a:ea typeface="ＭＳ Ｐゴシック" charset="0"/>
                <a:cs typeface="ＭＳ Ｐゴシック" charset="0"/>
              </a:rPr>
              <a:t>Statistical multiplexing </a:t>
            </a:r>
            <a:br>
              <a:rPr lang="en-US" sz="5063" dirty="0">
                <a:latin typeface="+mj-lt"/>
                <a:ea typeface="ＭＳ Ｐゴシック" charset="0"/>
                <a:cs typeface="ＭＳ Ｐゴシック" charset="0"/>
              </a:rPr>
            </a:br>
            <a:r>
              <a:rPr lang="en-US" sz="5063" dirty="0">
                <a:latin typeface="+mj-lt"/>
                <a:ea typeface="ＭＳ Ｐゴシック" charset="0"/>
                <a:cs typeface="ＭＳ Ｐゴシック" charset="0"/>
              </a:rPr>
              <a:t>is a recurrent theme in computer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587500" y="3604794"/>
            <a:ext cx="13081000" cy="3830721"/>
          </a:xfrm>
        </p:spPr>
        <p:txBody>
          <a:bodyPr/>
          <a:lstStyle/>
          <a:p>
            <a:pPr lvl="5">
              <a:defRPr/>
            </a:pPr>
            <a:endParaRPr lang="en-US" dirty="0"/>
          </a:p>
          <a:p>
            <a:pPr lvl="5"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Phone network rather than dedicated lines</a:t>
            </a:r>
          </a:p>
          <a:p>
            <a:pPr lvl="1">
              <a:lnSpc>
                <a:spcPct val="80000"/>
              </a:lnSpc>
              <a:defRPr/>
            </a:pPr>
            <a:r>
              <a:rPr lang="en-US" i="0" dirty="0">
                <a:solidFill>
                  <a:schemeClr val="accent1">
                    <a:lumMod val="75000"/>
                  </a:schemeClr>
                </a:solidFill>
              </a:rPr>
              <a:t>ancient history</a:t>
            </a:r>
          </a:p>
          <a:p>
            <a:pPr lvl="1">
              <a:lnSpc>
                <a:spcPct val="80000"/>
              </a:lnSpc>
              <a:defRPr/>
            </a:pPr>
            <a:endParaRPr lang="en-US" i="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/>
              <a:t>Packet switching rather than circuits</a:t>
            </a:r>
          </a:p>
          <a:p>
            <a:pPr lvl="1">
              <a:defRPr/>
            </a:pPr>
            <a:r>
              <a:rPr lang="en-US" i="0" dirty="0">
                <a:solidFill>
                  <a:schemeClr val="accent1">
                    <a:lumMod val="75000"/>
                  </a:schemeClr>
                </a:solidFill>
              </a:rPr>
              <a:t>today’s lecture</a:t>
            </a:r>
          </a:p>
          <a:p>
            <a:pPr lvl="1">
              <a:defRPr/>
            </a:pPr>
            <a:endParaRPr lang="en-US" i="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/>
              <a:t>Cloud computing</a:t>
            </a:r>
          </a:p>
          <a:p>
            <a:pPr lvl="1">
              <a:defRPr/>
            </a:pPr>
            <a:r>
              <a:rPr lang="en-US" i="0" dirty="0">
                <a:solidFill>
                  <a:schemeClr val="accent1">
                    <a:lumMod val="75000"/>
                  </a:schemeClr>
                </a:solidFill>
              </a:rPr>
              <a:t>shared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vs. </a:t>
            </a:r>
            <a:r>
              <a:rPr lang="en-US" i="0" dirty="0">
                <a:solidFill>
                  <a:schemeClr val="accent1">
                    <a:lumMod val="75000"/>
                  </a:schemeClr>
                </a:solidFill>
              </a:rPr>
              <a:t>dedicated machines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743E23-8181-3DB0-C9E9-8739ED742E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858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untain, sky, outdoor, tree&#10;&#10;Description automatically generated">
            <a:extLst>
              <a:ext uri="{FF2B5EF4-FFF2-40B4-BE49-F238E27FC236}">
                <a16:creationId xmlns:a16="http://schemas.microsoft.com/office/drawing/2014/main" id="{8672CBA4-311F-51B1-BEBD-FE634C161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b="7994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DA3DDA-8D5F-E5FE-7E11-0A0F45D0E3C1}"/>
                  </a:ext>
                </a:extLst>
              </p:cNvPr>
              <p:cNvSpPr txBox="1"/>
              <p:nvPr/>
            </p:nvSpPr>
            <p:spPr>
              <a:xfrm>
                <a:off x="20" y="6860899"/>
                <a:ext cx="12454361" cy="769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sz="4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5000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10160">
                          <a:solidFill>
                            <a:schemeClr val="accent5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 Volume(Great Wall of China)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ln w="10160">
                          <a:solidFill>
                            <a:schemeClr val="accent5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44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 1 Exabyte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DA3DDA-8D5F-E5FE-7E11-0A0F45D0E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" y="6860899"/>
                <a:ext cx="12454361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0338F-30A2-F94A-792D-5D94FCC1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7208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90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850" name="Shape 850"/>
          <p:cNvSpPr>
            <a:spLocks noGrp="1"/>
          </p:cNvSpPr>
          <p:nvPr>
            <p:ph type="body" idx="1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125" dirty="0"/>
              <a:t>Reservations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125" dirty="0"/>
              <a:t>On demand</a:t>
            </a:r>
          </a:p>
          <a:p>
            <a:pPr marL="297308" indent="0">
              <a:buNone/>
              <a:defRPr sz="1800">
                <a:solidFill>
                  <a:srgbClr val="000000"/>
                </a:solidFill>
              </a:defRPr>
            </a:pPr>
            <a:endParaRPr lang="en-US" sz="4125" dirty="0"/>
          </a:p>
        </p:txBody>
      </p:sp>
      <p:sp>
        <p:nvSpPr>
          <p:cNvPr id="849" name="Shape 8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dirty="0"/>
              <a:t>Two approaches to sharing</a:t>
            </a:r>
            <a:endParaRPr sz="4800" dirty="0"/>
          </a:p>
        </p:txBody>
      </p:sp>
      <p:sp>
        <p:nvSpPr>
          <p:cNvPr id="5" name="Shape 849"/>
          <p:cNvSpPr txBox="1">
            <a:spLocks/>
          </p:cNvSpPr>
          <p:nvPr/>
        </p:nvSpPr>
        <p:spPr>
          <a:xfrm>
            <a:off x="3352157" y="6024563"/>
            <a:ext cx="981075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7567" tIns="47567" rIns="47567" bIns="47567" anchor="ctr"/>
          <a:lstStyle>
            <a:lvl1pPr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228367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indent="456728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685098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indent="913462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indent="1141833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indent="1370192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indent="1598558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indent="1826928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500" dirty="0">
                <a:solidFill>
                  <a:schemeClr val="accent1">
                    <a:lumMod val="75000"/>
                  </a:schemeClr>
                </a:solidFill>
              </a:rPr>
              <a:t>How are these implemented?</a:t>
            </a:r>
          </a:p>
        </p:txBody>
      </p:sp>
    </p:spTree>
    <p:extLst>
      <p:ext uri="{BB962C8B-B14F-4D97-AF65-F5344CB8AC3E}">
        <p14:creationId xmlns:p14="http://schemas.microsoft.com/office/powerpoint/2010/main" val="11796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91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850" name="Shape 850"/>
          <p:cNvSpPr>
            <a:spLocks noGrp="1"/>
          </p:cNvSpPr>
          <p:nvPr>
            <p:ph type="body" idx="1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125" dirty="0"/>
              <a:t>Reservations </a:t>
            </a:r>
            <a:r>
              <a:rPr lang="en-US" sz="4125" dirty="0">
                <a:sym typeface="Wingdings"/>
              </a:rPr>
              <a:t> circuit switching</a:t>
            </a:r>
            <a:endParaRPr lang="en-US" sz="4125" dirty="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125" dirty="0"/>
              <a:t>On demand </a:t>
            </a:r>
            <a:r>
              <a:rPr lang="en-US" sz="4125" dirty="0">
                <a:sym typeface="Wingdings"/>
              </a:rPr>
              <a:t> packet switching</a:t>
            </a:r>
            <a:endParaRPr lang="en-US" sz="4125" dirty="0"/>
          </a:p>
          <a:p>
            <a:pPr marL="297308" indent="0">
              <a:buNone/>
              <a:defRPr sz="1800">
                <a:solidFill>
                  <a:srgbClr val="000000"/>
                </a:solidFill>
              </a:defRPr>
            </a:pPr>
            <a:endParaRPr lang="en-US" sz="4125" dirty="0"/>
          </a:p>
        </p:txBody>
      </p:sp>
      <p:sp>
        <p:nvSpPr>
          <p:cNvPr id="849" name="Shape 8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dirty="0"/>
              <a:t>Two approaches to sharing</a:t>
            </a:r>
            <a:endParaRPr sz="4800" dirty="0"/>
          </a:p>
        </p:txBody>
      </p:sp>
      <p:sp>
        <p:nvSpPr>
          <p:cNvPr id="5" name="Shape 849"/>
          <p:cNvSpPr txBox="1">
            <a:spLocks/>
          </p:cNvSpPr>
          <p:nvPr/>
        </p:nvSpPr>
        <p:spPr>
          <a:xfrm>
            <a:off x="3352157" y="6024563"/>
            <a:ext cx="981075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7567" tIns="47567" rIns="47567" bIns="47567" anchor="ctr"/>
          <a:lstStyle>
            <a:lvl1pPr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228367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indent="456728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685098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indent="913462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indent="1141833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indent="1370192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indent="1598558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indent="1826928" algn="ctr" defTabSz="583603">
              <a:defRPr sz="6400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500" dirty="0">
                <a:solidFill>
                  <a:schemeClr val="accent1">
                    <a:lumMod val="75000"/>
                  </a:schemeClr>
                </a:solidFill>
              </a:rPr>
              <a:t>How are these implemented?</a:t>
            </a:r>
          </a:p>
        </p:txBody>
      </p:sp>
    </p:spTree>
    <p:extLst>
      <p:ext uri="{BB962C8B-B14F-4D97-AF65-F5344CB8AC3E}">
        <p14:creationId xmlns:p14="http://schemas.microsoft.com/office/powerpoint/2010/main" val="25387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92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1036" name="Shape 1036"/>
          <p:cNvSpPr>
            <a:spLocks noGrp="1"/>
          </p:cNvSpPr>
          <p:nvPr>
            <p:ph type="body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938"/>
              </a:spcBef>
              <a:defRPr sz="1800">
                <a:solidFill>
                  <a:srgbClr val="000000"/>
                </a:solidFill>
              </a:defRPr>
            </a:pPr>
            <a:r>
              <a:rPr sz="3375" dirty="0"/>
              <a:t>Packet switching</a:t>
            </a: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r>
              <a:rPr sz="2906" dirty="0">
                <a:solidFill>
                  <a:schemeClr val="accent1">
                    <a:lumMod val="75000"/>
                  </a:schemeClr>
                </a:solidFill>
              </a:rPr>
              <a:t>packets treated on demand</a:t>
            </a:r>
            <a:endParaRPr lang="en-US" sz="2906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r>
              <a:rPr lang="en-US" sz="2906" dirty="0">
                <a:solidFill>
                  <a:schemeClr val="accent1">
                    <a:lumMod val="75000"/>
                  </a:schemeClr>
                </a:solidFill>
              </a:rPr>
              <a:t>admission control</a:t>
            </a:r>
            <a:r>
              <a:rPr sz="2906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sz="2906" u="sng" dirty="0">
                <a:solidFill>
                  <a:schemeClr val="accent1">
                    <a:lumMod val="75000"/>
                  </a:schemeClr>
                </a:solidFill>
              </a:rPr>
              <a:t>per packet</a:t>
            </a:r>
            <a:br>
              <a:rPr lang="en-US" sz="2906" dirty="0">
                <a:solidFill>
                  <a:schemeClr val="accent1">
                    <a:lumMod val="75000"/>
                  </a:schemeClr>
                </a:solidFill>
              </a:rPr>
            </a:br>
            <a:endParaRPr sz="2906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938"/>
              </a:spcBef>
              <a:defRPr sz="1800">
                <a:solidFill>
                  <a:srgbClr val="000000"/>
                </a:solidFill>
              </a:defRPr>
            </a:pPr>
            <a:r>
              <a:rPr sz="3375" dirty="0"/>
              <a:t>C</a:t>
            </a:r>
            <a:r>
              <a:rPr lang="en-US" sz="3375" dirty="0"/>
              <a:t>ircuit</a:t>
            </a:r>
            <a:r>
              <a:rPr sz="3375" dirty="0"/>
              <a:t> switching</a:t>
            </a: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r>
              <a:rPr sz="2906" dirty="0">
                <a:solidFill>
                  <a:schemeClr val="accent1">
                    <a:lumMod val="75000"/>
                  </a:schemeClr>
                </a:solidFill>
              </a:rPr>
              <a:t>resources reserved per active </a:t>
            </a:r>
            <a:r>
              <a:rPr lang="en-US" sz="2906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sz="2906" dirty="0">
                <a:solidFill>
                  <a:schemeClr val="accent1">
                    <a:lumMod val="75000"/>
                  </a:schemeClr>
                </a:solidFill>
              </a:rPr>
              <a:t>connection</a:t>
            </a:r>
            <a:r>
              <a:rPr lang="en-US" sz="2906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endParaRPr sz="2906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r>
              <a:rPr sz="2906" dirty="0">
                <a:solidFill>
                  <a:schemeClr val="accent1">
                    <a:lumMod val="75000"/>
                  </a:schemeClr>
                </a:solidFill>
              </a:rPr>
              <a:t>admission control: </a:t>
            </a:r>
            <a:r>
              <a:rPr sz="2906" u="sng" dirty="0">
                <a:solidFill>
                  <a:schemeClr val="accent1">
                    <a:lumMod val="75000"/>
                  </a:schemeClr>
                </a:solidFill>
              </a:rPr>
              <a:t>per connection</a:t>
            </a:r>
            <a:br>
              <a:rPr lang="en-US" sz="2906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906" dirty="0">
              <a:solidFill>
                <a:schemeClr val="accent1">
                  <a:lumMod val="75000"/>
                </a:schemeClr>
              </a:solidFill>
            </a:endParaRPr>
          </a:p>
          <a:p>
            <a:pPr marL="713566" lvl="1" indent="0">
              <a:spcBef>
                <a:spcPts val="938"/>
              </a:spcBef>
              <a:buNone/>
              <a:defRPr sz="1800" i="0">
                <a:solidFill>
                  <a:srgbClr val="000000"/>
                </a:solidFill>
              </a:defRPr>
            </a:pP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035" name="Shape 10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dirty="0"/>
              <a:t>Two approaches to sharing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7876886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848" name="Straight Connector 49"/>
          <p:cNvCxnSpPr>
            <a:cxnSpLocks noChangeShapeType="1"/>
          </p:cNvCxnSpPr>
          <p:nvPr/>
        </p:nvCxnSpPr>
        <p:spPr bwMode="auto">
          <a:xfrm flipH="1">
            <a:off x="8881533" y="2992966"/>
            <a:ext cx="609600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E99EE-3F84-75F0-6598-9DACC715B4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93</a:t>
            </a:fld>
            <a:endParaRPr lang="en-US"/>
          </a:p>
        </p:txBody>
      </p:sp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latin typeface="+mj-lt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528011" y="6637338"/>
            <a:ext cx="10239375" cy="2427287"/>
          </a:xfrm>
        </p:spPr>
        <p:txBody>
          <a:bodyPr/>
          <a:lstStyle/>
          <a:p>
            <a:pPr marL="513758" marR="0" lvl="0" indent="-513758" defTabSz="583543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5000"/>
              <a:buFontTx/>
              <a:buAutoNum type="arabicParenBoth"/>
              <a:tabLst/>
              <a:defRPr/>
            </a:pPr>
            <a:r>
              <a:rPr lang="en-US" sz="3100" dirty="0" err="1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src</a:t>
            </a:r>
            <a:r>
              <a:rPr lang="en-US" sz="3100" dirty="0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 sends a reservation request to </a:t>
            </a:r>
            <a:r>
              <a:rPr lang="en-US" sz="3100" dirty="0" err="1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dst</a:t>
            </a:r>
            <a:endParaRPr lang="en-US" sz="3100" dirty="0">
              <a:solidFill>
                <a:srgbClr val="5B5B5B"/>
              </a:solidFill>
              <a:latin typeface="Calibri"/>
              <a:ea typeface="ＭＳ Ｐゴシック" charset="0"/>
              <a:cs typeface="ＭＳ Ｐゴシック" charset="0"/>
              <a:sym typeface="Calibri"/>
            </a:endParaRPr>
          </a:p>
          <a:p>
            <a:pPr marL="0" marR="0" lvl="0" indent="0" defTabSz="583543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lang="en-US" sz="3100" dirty="0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(2) Switches “establish a circuit”</a:t>
            </a:r>
          </a:p>
          <a:p>
            <a:pPr marL="0" marR="0" lvl="0" indent="0" defTabSz="583543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lang="en-US" sz="3100" dirty="0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(3) </a:t>
            </a:r>
            <a:r>
              <a:rPr lang="en-US" sz="3100" dirty="0" err="1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src</a:t>
            </a:r>
            <a:r>
              <a:rPr lang="en-US" sz="3100" dirty="0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 starts sending data</a:t>
            </a:r>
          </a:p>
          <a:p>
            <a:pPr marL="0" marR="0" lvl="0" indent="0" defTabSz="583543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lang="en-US" sz="3100" dirty="0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(4) </a:t>
            </a:r>
            <a:r>
              <a:rPr lang="en-US" sz="3100" dirty="0" err="1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src</a:t>
            </a:r>
            <a:r>
              <a:rPr lang="en-US" sz="3100" dirty="0">
                <a:solidFill>
                  <a:srgbClr val="5B5B5B"/>
                </a:solidFill>
                <a:latin typeface="Calibri"/>
                <a:ea typeface="ＭＳ Ｐゴシック" charset="0"/>
                <a:cs typeface="ＭＳ Ｐゴシック" charset="0"/>
                <a:sym typeface="Calibri"/>
              </a:rPr>
              <a:t> sends a “teardown circuit” message  </a:t>
            </a:r>
          </a:p>
          <a:p>
            <a:pPr marL="0" indent="0">
              <a:spcBef>
                <a:spcPts val="281"/>
              </a:spcBef>
              <a:buNone/>
            </a:pPr>
            <a:endParaRPr lang="en-US" sz="2906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Shape 1247"/>
          <p:cNvSpPr/>
          <p:nvPr/>
        </p:nvSpPr>
        <p:spPr>
          <a:xfrm>
            <a:off x="9175737" y="2682877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8170335" y="5736167"/>
            <a:ext cx="406400" cy="40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779" tIns="60890" rIns="121779" bIns="60890" anchor="ctr"/>
          <a:lstStyle/>
          <a:p>
            <a:endParaRPr lang="en-US" sz="3563"/>
          </a:p>
        </p:txBody>
      </p:sp>
      <p:sp>
        <p:nvSpPr>
          <p:cNvPr id="35844" name="Rectangle 32"/>
          <p:cNvSpPr>
            <a:spLocks noChangeArrowheads="1"/>
          </p:cNvSpPr>
          <p:nvPr/>
        </p:nvSpPr>
        <p:spPr bwMode="auto">
          <a:xfrm>
            <a:off x="8475135" y="3500966"/>
            <a:ext cx="406400" cy="40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779" tIns="60890" rIns="121779" bIns="60890" anchor="ctr"/>
          <a:lstStyle/>
          <a:p>
            <a:endParaRPr lang="en-US" sz="3563"/>
          </a:p>
        </p:txBody>
      </p:sp>
      <p:sp>
        <p:nvSpPr>
          <p:cNvPr id="35845" name="Rectangle 33"/>
          <p:cNvSpPr>
            <a:spLocks noChangeArrowheads="1"/>
          </p:cNvSpPr>
          <p:nvPr/>
        </p:nvSpPr>
        <p:spPr bwMode="auto">
          <a:xfrm>
            <a:off x="10405534" y="4415366"/>
            <a:ext cx="406400" cy="40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779" tIns="60890" rIns="121779" bIns="60890" anchor="ctr"/>
          <a:lstStyle/>
          <a:p>
            <a:endParaRPr lang="en-US" sz="3563"/>
          </a:p>
        </p:txBody>
      </p:sp>
      <p:cxnSp>
        <p:nvCxnSpPr>
          <p:cNvPr id="35846" name="Straight Connector 12"/>
          <p:cNvCxnSpPr>
            <a:cxnSpLocks noChangeShapeType="1"/>
          </p:cNvCxnSpPr>
          <p:nvPr/>
        </p:nvCxnSpPr>
        <p:spPr bwMode="auto">
          <a:xfrm>
            <a:off x="10811934" y="4599547"/>
            <a:ext cx="812800" cy="190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47" name="Straight Connector 43"/>
          <p:cNvCxnSpPr>
            <a:cxnSpLocks noChangeShapeType="1"/>
            <a:stCxn id="35845" idx="2"/>
          </p:cNvCxnSpPr>
          <p:nvPr/>
        </p:nvCxnSpPr>
        <p:spPr bwMode="auto">
          <a:xfrm flipH="1">
            <a:off x="10507135" y="4821767"/>
            <a:ext cx="10160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49" name="Straight Connector 53"/>
          <p:cNvCxnSpPr>
            <a:cxnSpLocks noChangeShapeType="1"/>
            <a:stCxn id="35843" idx="3"/>
            <a:endCxn id="35845" idx="1"/>
          </p:cNvCxnSpPr>
          <p:nvPr/>
        </p:nvCxnSpPr>
        <p:spPr bwMode="auto">
          <a:xfrm flipV="1">
            <a:off x="8576733" y="4618566"/>
            <a:ext cx="1828800" cy="132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0" name="Straight Connector 56"/>
          <p:cNvCxnSpPr>
            <a:cxnSpLocks noChangeShapeType="1"/>
            <a:stCxn id="35844" idx="3"/>
            <a:endCxn id="35845" idx="1"/>
          </p:cNvCxnSpPr>
          <p:nvPr/>
        </p:nvCxnSpPr>
        <p:spPr bwMode="auto">
          <a:xfrm>
            <a:off x="8881533" y="3704166"/>
            <a:ext cx="1524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1" name="Straight Connector 59"/>
          <p:cNvCxnSpPr>
            <a:cxnSpLocks noChangeShapeType="1"/>
          </p:cNvCxnSpPr>
          <p:nvPr/>
        </p:nvCxnSpPr>
        <p:spPr bwMode="auto">
          <a:xfrm>
            <a:off x="8170334" y="3094566"/>
            <a:ext cx="309034" cy="3979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2" name="Straight Connector 62"/>
          <p:cNvCxnSpPr>
            <a:cxnSpLocks noChangeShapeType="1"/>
            <a:stCxn id="35865" idx="2"/>
            <a:endCxn id="35843" idx="1"/>
          </p:cNvCxnSpPr>
          <p:nvPr/>
        </p:nvCxnSpPr>
        <p:spPr bwMode="auto">
          <a:xfrm>
            <a:off x="7357535" y="5228166"/>
            <a:ext cx="81280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3" name="Straight Connector 67"/>
          <p:cNvCxnSpPr>
            <a:cxnSpLocks noChangeShapeType="1"/>
          </p:cNvCxnSpPr>
          <p:nvPr/>
        </p:nvCxnSpPr>
        <p:spPr bwMode="auto">
          <a:xfrm flipV="1">
            <a:off x="6544735" y="5126567"/>
            <a:ext cx="71120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Connector 88"/>
          <p:cNvCxnSpPr>
            <a:cxnSpLocks noChangeShapeType="1"/>
            <a:stCxn id="35858" idx="3"/>
          </p:cNvCxnSpPr>
          <p:nvPr/>
        </p:nvCxnSpPr>
        <p:spPr bwMode="auto">
          <a:xfrm>
            <a:off x="6341534" y="4212167"/>
            <a:ext cx="91440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6" name="Straight Connector 90"/>
          <p:cNvCxnSpPr>
            <a:cxnSpLocks noChangeShapeType="1"/>
          </p:cNvCxnSpPr>
          <p:nvPr/>
        </p:nvCxnSpPr>
        <p:spPr bwMode="auto">
          <a:xfrm>
            <a:off x="5630335" y="3602565"/>
            <a:ext cx="309034" cy="3979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7" name="Straight Connector 91"/>
          <p:cNvCxnSpPr>
            <a:cxnSpLocks noChangeShapeType="1"/>
          </p:cNvCxnSpPr>
          <p:nvPr/>
        </p:nvCxnSpPr>
        <p:spPr bwMode="auto">
          <a:xfrm flipH="1">
            <a:off x="5325534" y="4212165"/>
            <a:ext cx="812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858" name="Rectangle 87"/>
          <p:cNvSpPr>
            <a:spLocks noChangeArrowheads="1"/>
          </p:cNvSpPr>
          <p:nvPr/>
        </p:nvSpPr>
        <p:spPr bwMode="auto">
          <a:xfrm>
            <a:off x="5935135" y="4008966"/>
            <a:ext cx="406400" cy="40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779" tIns="60890" rIns="121779" bIns="60890" anchor="ctr"/>
          <a:lstStyle/>
          <a:p>
            <a:endParaRPr lang="en-US" sz="3563"/>
          </a:p>
        </p:txBody>
      </p:sp>
      <p:sp>
        <p:nvSpPr>
          <p:cNvPr id="35865" name="Rectangle 36"/>
          <p:cNvSpPr>
            <a:spLocks noChangeArrowheads="1"/>
          </p:cNvSpPr>
          <p:nvPr/>
        </p:nvSpPr>
        <p:spPr bwMode="auto">
          <a:xfrm>
            <a:off x="7154335" y="4821767"/>
            <a:ext cx="406400" cy="40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779" tIns="60890" rIns="121779" bIns="60890" anchor="ctr"/>
          <a:lstStyle/>
          <a:p>
            <a:endParaRPr lang="en-US" sz="3563"/>
          </a:p>
        </p:txBody>
      </p:sp>
      <p:cxnSp>
        <p:nvCxnSpPr>
          <p:cNvPr id="35867" name="Straight Connector 34"/>
          <p:cNvCxnSpPr>
            <a:cxnSpLocks noChangeShapeType="1"/>
          </p:cNvCxnSpPr>
          <p:nvPr/>
        </p:nvCxnSpPr>
        <p:spPr bwMode="auto">
          <a:xfrm flipV="1">
            <a:off x="7357535" y="3704166"/>
            <a:ext cx="1117600" cy="132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9509305" y="2610036"/>
            <a:ext cx="1043517" cy="74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79" tIns="60890" rIns="121779" bIns="6089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31" dirty="0" err="1">
                <a:solidFill>
                  <a:srgbClr val="0000FF"/>
                </a:solidFill>
                <a:latin typeface="+mn-lt"/>
              </a:rPr>
              <a:t>dst</a:t>
            </a:r>
            <a:endParaRPr lang="en-US" sz="4031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73429" y="2946399"/>
            <a:ext cx="1188146" cy="711200"/>
            <a:chOff x="7676385" y="3810000"/>
            <a:chExt cx="1038483" cy="533400"/>
          </a:xfrm>
        </p:grpSpPr>
        <p:sp>
          <p:nvSpPr>
            <p:cNvPr id="35878" name="Oval Callout 7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76385" y="3886200"/>
              <a:ext cx="1038483" cy="3180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56" dirty="0"/>
                <a:t>10Mb/s?</a:t>
              </a: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6987829" y="3657600"/>
            <a:ext cx="1188146" cy="711200"/>
            <a:chOff x="7676385" y="3810000"/>
            <a:chExt cx="1038483" cy="533400"/>
          </a:xfrm>
        </p:grpSpPr>
        <p:sp>
          <p:nvSpPr>
            <p:cNvPr id="35876" name="Oval Callout 45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76385" y="3886200"/>
              <a:ext cx="1038483" cy="3180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56" dirty="0"/>
                <a:t>10Mb/s?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8322788" y="2513920"/>
            <a:ext cx="1316503" cy="711202"/>
            <a:chOff x="7564193" y="3500455"/>
            <a:chExt cx="1150673" cy="533400"/>
          </a:xfrm>
        </p:grpSpPr>
        <p:sp>
          <p:nvSpPr>
            <p:cNvPr id="35874" name="Oval Callout 48"/>
            <p:cNvSpPr>
              <a:spLocks noChangeArrowheads="1"/>
            </p:cNvSpPr>
            <p:nvPr/>
          </p:nvSpPr>
          <p:spPr bwMode="auto">
            <a:xfrm>
              <a:off x="7564193" y="3500455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76382" y="3588567"/>
              <a:ext cx="1038484" cy="3180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56" dirty="0"/>
                <a:t>10Mb/s?</a:t>
              </a:r>
            </a:p>
          </p:txBody>
        </p:sp>
      </p:grpSp>
      <p:sp>
        <p:nvSpPr>
          <p:cNvPr id="15" name="Freeform 14"/>
          <p:cNvSpPr>
            <a:spLocks/>
          </p:cNvSpPr>
          <p:nvPr/>
        </p:nvSpPr>
        <p:spPr bwMode="auto">
          <a:xfrm>
            <a:off x="5403851" y="3545418"/>
            <a:ext cx="3943349" cy="1534583"/>
          </a:xfrm>
          <a:custGeom>
            <a:avLst/>
            <a:gdLst>
              <a:gd name="T0" fmla="*/ 0 w 2957286"/>
              <a:gd name="T1" fmla="*/ 72692 h 1150522"/>
              <a:gd name="T2" fmla="*/ 526223 w 2957286"/>
              <a:gd name="T3" fmla="*/ 599215 h 1150522"/>
              <a:gd name="T4" fmla="*/ 1524232 w 2957286"/>
              <a:gd name="T5" fmla="*/ 1143892 h 1150522"/>
              <a:gd name="T6" fmla="*/ 2667408 w 2957286"/>
              <a:gd name="T7" fmla="*/ 181627 h 1150522"/>
              <a:gd name="T8" fmla="*/ 2957738 w 2957286"/>
              <a:gd name="T9" fmla="*/ 68 h 11505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7286" h="1150522">
                <a:moveTo>
                  <a:pt x="0" y="72640"/>
                </a:moveTo>
                <a:cubicBezTo>
                  <a:pt x="136071" y="246509"/>
                  <a:pt x="272143" y="420378"/>
                  <a:pt x="526143" y="598783"/>
                </a:cubicBezTo>
                <a:cubicBezTo>
                  <a:pt x="780143" y="777188"/>
                  <a:pt x="1167191" y="1212616"/>
                  <a:pt x="1524000" y="1143068"/>
                </a:cubicBezTo>
                <a:cubicBezTo>
                  <a:pt x="1880809" y="1073520"/>
                  <a:pt x="2428119" y="371997"/>
                  <a:pt x="2667000" y="181497"/>
                </a:cubicBezTo>
                <a:cubicBezTo>
                  <a:pt x="2905881" y="-9003"/>
                  <a:pt x="2957286" y="68"/>
                  <a:pt x="2957286" y="68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779" tIns="60890" rIns="121779" bIns="60890" anchor="ctr"/>
          <a:lstStyle/>
          <a:p>
            <a:endParaRPr lang="en-US" sz="3563"/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 flipH="1">
            <a:off x="4377842" y="2869504"/>
            <a:ext cx="1043517" cy="74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79" tIns="60890" rIns="121779" bIns="6089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31" dirty="0" err="1">
                <a:solidFill>
                  <a:srgbClr val="0000FF"/>
                </a:solidFill>
                <a:latin typeface="+mn-lt"/>
              </a:rPr>
              <a:t>src</a:t>
            </a:r>
            <a:endParaRPr lang="en-US" sz="4031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74179" y="2658926"/>
            <a:ext cx="3555888" cy="1930400"/>
            <a:chOff x="4487468" y="2753359"/>
            <a:chExt cx="3792947" cy="2059093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42" name="Group 41"/>
            <p:cNvGrpSpPr>
              <a:grpSpLocks/>
            </p:cNvGrpSpPr>
            <p:nvPr/>
          </p:nvGrpSpPr>
          <p:grpSpPr bwMode="auto">
            <a:xfrm>
              <a:off x="4487468" y="3295225"/>
              <a:ext cx="1191987" cy="758613"/>
              <a:chOff x="7696201" y="3810000"/>
              <a:chExt cx="976725" cy="533400"/>
            </a:xfrm>
            <a:grpFill/>
          </p:grpSpPr>
          <p:sp>
            <p:nvSpPr>
              <p:cNvPr id="43" name="Oval Callout 7"/>
              <p:cNvSpPr>
                <a:spLocks noChangeArrowheads="1"/>
              </p:cNvSpPr>
              <p:nvPr/>
            </p:nvSpPr>
            <p:spPr bwMode="auto">
              <a:xfrm>
                <a:off x="7696201" y="3810000"/>
                <a:ext cx="976725" cy="533400"/>
              </a:xfrm>
              <a:prstGeom prst="wedgeEllipseCallout">
                <a:avLst>
                  <a:gd name="adj1" fmla="val -31093"/>
                  <a:gd name="adj2" fmla="val 110972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3563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018226" y="3886200"/>
                <a:ext cx="354755" cy="31806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156" dirty="0">
                    <a:latin typeface="Zapf Dingbats"/>
                    <a:ea typeface="Zapf Dingbats"/>
                    <a:cs typeface="Zapf Dingbats"/>
                    <a:sym typeface="Zapf Dingbats"/>
                  </a:rPr>
                  <a:t>✔</a:t>
                </a:r>
                <a:endParaRPr lang="en-US" sz="2156" dirty="0"/>
              </a:p>
            </p:txBody>
          </p:sp>
        </p:grpSp>
        <p:grpSp>
          <p:nvGrpSpPr>
            <p:cNvPr id="46" name="Group 45"/>
            <p:cNvGrpSpPr>
              <a:grpSpLocks/>
            </p:cNvGrpSpPr>
            <p:nvPr/>
          </p:nvGrpSpPr>
          <p:grpSpPr bwMode="auto">
            <a:xfrm>
              <a:off x="5462828" y="4053839"/>
              <a:ext cx="1191987" cy="758613"/>
              <a:chOff x="7696201" y="3810000"/>
              <a:chExt cx="976725" cy="533400"/>
            </a:xfrm>
            <a:grpFill/>
          </p:grpSpPr>
          <p:sp>
            <p:nvSpPr>
              <p:cNvPr id="49" name="Oval Callout 45"/>
              <p:cNvSpPr>
                <a:spLocks noChangeArrowheads="1"/>
              </p:cNvSpPr>
              <p:nvPr/>
            </p:nvSpPr>
            <p:spPr bwMode="auto">
              <a:xfrm>
                <a:off x="7696201" y="3810000"/>
                <a:ext cx="976725" cy="533400"/>
              </a:xfrm>
              <a:prstGeom prst="wedgeEllipseCallout">
                <a:avLst>
                  <a:gd name="adj1" fmla="val -31093"/>
                  <a:gd name="adj2" fmla="val 110972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3563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018226" y="3886200"/>
                <a:ext cx="354755" cy="31806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156" dirty="0">
                    <a:latin typeface="Zapf Dingbats"/>
                    <a:ea typeface="Zapf Dingbats"/>
                    <a:cs typeface="Zapf Dingbats"/>
                    <a:sym typeface="Zapf Dingbats"/>
                  </a:rPr>
                  <a:t>✔</a:t>
                </a:r>
                <a:endParaRPr lang="en-US" sz="2156" dirty="0"/>
              </a:p>
            </p:txBody>
          </p:sp>
        </p:grpSp>
        <p:grpSp>
          <p:nvGrpSpPr>
            <p:cNvPr id="52" name="Group 51"/>
            <p:cNvGrpSpPr>
              <a:grpSpLocks/>
            </p:cNvGrpSpPr>
            <p:nvPr/>
          </p:nvGrpSpPr>
          <p:grpSpPr bwMode="auto">
            <a:xfrm>
              <a:off x="7088428" y="2753359"/>
              <a:ext cx="1191987" cy="758613"/>
              <a:chOff x="7696201" y="3810000"/>
              <a:chExt cx="976725" cy="533400"/>
            </a:xfrm>
            <a:grpFill/>
          </p:grpSpPr>
          <p:sp>
            <p:nvSpPr>
              <p:cNvPr id="53" name="Oval Callout 48"/>
              <p:cNvSpPr>
                <a:spLocks noChangeArrowheads="1"/>
              </p:cNvSpPr>
              <p:nvPr/>
            </p:nvSpPr>
            <p:spPr bwMode="auto">
              <a:xfrm>
                <a:off x="7696201" y="3810000"/>
                <a:ext cx="976725" cy="533400"/>
              </a:xfrm>
              <a:prstGeom prst="wedgeEllipseCallout">
                <a:avLst>
                  <a:gd name="adj1" fmla="val -31093"/>
                  <a:gd name="adj2" fmla="val 110972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3563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018226" y="3886200"/>
                <a:ext cx="354755" cy="31806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156" dirty="0">
                    <a:latin typeface="Zapf Dingbats"/>
                    <a:ea typeface="Zapf Dingbats"/>
                    <a:cs typeface="Zapf Dingbats"/>
                    <a:sym typeface="Zapf Dingbats"/>
                  </a:rPr>
                  <a:t>✔</a:t>
                </a:r>
                <a:endParaRPr lang="en-US" sz="2156" dirty="0"/>
              </a:p>
            </p:txBody>
          </p:sp>
        </p:grpSp>
      </p:grpSp>
      <p:sp>
        <p:nvSpPr>
          <p:cNvPr id="55" name="Shape 1247"/>
          <p:cNvSpPr/>
          <p:nvPr/>
        </p:nvSpPr>
        <p:spPr>
          <a:xfrm>
            <a:off x="4849283" y="4403279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56" name="Shape 1247"/>
          <p:cNvSpPr/>
          <p:nvPr/>
        </p:nvSpPr>
        <p:spPr>
          <a:xfrm>
            <a:off x="6239002" y="5701243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57" name="Shape 1247"/>
          <p:cNvSpPr/>
          <p:nvPr/>
        </p:nvSpPr>
        <p:spPr>
          <a:xfrm>
            <a:off x="10269010" y="5294841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58" name="Shape 1247"/>
          <p:cNvSpPr/>
          <p:nvPr/>
        </p:nvSpPr>
        <p:spPr>
          <a:xfrm>
            <a:off x="11386608" y="4400810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60" name="Shape 1247"/>
          <p:cNvSpPr/>
          <p:nvPr/>
        </p:nvSpPr>
        <p:spPr>
          <a:xfrm>
            <a:off x="7889864" y="2754842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61" name="Shape 1247"/>
          <p:cNvSpPr/>
          <p:nvPr/>
        </p:nvSpPr>
        <p:spPr>
          <a:xfrm>
            <a:off x="5421360" y="3254374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</p:spTree>
    <p:extLst>
      <p:ext uri="{BB962C8B-B14F-4D97-AF65-F5344CB8AC3E}">
        <p14:creationId xmlns:p14="http://schemas.microsoft.com/office/powerpoint/2010/main" val="64902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Shape 12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94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latin typeface="+mj-lt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1244" name="Shape 1244"/>
          <p:cNvSpPr/>
          <p:nvPr/>
        </p:nvSpPr>
        <p:spPr>
          <a:xfrm>
            <a:off x="6937376" y="3631407"/>
            <a:ext cx="2381251" cy="2702719"/>
          </a:xfrm>
          <a:prstGeom prst="roundRect">
            <a:avLst>
              <a:gd name="adj" fmla="val 7500"/>
            </a:avLst>
          </a:prstGeom>
          <a:solidFill>
            <a:srgbClr val="EBEBEB"/>
          </a:solidFill>
          <a:ln w="63500">
            <a:solidFill>
              <a:srgbClr val="42424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45" name="Shape 1245"/>
          <p:cNvSpPr/>
          <p:nvPr/>
        </p:nvSpPr>
        <p:spPr>
          <a:xfrm>
            <a:off x="7492872" y="4399886"/>
            <a:ext cx="1358144" cy="930571"/>
          </a:xfrm>
          <a:prstGeom prst="line">
            <a:avLst/>
          </a:prstGeom>
          <a:ln w="63500">
            <a:solidFill>
              <a:srgbClr val="424242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46" name="Shape 1246"/>
          <p:cNvSpPr/>
          <p:nvPr/>
        </p:nvSpPr>
        <p:spPr>
          <a:xfrm flipV="1">
            <a:off x="5079999" y="4366435"/>
            <a:ext cx="2225751" cy="1652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47" name="Shape 1247"/>
          <p:cNvSpPr/>
          <p:nvPr/>
        </p:nvSpPr>
        <p:spPr>
          <a:xfrm>
            <a:off x="4782344" y="4131470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48" name="Shape 1248"/>
          <p:cNvSpPr/>
          <p:nvPr/>
        </p:nvSpPr>
        <p:spPr>
          <a:xfrm flipV="1">
            <a:off x="8976868" y="4362284"/>
            <a:ext cx="2222963" cy="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49" name="Shape 1249"/>
          <p:cNvSpPr/>
          <p:nvPr/>
        </p:nvSpPr>
        <p:spPr>
          <a:xfrm>
            <a:off x="11021220" y="4131470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0" name="Shape 1250"/>
          <p:cNvSpPr/>
          <p:nvPr/>
        </p:nvSpPr>
        <p:spPr>
          <a:xfrm>
            <a:off x="7258874" y="4190999"/>
            <a:ext cx="357188" cy="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1" name="Shape 1251"/>
          <p:cNvSpPr/>
          <p:nvPr/>
        </p:nvSpPr>
        <p:spPr>
          <a:xfrm>
            <a:off x="8663810" y="4190999"/>
            <a:ext cx="357188" cy="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2" name="Shape 1252"/>
          <p:cNvSpPr/>
          <p:nvPr/>
        </p:nvSpPr>
        <p:spPr>
          <a:xfrm flipV="1">
            <a:off x="5068094" y="5267687"/>
            <a:ext cx="2225751" cy="1654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53" name="Shape 1253"/>
          <p:cNvSpPr/>
          <p:nvPr/>
        </p:nvSpPr>
        <p:spPr>
          <a:xfrm>
            <a:off x="4770439" y="5036345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4" name="Shape 1254"/>
          <p:cNvSpPr/>
          <p:nvPr/>
        </p:nvSpPr>
        <p:spPr>
          <a:xfrm flipV="1">
            <a:off x="8961435" y="5268608"/>
            <a:ext cx="2222963" cy="1"/>
          </a:xfrm>
          <a:prstGeom prst="line">
            <a:avLst/>
          </a:prstGeom>
          <a:ln w="635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 algn="l" defTabSz="42813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255" name="Shape 1255"/>
          <p:cNvSpPr/>
          <p:nvPr/>
        </p:nvSpPr>
        <p:spPr>
          <a:xfrm>
            <a:off x="11009312" y="5036345"/>
            <a:ext cx="476251" cy="476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6" name="Shape 1256"/>
          <p:cNvSpPr/>
          <p:nvPr/>
        </p:nvSpPr>
        <p:spPr>
          <a:xfrm>
            <a:off x="7246966" y="5095875"/>
            <a:ext cx="357188" cy="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7" name="Shape 1257"/>
          <p:cNvSpPr/>
          <p:nvPr/>
        </p:nvSpPr>
        <p:spPr>
          <a:xfrm>
            <a:off x="8651904" y="5095875"/>
            <a:ext cx="357188" cy="357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750"/>
          </a:p>
        </p:txBody>
      </p:sp>
      <p:sp>
        <p:nvSpPr>
          <p:cNvPr id="1258" name="Shape 1258"/>
          <p:cNvSpPr/>
          <p:nvPr/>
        </p:nvSpPr>
        <p:spPr>
          <a:xfrm>
            <a:off x="7587903" y="3020474"/>
            <a:ext cx="1070689" cy="54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42424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906" dirty="0"/>
              <a:t>switch</a:t>
            </a:r>
          </a:p>
        </p:txBody>
      </p:sp>
      <p:sp>
        <p:nvSpPr>
          <p:cNvPr id="1259" name="Shape 1259"/>
          <p:cNvSpPr/>
          <p:nvPr/>
        </p:nvSpPr>
        <p:spPr>
          <a:xfrm>
            <a:off x="4088607" y="3996781"/>
            <a:ext cx="528875" cy="54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906" dirty="0">
                <a:solidFill>
                  <a:srgbClr val="0000FF"/>
                </a:solidFill>
              </a:rPr>
              <a:t>src</a:t>
            </a:r>
          </a:p>
        </p:txBody>
      </p:sp>
      <p:sp>
        <p:nvSpPr>
          <p:cNvPr id="1260" name="Shape 1260"/>
          <p:cNvSpPr/>
          <p:nvPr/>
        </p:nvSpPr>
        <p:spPr>
          <a:xfrm>
            <a:off x="11666650" y="4949281"/>
            <a:ext cx="562537" cy="54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0096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906">
                <a:solidFill>
                  <a:srgbClr val="0000FF"/>
                </a:solidFill>
              </a:rPr>
              <a:t>dst</a:t>
            </a:r>
          </a:p>
        </p:txBody>
      </p:sp>
      <p:sp>
        <p:nvSpPr>
          <p:cNvPr id="1261" name="Shape 1261"/>
          <p:cNvSpPr/>
          <p:nvPr/>
        </p:nvSpPr>
        <p:spPr>
          <a:xfrm>
            <a:off x="3540124" y="6985226"/>
            <a:ext cx="8818002" cy="615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567" tIns="47567" rIns="47567" bIns="47567" anchor="ctr">
            <a:spAutoFit/>
          </a:bodyPr>
          <a:lstStyle>
            <a:lvl1pPr>
              <a:defRPr b="1">
                <a:solidFill>
                  <a:srgbClr val="9421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375" dirty="0"/>
              <a:t>Reservation establishes a “circuit” within a switch</a:t>
            </a:r>
            <a:endParaRPr sz="3375" dirty="0"/>
          </a:p>
        </p:txBody>
      </p:sp>
    </p:spTree>
    <p:extLst>
      <p:ext uri="{BB962C8B-B14F-4D97-AF65-F5344CB8AC3E}">
        <p14:creationId xmlns:p14="http://schemas.microsoft.com/office/powerpoint/2010/main" val="10854725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" grpId="0" animBg="1" advAuto="0"/>
      <p:bldP spid="1245" grpId="0" animBg="1" advAuto="0"/>
      <p:bldP spid="1246" grpId="0" animBg="1" advAuto="0"/>
      <p:bldP spid="1247" grpId="0" animBg="1" advAuto="0"/>
      <p:bldP spid="1248" grpId="0" animBg="1" advAuto="0"/>
      <p:bldP spid="1249" grpId="0" animBg="1" advAuto="0"/>
      <p:bldP spid="1250" grpId="0" animBg="1" advAuto="0"/>
      <p:bldP spid="1251" grpId="0" animBg="1" advAuto="0"/>
      <p:bldP spid="1252" grpId="0" animBg="1" advAuto="0"/>
      <p:bldP spid="1253" grpId="0" animBg="1" advAuto="0"/>
      <p:bldP spid="1254" grpId="0" animBg="1" advAuto="0"/>
      <p:bldP spid="1255" grpId="0" animBg="1" advAuto="0"/>
      <p:bldP spid="1256" grpId="0" animBg="1" advAuto="0"/>
      <p:bldP spid="1257" grpId="0" animBg="1" advAuto="0"/>
      <p:bldP spid="1258" grpId="0" animBg="1" advAuto="0"/>
      <p:bldP spid="1259" grpId="0" animBg="1" advAuto="0"/>
      <p:bldP spid="1260" grpId="0" animBg="1" advAuto="0"/>
      <p:bldP spid="1261" grpId="0" animBg="1" advAuto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hape 127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919191"/>
                </a:solidFill>
              </a:rPr>
              <a:t>95</a:t>
            </a:fld>
            <a:endParaRPr>
              <a:solidFill>
                <a:srgbClr val="919191"/>
              </a:solidFill>
            </a:endParaRPr>
          </a:p>
        </p:txBody>
      </p:sp>
      <p:sp>
        <p:nvSpPr>
          <p:cNvPr id="1272" name="Shape 1272"/>
          <p:cNvSpPr>
            <a:spLocks noGrp="1"/>
          </p:cNvSpPr>
          <p:nvPr>
            <p:ph type="body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938"/>
              </a:spcBef>
              <a:defRPr sz="1800">
                <a:solidFill>
                  <a:srgbClr val="000000"/>
                </a:solidFill>
              </a:defRPr>
            </a:pPr>
            <a:r>
              <a:rPr sz="3188" dirty="0"/>
              <a:t>Time division multiplexing</a:t>
            </a: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r>
              <a:rPr sz="3188" dirty="0"/>
              <a:t>divide time in </a:t>
            </a:r>
            <a:r>
              <a:rPr sz="3188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time slots</a:t>
            </a:r>
            <a:endParaRPr lang="en-US" sz="3188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r>
              <a:rPr sz="3188" dirty="0"/>
              <a:t>separate time slot per c</a:t>
            </a:r>
            <a:r>
              <a:rPr lang="en-US" sz="3188" dirty="0"/>
              <a:t>ircuit</a:t>
            </a:r>
            <a:br>
              <a:rPr lang="en-US" sz="3188" dirty="0"/>
            </a:br>
            <a:endParaRPr lang="en-US" sz="3188" dirty="0"/>
          </a:p>
          <a:p>
            <a:pPr marL="762000" lvl="1" indent="0">
              <a:spcBef>
                <a:spcPts val="938"/>
              </a:spcBef>
              <a:buNone/>
              <a:defRPr sz="1800" i="0">
                <a:solidFill>
                  <a:srgbClr val="000000"/>
                </a:solidFill>
              </a:defRPr>
            </a:pPr>
            <a:endParaRPr lang="en-US" sz="3188" dirty="0"/>
          </a:p>
          <a:p>
            <a:pPr marL="762000" lvl="1" indent="0">
              <a:spcBef>
                <a:spcPts val="938"/>
              </a:spcBef>
              <a:buNone/>
              <a:defRPr sz="1800" i="0">
                <a:solidFill>
                  <a:srgbClr val="000000"/>
                </a:solidFill>
              </a:defRPr>
            </a:pPr>
            <a:endParaRPr sz="3188" dirty="0"/>
          </a:p>
          <a:p>
            <a:pPr>
              <a:spcBef>
                <a:spcPts val="938"/>
              </a:spcBef>
              <a:defRPr sz="1800">
                <a:solidFill>
                  <a:srgbClr val="000000"/>
                </a:solidFill>
              </a:defRPr>
            </a:pPr>
            <a:r>
              <a:rPr sz="3188" dirty="0"/>
              <a:t>Frequency division multiplexing</a:t>
            </a: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r>
              <a:rPr sz="3188" dirty="0"/>
              <a:t>divide frequency spectrum in </a:t>
            </a:r>
            <a:r>
              <a:rPr sz="3188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frequency bands</a:t>
            </a: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r>
              <a:rPr sz="3188" dirty="0"/>
              <a:t>separate frequency band per </a:t>
            </a:r>
            <a:r>
              <a:rPr lang="en-US" sz="3188" dirty="0"/>
              <a:t>circuit</a:t>
            </a:r>
          </a:p>
          <a:p>
            <a:pPr lvl="1">
              <a:spcBef>
                <a:spcPts val="938"/>
              </a:spcBef>
              <a:defRPr sz="1800" i="0">
                <a:solidFill>
                  <a:srgbClr val="000000"/>
                </a:solidFill>
              </a:defRPr>
            </a:pPr>
            <a:endParaRPr lang="en-US" sz="3188" dirty="0"/>
          </a:p>
        </p:txBody>
      </p:sp>
      <p:sp>
        <p:nvSpPr>
          <p:cNvPr id="1271" name="Shape 12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/>
              <a:t>Many kinds of “circuits”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097065" y="2417053"/>
            <a:ext cx="2601834" cy="1702132"/>
            <a:chOff x="885825" y="3910013"/>
            <a:chExt cx="2879725" cy="1815607"/>
          </a:xfrm>
        </p:grpSpPr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1825182" y="5257799"/>
              <a:ext cx="970850" cy="46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250"/>
                <a:t>time</a:t>
              </a:r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 flipV="1">
              <a:off x="885825" y="5330825"/>
              <a:ext cx="2879725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922338" y="3910013"/>
              <a:ext cx="231775" cy="111283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1152525" y="3910013"/>
              <a:ext cx="231775" cy="111283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1384300" y="3910013"/>
              <a:ext cx="231775" cy="11128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1614488" y="3910013"/>
              <a:ext cx="231775" cy="111283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1844675" y="3910013"/>
              <a:ext cx="231775" cy="111283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2073275" y="3910013"/>
              <a:ext cx="231775" cy="1112837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2305050" y="3910013"/>
              <a:ext cx="231775" cy="111283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2535238" y="3910013"/>
              <a:ext cx="231775" cy="111283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2767013" y="3910013"/>
              <a:ext cx="231775" cy="11128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>
              <a:off x="2997200" y="3910013"/>
              <a:ext cx="231775" cy="111283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3227388" y="3910013"/>
              <a:ext cx="231775" cy="111283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19" name="Rectangle 29"/>
            <p:cNvSpPr>
              <a:spLocks noChangeArrowheads="1"/>
            </p:cNvSpPr>
            <p:nvPr/>
          </p:nvSpPr>
          <p:spPr bwMode="auto">
            <a:xfrm>
              <a:off x="3455988" y="3910013"/>
              <a:ext cx="231775" cy="1112837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717296" y="5535633"/>
            <a:ext cx="2911354" cy="1858407"/>
            <a:chOff x="4942617" y="3757606"/>
            <a:chExt cx="3699733" cy="1982302"/>
          </a:xfrm>
        </p:grpSpPr>
        <p:grpSp>
          <p:nvGrpSpPr>
            <p:cNvPr id="21" name="Group 5"/>
            <p:cNvGrpSpPr>
              <a:grpSpLocks/>
            </p:cNvGrpSpPr>
            <p:nvPr/>
          </p:nvGrpSpPr>
          <p:grpSpPr bwMode="auto">
            <a:xfrm>
              <a:off x="5838825" y="3927475"/>
              <a:ext cx="2803525" cy="1152525"/>
              <a:chOff x="3315" y="2474"/>
              <a:chExt cx="2129" cy="726"/>
            </a:xfrm>
          </p:grpSpPr>
          <p:sp>
            <p:nvSpPr>
              <p:cNvPr id="26" name="Rectangle 6"/>
              <p:cNvSpPr>
                <a:spLocks noChangeArrowheads="1"/>
              </p:cNvSpPr>
              <p:nvPr/>
            </p:nvSpPr>
            <p:spPr bwMode="auto">
              <a:xfrm>
                <a:off x="3315" y="2474"/>
                <a:ext cx="2129" cy="121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3563"/>
              </a:p>
            </p:txBody>
          </p:sp>
          <p:sp>
            <p:nvSpPr>
              <p:cNvPr id="27" name="Rectangle 7"/>
              <p:cNvSpPr>
                <a:spLocks noChangeArrowheads="1"/>
              </p:cNvSpPr>
              <p:nvPr/>
            </p:nvSpPr>
            <p:spPr bwMode="auto">
              <a:xfrm>
                <a:off x="3315" y="2716"/>
                <a:ext cx="2129" cy="1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3563"/>
              </a:p>
            </p:txBody>
          </p:sp>
          <p:sp>
            <p:nvSpPr>
              <p:cNvPr id="28" name="Rectangle 8"/>
              <p:cNvSpPr>
                <a:spLocks noChangeArrowheads="1"/>
              </p:cNvSpPr>
              <p:nvPr/>
            </p:nvSpPr>
            <p:spPr bwMode="auto">
              <a:xfrm>
                <a:off x="3315" y="2595"/>
                <a:ext cx="2129" cy="121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3563"/>
              </a:p>
            </p:txBody>
          </p:sp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3315" y="2837"/>
                <a:ext cx="2129" cy="12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3563"/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3315" y="2958"/>
                <a:ext cx="2129" cy="12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3563"/>
              </a:p>
            </p:txBody>
          </p:sp>
          <p:sp>
            <p:nvSpPr>
              <p:cNvPr id="31" name="Rectangle 11"/>
              <p:cNvSpPr>
                <a:spLocks noChangeArrowheads="1"/>
              </p:cNvSpPr>
              <p:nvPr/>
            </p:nvSpPr>
            <p:spPr bwMode="auto">
              <a:xfrm>
                <a:off x="3315" y="3079"/>
                <a:ext cx="2129" cy="121"/>
              </a:xfrm>
              <a:prstGeom prst="rect">
                <a:avLst/>
              </a:prstGeom>
              <a:solidFill>
                <a:srgbClr val="800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3563"/>
              </a:p>
            </p:txBody>
          </p:sp>
        </p:grp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flipV="1">
              <a:off x="5570538" y="3929063"/>
              <a:ext cx="0" cy="11509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6585609" y="5272087"/>
              <a:ext cx="1114695" cy="46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250" dirty="0"/>
                <a:t>time</a:t>
              </a: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 rot="16200000">
              <a:off x="4291804" y="4408419"/>
              <a:ext cx="1858973" cy="55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250"/>
                <a:t>frequency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>
              <a:off x="6032500" y="5348288"/>
              <a:ext cx="2457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3563"/>
            </a:p>
          </p:txBody>
        </p:sp>
      </p:grpSp>
    </p:spTree>
    <p:extLst>
      <p:ext uri="{BB962C8B-B14F-4D97-AF65-F5344CB8AC3E}">
        <p14:creationId xmlns:p14="http://schemas.microsoft.com/office/powerpoint/2010/main" val="410217690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9"/>
          <p:cNvSpPr>
            <a:spLocks noChangeArrowheads="1"/>
          </p:cNvSpPr>
          <p:nvPr/>
        </p:nvSpPr>
        <p:spPr bwMode="auto">
          <a:xfrm>
            <a:off x="3454400" y="4114800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1986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1987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1988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1989" name="Line 13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1990" name="Line 14"/>
          <p:cNvSpPr>
            <a:spLocks noChangeShapeType="1"/>
          </p:cNvSpPr>
          <p:nvPr/>
        </p:nvSpPr>
        <p:spPr bwMode="auto">
          <a:xfrm>
            <a:off x="4705351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1991" name="Line 15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1992" name="Freeform 31"/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1993" name="Freeform 36"/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1994" name="Line 53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1995" name="Line 54"/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41996" name="Line 56"/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41997" name="Line 62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41998" name="Text Box 63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42001" name="Rectangle 66"/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42002" name="Rectangle 67"/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42003" name="Line 56"/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42004" name="Title 1"/>
          <p:cNvSpPr>
            <a:spLocks noGrp="1"/>
          </p:cNvSpPr>
          <p:nvPr>
            <p:ph type="title"/>
          </p:nvPr>
        </p:nvSpPr>
        <p:spPr>
          <a:xfrm>
            <a:off x="2641600" y="203202"/>
            <a:ext cx="10972800" cy="1564217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76D69-EC08-729E-9760-9F78E39B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96</a:t>
            </a:fld>
            <a:endParaRPr lang="en-US"/>
          </a:p>
        </p:txBody>
      </p:sp>
      <p:pic>
        <p:nvPicPr>
          <p:cNvPr id="3" name="Picture 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7F3E424A-553C-BE7C-BF96-55D00B781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24" name="Picture 2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E880B10C-C18C-2AC3-BDE2-16217D20C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057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9"/>
          <p:cNvSpPr>
            <a:spLocks noChangeArrowheads="1"/>
          </p:cNvSpPr>
          <p:nvPr/>
        </p:nvSpPr>
        <p:spPr bwMode="auto">
          <a:xfrm>
            <a:off x="3454400" y="4114800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4034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4035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4036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4037" name="Line 13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4038" name="Line 14"/>
          <p:cNvSpPr>
            <a:spLocks noChangeShapeType="1"/>
          </p:cNvSpPr>
          <p:nvPr/>
        </p:nvSpPr>
        <p:spPr bwMode="auto">
          <a:xfrm>
            <a:off x="4705351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4039" name="Line 15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4040" name="AutoShape 16"/>
          <p:cNvSpPr>
            <a:spLocks noChangeArrowheads="1"/>
          </p:cNvSpPr>
          <p:nvPr/>
        </p:nvSpPr>
        <p:spPr bwMode="auto">
          <a:xfrm rot="5400000">
            <a:off x="5732992" y="3269192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4041" name="Line 59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4042" name="Line 68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44043" name="Text Box 69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641600" y="203202"/>
            <a:ext cx="10972800" cy="1564217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AFBED8-C230-6036-ED32-701F2845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97</a:t>
            </a:fld>
            <a:endParaRPr lang="en-US"/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401831E5-0E26-7733-2A80-9FAFEF612E4D}"/>
              </a:ext>
            </a:extLst>
          </p:cNvPr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id="{B79CE8F3-A8CC-8F45-5202-6C8F0CC4A135}"/>
              </a:ext>
            </a:extLst>
          </p:cNvPr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26" name="Line 54">
            <a:extLst>
              <a:ext uri="{FF2B5EF4-FFF2-40B4-BE49-F238E27FC236}">
                <a16:creationId xmlns:a16="http://schemas.microsoft.com/office/drawing/2014/main" id="{2E3264BE-8432-EC56-5445-8C071AE8B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27" name="Line 56">
            <a:extLst>
              <a:ext uri="{FF2B5EF4-FFF2-40B4-BE49-F238E27FC236}">
                <a16:creationId xmlns:a16="http://schemas.microsoft.com/office/drawing/2014/main" id="{FF129794-1411-132F-92C4-0CBEE7730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28" name="Rectangle 66">
            <a:extLst>
              <a:ext uri="{FF2B5EF4-FFF2-40B4-BE49-F238E27FC236}">
                <a16:creationId xmlns:a16="http://schemas.microsoft.com/office/drawing/2014/main" id="{84878A67-2C58-0F96-AB12-B8CF71B80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29" name="Rectangle 67">
            <a:extLst>
              <a:ext uri="{FF2B5EF4-FFF2-40B4-BE49-F238E27FC236}">
                <a16:creationId xmlns:a16="http://schemas.microsoft.com/office/drawing/2014/main" id="{AD1BDDAB-8129-68D7-A2D5-F75AC5B7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0" name="Line 56">
            <a:extLst>
              <a:ext uri="{FF2B5EF4-FFF2-40B4-BE49-F238E27FC236}">
                <a16:creationId xmlns:a16="http://schemas.microsoft.com/office/drawing/2014/main" id="{D6676260-6EEC-1B39-6BE5-26DFD8D6E2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pic>
        <p:nvPicPr>
          <p:cNvPr id="31" name="Picture 30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B7898253-6E0A-CA17-8CAD-B0F2258F5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32" name="Picture 31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8616097B-C3F8-D3C9-D84E-4748A0611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95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6083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6084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6085" name="Line 13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6086" name="Line 14"/>
          <p:cNvSpPr>
            <a:spLocks noChangeShapeType="1"/>
          </p:cNvSpPr>
          <p:nvPr/>
        </p:nvSpPr>
        <p:spPr bwMode="auto">
          <a:xfrm>
            <a:off x="4705351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6088" name="AutoShape 16"/>
          <p:cNvSpPr>
            <a:spLocks noChangeArrowheads="1"/>
          </p:cNvSpPr>
          <p:nvPr/>
        </p:nvSpPr>
        <p:spPr bwMode="auto">
          <a:xfrm rot="5400000">
            <a:off x="5732992" y="3269192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6089" name="Line 63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6090" name="Line 72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46091" name="Text Box 73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46101" name="AutoShape 16"/>
          <p:cNvSpPr>
            <a:spLocks noChangeArrowheads="1"/>
          </p:cNvSpPr>
          <p:nvPr/>
        </p:nvSpPr>
        <p:spPr bwMode="auto">
          <a:xfrm rot="5400000">
            <a:off x="8034868" y="3503087"/>
            <a:ext cx="243416" cy="2300817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641600" y="203202"/>
            <a:ext cx="10972800" cy="1564217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BD44F4-278C-EC25-5822-FFCB3CA3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98</a:t>
            </a:fld>
            <a:endParaRPr lang="en-US"/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E76524A3-D470-5BFF-1AE8-758EAF565623}"/>
              </a:ext>
            </a:extLst>
          </p:cNvPr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F4788630-01B5-D78B-7EE0-29AD4B67C459}"/>
              </a:ext>
            </a:extLst>
          </p:cNvPr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27" name="Line 54">
            <a:extLst>
              <a:ext uri="{FF2B5EF4-FFF2-40B4-BE49-F238E27FC236}">
                <a16:creationId xmlns:a16="http://schemas.microsoft.com/office/drawing/2014/main" id="{7D7447D4-D8AF-801A-FB33-DAC70A557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28" name="Line 56">
            <a:extLst>
              <a:ext uri="{FF2B5EF4-FFF2-40B4-BE49-F238E27FC236}">
                <a16:creationId xmlns:a16="http://schemas.microsoft.com/office/drawing/2014/main" id="{3DA2D023-2096-BB7B-69E9-0F83F3C99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29" name="Rectangle 66">
            <a:extLst>
              <a:ext uri="{FF2B5EF4-FFF2-40B4-BE49-F238E27FC236}">
                <a16:creationId xmlns:a16="http://schemas.microsoft.com/office/drawing/2014/main" id="{1FE085A1-E170-1E00-6273-C2978F9B9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0" name="Rectangle 67">
            <a:extLst>
              <a:ext uri="{FF2B5EF4-FFF2-40B4-BE49-F238E27FC236}">
                <a16:creationId xmlns:a16="http://schemas.microsoft.com/office/drawing/2014/main" id="{505197D2-5DD0-946E-0D2E-0C0775D8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767EE412-2821-9AE8-A290-0EB67A294D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pic>
        <p:nvPicPr>
          <p:cNvPr id="32" name="Picture 31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85C2E412-E699-0D8A-FB35-27465AF7C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33" name="Picture 3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ECF753C3-9FC2-7F4F-7490-823E99D30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650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/>
          <p:cNvSpPr>
            <a:spLocks noChangeArrowheads="1"/>
          </p:cNvSpPr>
          <p:nvPr/>
        </p:nvSpPr>
        <p:spPr bwMode="auto">
          <a:xfrm>
            <a:off x="6233584" y="4692651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8131" name="Rectangle 11"/>
          <p:cNvSpPr>
            <a:spLocks noChangeArrowheads="1"/>
          </p:cNvSpPr>
          <p:nvPr/>
        </p:nvSpPr>
        <p:spPr bwMode="auto">
          <a:xfrm>
            <a:off x="3454400" y="5082117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8132" name="Rectangle 12"/>
          <p:cNvSpPr>
            <a:spLocks noChangeArrowheads="1"/>
          </p:cNvSpPr>
          <p:nvPr/>
        </p:nvSpPr>
        <p:spPr bwMode="auto">
          <a:xfrm>
            <a:off x="6233584" y="5674784"/>
            <a:ext cx="0" cy="16933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48133" name="Line 13"/>
          <p:cNvSpPr>
            <a:spLocks noChangeShapeType="1"/>
          </p:cNvSpPr>
          <p:nvPr/>
        </p:nvSpPr>
        <p:spPr bwMode="auto">
          <a:xfrm>
            <a:off x="7004051" y="3956051"/>
            <a:ext cx="4234" cy="44873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8134" name="Line 14"/>
          <p:cNvSpPr>
            <a:spLocks noChangeShapeType="1"/>
          </p:cNvSpPr>
          <p:nvPr/>
        </p:nvSpPr>
        <p:spPr bwMode="auto">
          <a:xfrm>
            <a:off x="4705351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8135" name="Line 15"/>
          <p:cNvSpPr>
            <a:spLocks noChangeShapeType="1"/>
          </p:cNvSpPr>
          <p:nvPr/>
        </p:nvSpPr>
        <p:spPr bwMode="auto">
          <a:xfrm>
            <a:off x="11607800" y="3727451"/>
            <a:ext cx="0" cy="47159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8136" name="AutoShape 16"/>
          <p:cNvSpPr>
            <a:spLocks noChangeArrowheads="1"/>
          </p:cNvSpPr>
          <p:nvPr/>
        </p:nvSpPr>
        <p:spPr bwMode="auto">
          <a:xfrm rot="5400000">
            <a:off x="8034868" y="3503087"/>
            <a:ext cx="243416" cy="2300817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8137" name="AutoShape 17"/>
          <p:cNvSpPr>
            <a:spLocks noChangeArrowheads="1"/>
          </p:cNvSpPr>
          <p:nvPr/>
        </p:nvSpPr>
        <p:spPr bwMode="auto">
          <a:xfrm rot="5400000">
            <a:off x="5732992" y="3269192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8138" name="AutoShape 60"/>
          <p:cNvSpPr>
            <a:spLocks noChangeArrowheads="1"/>
          </p:cNvSpPr>
          <p:nvPr/>
        </p:nvSpPr>
        <p:spPr bwMode="auto">
          <a:xfrm rot="5400000">
            <a:off x="10334626" y="3772959"/>
            <a:ext cx="245533" cy="2300816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8139" name="Line 65"/>
          <p:cNvSpPr>
            <a:spLocks noChangeShapeType="1"/>
          </p:cNvSpPr>
          <p:nvPr/>
        </p:nvSpPr>
        <p:spPr bwMode="auto">
          <a:xfrm flipH="1">
            <a:off x="9302750" y="3939118"/>
            <a:ext cx="0" cy="45635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122813" tIns="61408" rIns="122813" bIns="61408" anchor="ctr"/>
          <a:lstStyle/>
          <a:p>
            <a:endParaRPr lang="en-US" sz="3563"/>
          </a:p>
        </p:txBody>
      </p:sp>
      <p:sp>
        <p:nvSpPr>
          <p:cNvPr id="48140" name="Line 74"/>
          <p:cNvSpPr>
            <a:spLocks noChangeShapeType="1"/>
          </p:cNvSpPr>
          <p:nvPr/>
        </p:nvSpPr>
        <p:spPr bwMode="auto">
          <a:xfrm>
            <a:off x="12090400" y="61976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21905" tIns="60953" rIns="121905" bIns="60953">
            <a:spAutoFit/>
          </a:bodyPr>
          <a:lstStyle/>
          <a:p>
            <a:endParaRPr lang="en-US" sz="3563"/>
          </a:p>
        </p:txBody>
      </p:sp>
      <p:sp>
        <p:nvSpPr>
          <p:cNvPr id="48141" name="Text Box 75"/>
          <p:cNvSpPr txBox="1">
            <a:spLocks noChangeArrowheads="1"/>
          </p:cNvSpPr>
          <p:nvPr/>
        </p:nvSpPr>
        <p:spPr bwMode="auto">
          <a:xfrm>
            <a:off x="12109453" y="7025219"/>
            <a:ext cx="699841" cy="4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5" tIns="60953" rIns="121905" bIns="6095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875" b="0">
                <a:latin typeface="Arial" charset="0"/>
              </a:rPr>
              <a:t>time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641600" y="203202"/>
            <a:ext cx="10972800" cy="1564217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E6C40-8B4F-7BFC-5FDD-E040E5AB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99</a:t>
            </a:fld>
            <a:endParaRPr lang="en-US"/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D7CFFFE4-CDE3-C1CF-A138-F642AC2A1660}"/>
              </a:ext>
            </a:extLst>
          </p:cNvPr>
          <p:cNvSpPr>
            <a:spLocks/>
          </p:cNvSpPr>
          <p:nvPr/>
        </p:nvSpPr>
        <p:spPr bwMode="auto">
          <a:xfrm>
            <a:off x="5084235" y="2914654"/>
            <a:ext cx="1210733" cy="2116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27" name="Freeform 36">
            <a:extLst>
              <a:ext uri="{FF2B5EF4-FFF2-40B4-BE49-F238E27FC236}">
                <a16:creationId xmlns:a16="http://schemas.microsoft.com/office/drawing/2014/main" id="{93EC4D0B-46CE-CFC2-249D-BA4103CEFB30}"/>
              </a:ext>
            </a:extLst>
          </p:cNvPr>
          <p:cNvSpPr>
            <a:spLocks/>
          </p:cNvSpPr>
          <p:nvPr/>
        </p:nvSpPr>
        <p:spPr bwMode="auto">
          <a:xfrm>
            <a:off x="9628721" y="2914654"/>
            <a:ext cx="1358900" cy="2116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05" tIns="60953" rIns="121905" bIns="60953"/>
          <a:lstStyle/>
          <a:p>
            <a:endParaRPr lang="en-US" sz="3563"/>
          </a:p>
        </p:txBody>
      </p:sp>
      <p:sp>
        <p:nvSpPr>
          <p:cNvPr id="28" name="Line 54">
            <a:extLst>
              <a:ext uri="{FF2B5EF4-FFF2-40B4-BE49-F238E27FC236}">
                <a16:creationId xmlns:a16="http://schemas.microsoft.com/office/drawing/2014/main" id="{B3ADBB5F-5179-86BF-C0C6-5940CF073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7370" y="2940051"/>
            <a:ext cx="12170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29" name="Line 56">
            <a:extLst>
              <a:ext uri="{FF2B5EF4-FFF2-40B4-BE49-F238E27FC236}">
                <a16:creationId xmlns:a16="http://schemas.microsoft.com/office/drawing/2014/main" id="{6F1F0A51-E711-F0D6-042A-65508405C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3018" y="2940051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sp>
        <p:nvSpPr>
          <p:cNvPr id="30" name="Rectangle 66">
            <a:extLst>
              <a:ext uri="{FF2B5EF4-FFF2-40B4-BE49-F238E27FC236}">
                <a16:creationId xmlns:a16="http://schemas.microsoft.com/office/drawing/2014/main" id="{935EAD61-CCB0-173D-CE8B-D0BA46C33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696633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1" name="Rectangle 67">
            <a:extLst>
              <a:ext uri="{FF2B5EF4-FFF2-40B4-BE49-F238E27FC236}">
                <a16:creationId xmlns:a16="http://schemas.microsoft.com/office/drawing/2014/main" id="{0D8F4300-9B8B-1861-927B-7445D3DED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2743202"/>
            <a:ext cx="651934" cy="55456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5" tIns="60953" rIns="121905" bIns="60953" anchor="ctr"/>
          <a:lstStyle/>
          <a:p>
            <a:endParaRPr lang="en-US" sz="3563"/>
          </a:p>
        </p:txBody>
      </p:sp>
      <p:sp>
        <p:nvSpPr>
          <p:cNvPr id="32" name="Line 56">
            <a:extLst>
              <a:ext uri="{FF2B5EF4-FFF2-40B4-BE49-F238E27FC236}">
                <a16:creationId xmlns:a16="http://schemas.microsoft.com/office/drawing/2014/main" id="{4B45AE2D-BC88-9768-E07B-F5383B311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0517" y="2946400"/>
            <a:ext cx="13186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0636" tIns="59260" rIns="120636" bIns="59260"/>
          <a:lstStyle/>
          <a:p>
            <a:endParaRPr lang="en-US" sz="3563"/>
          </a:p>
        </p:txBody>
      </p:sp>
      <p:pic>
        <p:nvPicPr>
          <p:cNvPr id="33" name="Picture 3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8121FE53-B162-EB39-6BFF-D17A41D8E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9" y="2168996"/>
            <a:ext cx="1611103" cy="1611103"/>
          </a:xfrm>
          <a:prstGeom prst="rect">
            <a:avLst/>
          </a:prstGeom>
        </p:spPr>
      </p:pic>
      <p:pic>
        <p:nvPicPr>
          <p:cNvPr id="34" name="Picture 3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21ADC942-871A-85CC-7DA6-3CD977DF5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5259" y="2168364"/>
            <a:ext cx="1611103" cy="16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74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eil-Course-Slides-v2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oheil-Course-Slides-v2" id="{16F6DF5D-0350-4163-A651-0C800D1EA79A}" vid="{E7859923-CD0A-48E0-AC22-A8DAFB0E01E8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Soheil-Course-Slides</Template>
  <TotalTime>29086</TotalTime>
  <Words>2920</Words>
  <Application>Microsoft Office PowerPoint</Application>
  <PresentationFormat>Custom</PresentationFormat>
  <Paragraphs>722</Paragraphs>
  <Slides>110</Slides>
  <Notes>57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26" baseType="lpstr">
      <vt:lpstr>PMingLiU</vt:lpstr>
      <vt:lpstr>Arial</vt:lpstr>
      <vt:lpstr>Calibri</vt:lpstr>
      <vt:lpstr>Cambria Math</vt:lpstr>
      <vt:lpstr>Courier</vt:lpstr>
      <vt:lpstr>Courier New</vt:lpstr>
      <vt:lpstr>Gill Sans</vt:lpstr>
      <vt:lpstr>Gill Sans (Body)</vt:lpstr>
      <vt:lpstr>Helvetica</vt:lpstr>
      <vt:lpstr>Lucida Grande</vt:lpstr>
      <vt:lpstr>Times New Roman</vt:lpstr>
      <vt:lpstr>Zapf Dingbats</vt:lpstr>
      <vt:lpstr>Soheil-Course-Slides-v2</vt:lpstr>
      <vt:lpstr>White</vt:lpstr>
      <vt:lpstr>Microsoft Excel Chart</vt:lpstr>
      <vt:lpstr>Chart</vt:lpstr>
      <vt:lpstr>Introduction </vt:lpstr>
      <vt:lpstr>PowerPoint Presentation</vt:lpstr>
      <vt:lpstr>The Internet</vt:lpstr>
      <vt:lpstr>The Internet   An exciting place</vt:lpstr>
      <vt:lpstr>~26 Billion</vt:lpstr>
      <vt:lpstr>~30 Billion</vt:lpstr>
      <vt:lpstr>~13 Exabyte</vt:lpstr>
      <vt:lpstr>If               = 1 Byte</vt:lpstr>
      <vt:lpstr>PowerPoint Presentation</vt:lpstr>
      <vt:lpstr>The Internet   A fragile place</vt:lpstr>
      <vt:lpstr>PowerPoint Presentation</vt:lpstr>
      <vt:lpstr>PowerPoint Presentation</vt:lpstr>
      <vt:lpstr>PowerPoint Presentation</vt:lpstr>
      <vt:lpstr>PowerPoint Presentation</vt:lpstr>
      <vt:lpstr>Course Goals</vt:lpstr>
      <vt:lpstr>Course Goals</vt:lpstr>
      <vt:lpstr>Course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the Internet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more accurate model</vt:lpstr>
      <vt:lpstr>Multiple packets in pipeline  at same time</vt:lpstr>
      <vt:lpstr>Packets may be damaged</vt:lpstr>
      <vt:lpstr>Packets may arrive out of order</vt:lpstr>
      <vt:lpstr>Packets may be duplicated</vt:lpstr>
      <vt:lpstr>They may not arrive at all!</vt:lpstr>
      <vt:lpstr>Summary so far</vt:lpstr>
      <vt:lpstr>How packets find their way across the Internet</vt:lpstr>
      <vt:lpstr>Internet addresses</vt:lpstr>
      <vt:lpstr>Internet Addresses (“IP address”)</vt:lpstr>
      <vt:lpstr>Routers forward packets  one at a time.</vt:lpstr>
      <vt:lpstr>IP Addresses</vt:lpstr>
      <vt:lpstr>Can we see the path our packets take?</vt:lpstr>
      <vt:lpstr>ping www.doshisha.ac.jp</vt:lpstr>
      <vt:lpstr>PowerPoint Presentation</vt:lpstr>
      <vt:lpstr>traceroute</vt:lpstr>
      <vt:lpstr>From Toronto to Doshisha University (Kyoto)</vt:lpstr>
      <vt:lpstr>PowerPoint Presentation</vt:lpstr>
      <vt:lpstr>PowerPoint Presentation</vt:lpstr>
      <vt:lpstr>Try traceroute to….</vt:lpstr>
      <vt:lpstr>Competition (optional)</vt:lpstr>
      <vt:lpstr>Summary so far</vt:lpstr>
      <vt:lpstr>The Internet cannot be trusted!!</vt:lpstr>
      <vt:lpstr>Sending data reliably over an Internet that is unreliable</vt:lpstr>
      <vt:lpstr>How Network Applications Communicate</vt:lpstr>
      <vt:lpstr>Byte Stream Model</vt:lpstr>
      <vt:lpstr>Byte Stream Model</vt:lpstr>
      <vt:lpstr>Byte Stream Model</vt:lpstr>
      <vt:lpstr>World Wide Web (HTTP)</vt:lpstr>
      <vt:lpstr>World Wide Web (HTTP)</vt:lpstr>
      <vt:lpstr>World Wide Web (HTTP)</vt:lpstr>
      <vt:lpstr>PowerPoint Presentation</vt:lpstr>
      <vt:lpstr>TCP’s job</vt:lpstr>
      <vt:lpstr>PowerPoint Presentation</vt:lpstr>
      <vt:lpstr>Packets are “encapsulated” by different “layers” of processing</vt:lpstr>
      <vt:lpstr>http client (e.g. Chrome)</vt:lpstr>
      <vt:lpstr>Here it goes….</vt:lpstr>
      <vt:lpstr>http server (e.g. www.google.com)</vt:lpstr>
      <vt:lpstr>Summary of what we learned</vt:lpstr>
      <vt:lpstr>That was a very big picture of how the Internet works    </vt:lpstr>
      <vt:lpstr>That was a very big picture of How the Internet works   Now,  Let’s go back and start from the basics . . .</vt:lpstr>
      <vt:lpstr>Back to the Basics: Part I</vt:lpstr>
      <vt:lpstr>What is a network made of?</vt:lpstr>
      <vt:lpstr>Three main components of a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a network shared?</vt:lpstr>
      <vt:lpstr>PowerPoint Presentation</vt:lpstr>
      <vt:lpstr>PowerPoint Presentation</vt:lpstr>
      <vt:lpstr>PowerPoint Presentation</vt:lpstr>
      <vt:lpstr>Two approaches to sharing</vt:lpstr>
      <vt:lpstr>Intuition: Three sources of “bursty” traffic</vt:lpstr>
      <vt:lpstr>Intuition: reservations</vt:lpstr>
      <vt:lpstr>Intuition: on demand</vt:lpstr>
      <vt:lpstr>PowerPoint Presentation</vt:lpstr>
      <vt:lpstr>Intuition: on demand</vt:lpstr>
      <vt:lpstr>Statistical multiplexing  is a recurrent theme in computer science</vt:lpstr>
      <vt:lpstr>Two approaches to sharing</vt:lpstr>
      <vt:lpstr>Two approaches to sharing</vt:lpstr>
      <vt:lpstr>Two approaches to sharing</vt:lpstr>
      <vt:lpstr>Circuit Switching</vt:lpstr>
      <vt:lpstr>Circuit Switching</vt:lpstr>
      <vt:lpstr>Many kinds of “circuits”</vt:lpstr>
      <vt:lpstr>Timing in Circuit Switching </vt:lpstr>
      <vt:lpstr>Timing in Circuit Switching </vt:lpstr>
      <vt:lpstr>Timing in Circuit Switching </vt:lpstr>
      <vt:lpstr>Timing in Circuit Switching </vt:lpstr>
      <vt:lpstr>Timing in Circuit Switching </vt:lpstr>
      <vt:lpstr>Timing in Circuit Switching </vt:lpstr>
      <vt:lpstr>Timing in Circuit Switching </vt:lpstr>
      <vt:lpstr>PowerPoint Presentation</vt:lpstr>
      <vt:lpstr>PowerPoint Presentation</vt:lpstr>
      <vt:lpstr>Another problem of circuit switching</vt:lpstr>
      <vt:lpstr>Circuit Switching</vt:lpstr>
      <vt:lpstr>Packet switching</vt:lpstr>
      <vt:lpstr>Packet switching</vt:lpstr>
      <vt:lpstr>Packet Switching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Networked Applications</dc:title>
  <dc:creator>Soheil A</dc:creator>
  <cp:lastModifiedBy>Soheil Abbasloo</cp:lastModifiedBy>
  <cp:revision>142</cp:revision>
  <cp:lastPrinted>2019-09-25T18:11:43Z</cp:lastPrinted>
  <dcterms:modified xsi:type="dcterms:W3CDTF">2022-09-12T19:41:05Z</dcterms:modified>
</cp:coreProperties>
</file>