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70"/>
  </p:notesMasterIdLst>
  <p:handoutMasterIdLst>
    <p:handoutMasterId r:id="rId71"/>
  </p:handoutMasterIdLst>
  <p:sldIdLst>
    <p:sldId id="450" r:id="rId2"/>
    <p:sldId id="451" r:id="rId3"/>
    <p:sldId id="464" r:id="rId4"/>
    <p:sldId id="457" r:id="rId5"/>
    <p:sldId id="458" r:id="rId6"/>
    <p:sldId id="331" r:id="rId7"/>
    <p:sldId id="301" r:id="rId8"/>
    <p:sldId id="302" r:id="rId9"/>
    <p:sldId id="303" r:id="rId10"/>
    <p:sldId id="304" r:id="rId11"/>
    <p:sldId id="305" r:id="rId12"/>
    <p:sldId id="333" r:id="rId13"/>
    <p:sldId id="334" r:id="rId14"/>
    <p:sldId id="459" r:id="rId15"/>
    <p:sldId id="332" r:id="rId16"/>
    <p:sldId id="460" r:id="rId17"/>
    <p:sldId id="335" r:id="rId18"/>
    <p:sldId id="336" r:id="rId19"/>
    <p:sldId id="373" r:id="rId20"/>
    <p:sldId id="374" r:id="rId21"/>
    <p:sldId id="375" r:id="rId22"/>
    <p:sldId id="376" r:id="rId23"/>
    <p:sldId id="337" r:id="rId24"/>
    <p:sldId id="338" r:id="rId25"/>
    <p:sldId id="307" r:id="rId26"/>
    <p:sldId id="339" r:id="rId27"/>
    <p:sldId id="340" r:id="rId28"/>
    <p:sldId id="341" r:id="rId29"/>
    <p:sldId id="342" r:id="rId30"/>
    <p:sldId id="343" r:id="rId31"/>
    <p:sldId id="345" r:id="rId32"/>
    <p:sldId id="346" r:id="rId33"/>
    <p:sldId id="463" r:id="rId34"/>
    <p:sldId id="347" r:id="rId35"/>
    <p:sldId id="348" r:id="rId36"/>
    <p:sldId id="349" r:id="rId37"/>
    <p:sldId id="456" r:id="rId38"/>
    <p:sldId id="259" r:id="rId39"/>
    <p:sldId id="452" r:id="rId40"/>
    <p:sldId id="261" r:id="rId41"/>
    <p:sldId id="309" r:id="rId42"/>
    <p:sldId id="310" r:id="rId43"/>
    <p:sldId id="461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262" r:id="rId52"/>
    <p:sldId id="263" r:id="rId53"/>
    <p:sldId id="264" r:id="rId54"/>
    <p:sldId id="265" r:id="rId55"/>
    <p:sldId id="266" r:id="rId56"/>
    <p:sldId id="267" r:id="rId57"/>
    <p:sldId id="268" r:id="rId58"/>
    <p:sldId id="269" r:id="rId59"/>
    <p:sldId id="270" r:id="rId60"/>
    <p:sldId id="453" r:id="rId61"/>
    <p:sldId id="454" r:id="rId62"/>
    <p:sldId id="308" r:id="rId63"/>
    <p:sldId id="287" r:id="rId64"/>
    <p:sldId id="319" r:id="rId65"/>
    <p:sldId id="320" r:id="rId66"/>
    <p:sldId id="321" r:id="rId67"/>
    <p:sldId id="462" r:id="rId68"/>
    <p:sldId id="455" r:id="rId69"/>
  </p:sldIdLst>
  <p:sldSz cx="16256000" cy="9144000"/>
  <p:notesSz cx="6858000" cy="9144000"/>
  <p:defaultTextStyle>
    <a:lvl1pPr algn="ctr" defTabSz="546100">
      <a:defRPr sz="3800">
        <a:latin typeface="+mn-lt"/>
        <a:ea typeface="+mn-ea"/>
        <a:cs typeface="+mn-cs"/>
        <a:sym typeface="Gill Sans"/>
      </a:defRPr>
    </a:lvl1pPr>
    <a:lvl2pPr indent="342900" algn="ctr" defTabSz="546100">
      <a:defRPr sz="3800">
        <a:latin typeface="+mn-lt"/>
        <a:ea typeface="+mn-ea"/>
        <a:cs typeface="+mn-cs"/>
        <a:sym typeface="Gill Sans"/>
      </a:defRPr>
    </a:lvl2pPr>
    <a:lvl3pPr indent="685800" algn="ctr" defTabSz="546100">
      <a:defRPr sz="3800">
        <a:latin typeface="+mn-lt"/>
        <a:ea typeface="+mn-ea"/>
        <a:cs typeface="+mn-cs"/>
        <a:sym typeface="Gill Sans"/>
      </a:defRPr>
    </a:lvl3pPr>
    <a:lvl4pPr indent="1028700" algn="ctr" defTabSz="546100">
      <a:defRPr sz="3800">
        <a:latin typeface="+mn-lt"/>
        <a:ea typeface="+mn-ea"/>
        <a:cs typeface="+mn-cs"/>
        <a:sym typeface="Gill Sans"/>
      </a:defRPr>
    </a:lvl4pPr>
    <a:lvl5pPr indent="1371600" algn="ctr" defTabSz="546100">
      <a:defRPr sz="3800">
        <a:latin typeface="+mn-lt"/>
        <a:ea typeface="+mn-ea"/>
        <a:cs typeface="+mn-cs"/>
        <a:sym typeface="Gill Sans"/>
      </a:defRPr>
    </a:lvl5pPr>
    <a:lvl6pPr indent="1714500" algn="ctr" defTabSz="546100">
      <a:defRPr sz="3800">
        <a:latin typeface="+mn-lt"/>
        <a:ea typeface="+mn-ea"/>
        <a:cs typeface="+mn-cs"/>
        <a:sym typeface="Gill Sans"/>
      </a:defRPr>
    </a:lvl6pPr>
    <a:lvl7pPr indent="2057400" algn="ctr" defTabSz="546100">
      <a:defRPr sz="3800">
        <a:latin typeface="+mn-lt"/>
        <a:ea typeface="+mn-ea"/>
        <a:cs typeface="+mn-cs"/>
        <a:sym typeface="Gill Sans"/>
      </a:defRPr>
    </a:lvl7pPr>
    <a:lvl8pPr indent="2400300" algn="ctr" defTabSz="546100">
      <a:defRPr sz="3800">
        <a:latin typeface="+mn-lt"/>
        <a:ea typeface="+mn-ea"/>
        <a:cs typeface="+mn-cs"/>
        <a:sym typeface="Gill Sans"/>
      </a:defRPr>
    </a:lvl8pPr>
    <a:lvl9pPr indent="2743200" algn="ctr" defTabSz="546100">
      <a:defRPr sz="3800">
        <a:latin typeface="+mn-lt"/>
        <a:ea typeface="+mn-ea"/>
        <a:cs typeface="+mn-cs"/>
        <a:sym typeface="Gill Sans"/>
      </a:defRPr>
    </a:lvl9pPr>
  </p:defaultTextStyle>
  <p:extLst>
    <p:ext uri="{521415D9-36F7-43E2-AB2F-B90AF26B5E84}">
      <p14:sectionLst xmlns:p14="http://schemas.microsoft.com/office/powerpoint/2010/main">
        <p14:section name="Default Section" id="{B8725B12-820C-4377-A1B3-9BB23DFAF101}">
          <p14:sldIdLst>
            <p14:sldId id="450"/>
            <p14:sldId id="451"/>
            <p14:sldId id="464"/>
            <p14:sldId id="457"/>
            <p14:sldId id="458"/>
            <p14:sldId id="331"/>
            <p14:sldId id="301"/>
            <p14:sldId id="302"/>
            <p14:sldId id="303"/>
            <p14:sldId id="304"/>
            <p14:sldId id="305"/>
            <p14:sldId id="333"/>
            <p14:sldId id="334"/>
            <p14:sldId id="459"/>
            <p14:sldId id="332"/>
            <p14:sldId id="460"/>
            <p14:sldId id="335"/>
            <p14:sldId id="336"/>
            <p14:sldId id="373"/>
            <p14:sldId id="374"/>
            <p14:sldId id="375"/>
            <p14:sldId id="376"/>
            <p14:sldId id="337"/>
            <p14:sldId id="338"/>
            <p14:sldId id="307"/>
            <p14:sldId id="339"/>
            <p14:sldId id="340"/>
            <p14:sldId id="341"/>
            <p14:sldId id="342"/>
            <p14:sldId id="343"/>
            <p14:sldId id="345"/>
            <p14:sldId id="346"/>
            <p14:sldId id="463"/>
            <p14:sldId id="347"/>
            <p14:sldId id="348"/>
            <p14:sldId id="349"/>
            <p14:sldId id="456"/>
            <p14:sldId id="259"/>
            <p14:sldId id="452"/>
            <p14:sldId id="261"/>
            <p14:sldId id="309"/>
            <p14:sldId id="310"/>
            <p14:sldId id="461"/>
            <p14:sldId id="311"/>
            <p14:sldId id="312"/>
            <p14:sldId id="313"/>
            <p14:sldId id="314"/>
            <p14:sldId id="315"/>
            <p14:sldId id="316"/>
            <p14:sldId id="317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453"/>
            <p14:sldId id="454"/>
            <p14:sldId id="308"/>
            <p14:sldId id="287"/>
            <p14:sldId id="319"/>
            <p14:sldId id="320"/>
            <p14:sldId id="321"/>
            <p14:sldId id="462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FFFF"/>
    <a:srgbClr val="F2F2F2"/>
    <a:srgbClr val="FF0000"/>
    <a:srgbClr val="000082"/>
    <a:srgbClr val="D6D6D6"/>
    <a:srgbClr val="797979"/>
    <a:srgbClr val="0096FF"/>
    <a:srgbClr val="D4FB79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70F67-379E-4FBB-B81D-4325566F89EB}" v="1876" dt="2022-11-16T13:20:42.020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9" autoAdjust="0"/>
    <p:restoredTop sz="84356" autoAdjust="0"/>
  </p:normalViewPr>
  <p:slideViewPr>
    <p:cSldViewPr snapToGrid="0" snapToObjects="1">
      <p:cViewPr varScale="1">
        <p:scale>
          <a:sx n="70" d="100"/>
          <a:sy n="70" d="100"/>
        </p:scale>
        <p:origin x="324" y="64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-5070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1512"/>
    </p:cViewPr>
  </p:sorterViewPr>
  <p:notesViewPr>
    <p:cSldViewPr snapToGrid="0" snapToObjects="1">
      <p:cViewPr varScale="1">
        <p:scale>
          <a:sx n="92" d="100"/>
          <a:sy n="92" d="100"/>
        </p:scale>
        <p:origin x="325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eil Abbasloo" userId="d71572ce-aea6-4a3a-9d7a-c1bc96c12f67" providerId="ADAL" clId="{FFF36D93-1DB5-4308-8904-9ECE59B86F20}"/>
    <pc:docChg chg="undo custSel delSld modSld delMainMaster modMainMaster delSection modSection">
      <pc:chgData name="Soheil Abbasloo" userId="d71572ce-aea6-4a3a-9d7a-c1bc96c12f67" providerId="ADAL" clId="{FFF36D93-1DB5-4308-8904-9ECE59B86F20}" dt="2022-11-13T19:48:07.944" v="374" actId="700"/>
      <pc:docMkLst>
        <pc:docMk/>
      </pc:docMkLst>
      <pc:sldChg chg="addSp delSp modSp mod modClrScheme chgLayout modNotes modNotesTx">
        <pc:chgData name="Soheil Abbasloo" userId="d71572ce-aea6-4a3a-9d7a-c1bc96c12f67" providerId="ADAL" clId="{FFF36D93-1DB5-4308-8904-9ECE59B86F20}" dt="2022-11-13T19:17:55.120" v="147" actId="6549"/>
        <pc:sldMkLst>
          <pc:docMk/>
          <pc:sldMk cId="0" sldId="260"/>
        </pc:sldMkLst>
        <pc:spChg chg="add del mod ord">
          <ac:chgData name="Soheil Abbasloo" userId="d71572ce-aea6-4a3a-9d7a-c1bc96c12f67" providerId="ADAL" clId="{FFF36D93-1DB5-4308-8904-9ECE59B86F20}" dt="2022-11-13T19:13:14.350" v="93" actId="478"/>
          <ac:spMkLst>
            <pc:docMk/>
            <pc:sldMk cId="0" sldId="260"/>
            <ac:spMk id="2" creationId="{34BEA424-826E-A8B1-4509-301F8AF37FAD}"/>
          </ac:spMkLst>
        </pc:spChg>
        <pc:spChg chg="add mod">
          <ac:chgData name="Soheil Abbasloo" userId="d71572ce-aea6-4a3a-9d7a-c1bc96c12f67" providerId="ADAL" clId="{FFF36D93-1DB5-4308-8904-9ECE59B86F20}" dt="2022-11-13T19:16:14.736" v="136" actId="1076"/>
          <ac:spMkLst>
            <pc:docMk/>
            <pc:sldMk cId="0" sldId="260"/>
            <ac:spMk id="3" creationId="{B88F05D1-8F2C-4C11-D0E6-B82CC59BEC12}"/>
          </ac:spMkLst>
        </pc:spChg>
        <pc:spChg chg="mod ord">
          <ac:chgData name="Soheil Abbasloo" userId="d71572ce-aea6-4a3a-9d7a-c1bc96c12f67" providerId="ADAL" clId="{FFF36D93-1DB5-4308-8904-9ECE59B86F20}" dt="2022-11-13T19:13:19.732" v="96" actId="6549"/>
          <ac:spMkLst>
            <pc:docMk/>
            <pc:sldMk cId="0" sldId="260"/>
            <ac:spMk id="19458" creationId="{D388B32E-B2E4-DD78-D919-1864CBE2F75D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260"/>
            <ac:spMk id="19459" creationId="{E3966020-679F-E2AA-CE7D-FB373636401F}"/>
          </ac:spMkLst>
        </pc:spChg>
        <pc:spChg chg="del">
          <ac:chgData name="Soheil Abbasloo" userId="d71572ce-aea6-4a3a-9d7a-c1bc96c12f67" providerId="ADAL" clId="{FFF36D93-1DB5-4308-8904-9ECE59B86F20}" dt="2022-11-13T19:14:13.370" v="105" actId="478"/>
          <ac:spMkLst>
            <pc:docMk/>
            <pc:sldMk cId="0" sldId="260"/>
            <ac:spMk id="19475" creationId="{E28271DB-12E3-D738-02EA-0F47929F5D7B}"/>
          </ac:spMkLst>
        </pc:spChg>
        <pc:spChg chg="mod">
          <ac:chgData name="Soheil Abbasloo" userId="d71572ce-aea6-4a3a-9d7a-c1bc96c12f67" providerId="ADAL" clId="{FFF36D93-1DB5-4308-8904-9ECE59B86F20}" dt="2022-11-13T19:15:37.671" v="125" actId="6549"/>
          <ac:spMkLst>
            <pc:docMk/>
            <pc:sldMk cId="0" sldId="260"/>
            <ac:spMk id="19477" creationId="{06810992-54B2-9F1F-F856-C2AF399F011B}"/>
          </ac:spMkLst>
        </pc:spChg>
      </pc:sldChg>
      <pc:sldChg chg="addSp delSp modSp mod modClrScheme chgLayout modNotes modNotesTx">
        <pc:chgData name="Soheil Abbasloo" userId="d71572ce-aea6-4a3a-9d7a-c1bc96c12f67" providerId="ADAL" clId="{FFF36D93-1DB5-4308-8904-9ECE59B86F20}" dt="2022-11-13T19:17:50.844" v="146" actId="6549"/>
        <pc:sldMkLst>
          <pc:docMk/>
          <pc:sldMk cId="0" sldId="300"/>
        </pc:sldMkLst>
        <pc:spChg chg="add del mod ord">
          <ac:chgData name="Soheil Abbasloo" userId="d71572ce-aea6-4a3a-9d7a-c1bc96c12f67" providerId="ADAL" clId="{FFF36D93-1DB5-4308-8904-9ECE59B86F20}" dt="2022-11-13T19:15:55.527" v="129" actId="478"/>
          <ac:spMkLst>
            <pc:docMk/>
            <pc:sldMk cId="0" sldId="300"/>
            <ac:spMk id="2" creationId="{F0A2A871-A684-4592-86ED-033FE99DD457}"/>
          </ac:spMkLst>
        </pc:spChg>
        <pc:spChg chg="add 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3" creationId="{AED646FF-61A8-EA36-7B5C-2AD23D47C730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6" creationId="{19D9D934-76AC-A20E-865B-8A11769C18C3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7" creationId="{16EFB79B-1964-63E2-61FD-DACAAF9A3916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8" creationId="{6A46A2AE-DF97-A97E-6142-F0AA3C7E09B1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9" creationId="{ABE48AF8-9C25-0652-4B7E-FD794A3CE4C6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10" creationId="{7A0D3483-6C6A-FDE7-C5A5-DA5F6F422974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2" creationId="{7FF9461E-DFF2-3573-223D-E24C06E6B635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3" creationId="{1FD2B228-D2FD-B478-94F1-0F43674205C5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0"/>
            <ac:spMk id="21506" creationId="{0C7DB4FC-3E72-0EC5-C1A5-12607C7F77A2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0"/>
            <ac:spMk id="21507" creationId="{005D4115-BC78-8601-E837-54EAE797A08B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1520" creationId="{87D4257E-5ABF-E875-2815-8B1E11267D4F}"/>
          </ac:spMkLst>
        </pc:spChg>
        <pc:spChg chg="mod">
          <ac:chgData name="Soheil Abbasloo" userId="d71572ce-aea6-4a3a-9d7a-c1bc96c12f67" providerId="ADAL" clId="{FFF36D93-1DB5-4308-8904-9ECE59B86F20}" dt="2022-11-13T19:16:49.112" v="144" actId="1036"/>
          <ac:spMkLst>
            <pc:docMk/>
            <pc:sldMk cId="0" sldId="300"/>
            <ac:spMk id="21521" creationId="{34057EAE-4868-C908-C752-6FEB594B09F5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1522" creationId="{5203182B-EDDD-9D4C-C85D-084148969411}"/>
          </ac:spMkLst>
        </pc:spChg>
        <pc:spChg chg="del">
          <ac:chgData name="Soheil Abbasloo" userId="d71572ce-aea6-4a3a-9d7a-c1bc96c12f67" providerId="ADAL" clId="{FFF36D93-1DB5-4308-8904-9ECE59B86F20}" dt="2022-11-13T19:15:49.867" v="126" actId="478"/>
          <ac:spMkLst>
            <pc:docMk/>
            <pc:sldMk cId="0" sldId="300"/>
            <ac:spMk id="21523" creationId="{59AB0A80-1C2C-DDAF-C7AA-204757D2E066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1524" creationId="{5BE1E230-CBB2-2859-B834-EC02E0C6CFF9}"/>
          </ac:spMkLst>
        </pc:spChg>
        <pc:spChg chg="add del mod">
          <ac:chgData name="Soheil Abbasloo" userId="d71572ce-aea6-4a3a-9d7a-c1bc96c12f67" providerId="ADAL" clId="{FFF36D93-1DB5-4308-8904-9ECE59B86F20}" dt="2022-11-13T19:15:53.743" v="128" actId="478"/>
          <ac:spMkLst>
            <pc:docMk/>
            <pc:sldMk cId="0" sldId="300"/>
            <ac:spMk id="21525" creationId="{F1031F44-7373-837B-6F8D-3D568A2509B1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1526" creationId="{59BBBF03-7EAF-3D5D-E9EE-DB2A059F1C32}"/>
          </ac:spMkLst>
        </pc:spChg>
        <pc:cxnChg chg="mod">
          <ac:chgData name="Soheil Abbasloo" userId="d71572ce-aea6-4a3a-9d7a-c1bc96c12f67" providerId="ADAL" clId="{FFF36D93-1DB5-4308-8904-9ECE59B86F20}" dt="2022-11-13T19:16:34.747" v="139" actId="404"/>
          <ac:cxnSpMkLst>
            <pc:docMk/>
            <pc:sldMk cId="0" sldId="300"/>
            <ac:cxnSpMk id="13" creationId="{CD6CDEB6-3E2E-1847-358C-AE319C87C70A}"/>
          </ac:cxnSpMkLst>
        </pc:cxnChg>
        <pc:cxnChg chg="mod">
          <ac:chgData name="Soheil Abbasloo" userId="d71572ce-aea6-4a3a-9d7a-c1bc96c12f67" providerId="ADAL" clId="{FFF36D93-1DB5-4308-8904-9ECE59B86F20}" dt="2022-11-13T19:16:34.747" v="139" actId="404"/>
          <ac:cxnSpMkLst>
            <pc:docMk/>
            <pc:sldMk cId="0" sldId="300"/>
            <ac:cxnSpMk id="17" creationId="{582B24C7-C404-7868-29E1-15346C222AB7}"/>
          </ac:cxnSpMkLst>
        </pc:cxnChg>
        <pc:cxnChg chg="mod">
          <ac:chgData name="Soheil Abbasloo" userId="d71572ce-aea6-4a3a-9d7a-c1bc96c12f67" providerId="ADAL" clId="{FFF36D93-1DB5-4308-8904-9ECE59B86F20}" dt="2022-11-13T19:16:34.747" v="139" actId="404"/>
          <ac:cxnSpMkLst>
            <pc:docMk/>
            <pc:sldMk cId="0" sldId="300"/>
            <ac:cxnSpMk id="26" creationId="{391021D1-C535-C33D-8AAE-BF4272BB938B}"/>
          </ac:cxnSpMkLst>
        </pc:cxnChg>
        <pc:cxnChg chg="mod">
          <ac:chgData name="Soheil Abbasloo" userId="d71572ce-aea6-4a3a-9d7a-c1bc96c12f67" providerId="ADAL" clId="{FFF36D93-1DB5-4308-8904-9ECE59B86F20}" dt="2022-11-13T19:16:34.747" v="139" actId="404"/>
          <ac:cxnSpMkLst>
            <pc:docMk/>
            <pc:sldMk cId="0" sldId="300"/>
            <ac:cxnSpMk id="28" creationId="{862525D8-F887-B904-0671-5276D14ECD16}"/>
          </ac:cxnSpMkLst>
        </pc:cxnChg>
        <pc:cxnChg chg="mod">
          <ac:chgData name="Soheil Abbasloo" userId="d71572ce-aea6-4a3a-9d7a-c1bc96c12f67" providerId="ADAL" clId="{FFF36D93-1DB5-4308-8904-9ECE59B86F20}" dt="2022-11-13T19:16:34.747" v="139" actId="404"/>
          <ac:cxnSpMkLst>
            <pc:docMk/>
            <pc:sldMk cId="0" sldId="300"/>
            <ac:cxnSpMk id="29" creationId="{1DFA1A6E-1B85-82BD-1563-95857E0ACE95}"/>
          </ac:cxnSpMkLst>
        </pc:cxnChg>
      </pc:sldChg>
      <pc:sldChg chg="addSp delSp modSp mod modClrScheme chgLayout">
        <pc:chgData name="Soheil Abbasloo" userId="d71572ce-aea6-4a3a-9d7a-c1bc96c12f67" providerId="ADAL" clId="{FFF36D93-1DB5-4308-8904-9ECE59B86F20}" dt="2022-11-13T19:18:30.941" v="155" actId="2711"/>
        <pc:sldMkLst>
          <pc:docMk/>
          <pc:sldMk cId="0" sldId="301"/>
        </pc:sldMkLst>
        <pc:spChg chg="add del mod ord">
          <ac:chgData name="Soheil Abbasloo" userId="d71572ce-aea6-4a3a-9d7a-c1bc96c12f67" providerId="ADAL" clId="{FFF36D93-1DB5-4308-8904-9ECE59B86F20}" dt="2022-11-13T19:18:24.114" v="154" actId="478"/>
          <ac:spMkLst>
            <pc:docMk/>
            <pc:sldMk cId="0" sldId="301"/>
            <ac:spMk id="2" creationId="{AEBCD654-0AE3-AD15-5E13-242C975D7CEA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1"/>
            <ac:spMk id="24578" creationId="{AD6F31ED-E6B4-48CF-492A-EA695C59E159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1"/>
            <ac:spMk id="24579" creationId="{16ABB501-55FC-0E4C-6E88-5B7D010E0BD3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0" creationId="{D108EE8F-6CB9-969D-06D7-40C813365C38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1" creationId="{C9AAECB4-F4F4-739E-C5A0-0056741C085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2" creationId="{871FE28D-3642-8B35-E31D-18B4F8C90805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3" creationId="{6AF5B474-840B-98C8-5C8A-8CC3CDAB5673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4" creationId="{0490956A-4184-72B8-AFBF-4EA6B7F627C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5" creationId="{DCA6DCF2-102B-F049-AC7D-80A53CA5D585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6" creationId="{5A66D7AE-3D16-D750-92CF-C1206F89FDA6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7" creationId="{DE4C125E-CF4D-585E-DAC4-869229994BB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8" creationId="{2D53EAA4-1E1B-0E58-8A1A-2207451BEE8B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9" creationId="{A1FF5128-442B-A61C-7F73-0BFE1C593D56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0" creationId="{8C58476E-E17C-591A-90DE-1DC292D3804A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1" creationId="{2DBAD0F2-F984-09CD-0DBC-49D88F5E6CE8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2" creationId="{4D4D050E-3F65-C0A8-A759-C8D93DCE0E16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3" creationId="{81479A22-06DA-875F-B1E0-7EF9FD52439D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4" creationId="{7CA46F8F-3684-4263-3790-863910E64F56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5" creationId="{0FA6A3CC-9B43-3951-2C35-739C880292B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6" creationId="{1C24375C-60A0-F5F4-8B32-E09AA71E6F60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7" creationId="{1894A223-D709-1470-493E-8F4F989F2629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8" creationId="{EA936361-50FF-53D7-55A2-A47E059FD038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9" creationId="{B3D3823E-A5AC-B6CA-6396-217FD88951F6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0" creationId="{14D44B96-EF90-9B05-07F5-C489B7B16793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1" creationId="{DB9D07A7-0044-DD2C-012E-9396E137FFCE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2" creationId="{24F26E28-6E0F-DA46-0D54-0AAD809A1885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3" creationId="{9CBA08CB-A3F3-F85D-65C0-65ED8F52EE7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4" creationId="{BCD82D90-12CA-3577-014E-E1DA165C5BC0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5" creationId="{77B7C07A-E2FD-4076-375F-08B7E06FBFE4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6" creationId="{F7826991-A0A8-56AF-0F4A-80B849197749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7" creationId="{DEF809F8-E4D5-0F08-9DA9-1EDC5F2D62FE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8" creationId="{9A2B4095-144C-1C0B-ABFF-55C18FE16A82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9" creationId="{7D73A320-93DC-4704-91ED-0865EB2B500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10" creationId="{7238A027-F851-3A46-D25E-C78518EB703E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11" creationId="{40C5A194-69FA-5C15-240D-99E0DDE2BFDC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19:04.708" v="160" actId="404"/>
        <pc:sldMkLst>
          <pc:docMk/>
          <pc:sldMk cId="0" sldId="302"/>
        </pc:sldMkLst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2"/>
            <ac:spMk id="26626" creationId="{FD0D0592-8EA1-1939-1ED7-60ECC8F8C447}"/>
          </ac:spMkLst>
        </pc:spChg>
        <pc:spChg chg="mod ord">
          <ac:chgData name="Soheil Abbasloo" userId="d71572ce-aea6-4a3a-9d7a-c1bc96c12f67" providerId="ADAL" clId="{FFF36D93-1DB5-4308-8904-9ECE59B86F20}" dt="2022-11-13T19:19:04.708" v="160" actId="404"/>
          <ac:spMkLst>
            <pc:docMk/>
            <pc:sldMk cId="0" sldId="302"/>
            <ac:spMk id="26627" creationId="{2F9E1C28-CAEF-35E3-3684-828818D014B2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2"/>
            <ac:spMk id="26628" creationId="{DC1718E2-6369-9D09-96F1-BA81633126D1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29" creationId="{C3D59016-91E2-A799-1399-A9EB82F89624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0" creationId="{FBCB0605-98D6-E0CC-AD07-E9825210C282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1" creationId="{13F586B0-67C0-B124-9B6B-DAED979BB654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2" creationId="{9DACEBAD-7E03-EC3F-63D3-4C83B7A09E10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3" creationId="{E674924B-0E61-7EF5-4EEF-D267F75BEADE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4" creationId="{6FCBE489-899C-0935-ED36-FBFA71798924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5" creationId="{5187F3FB-A4AA-F358-A346-D74BD7C60905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6" creationId="{FAEE8ED1-2E25-BF1A-808F-6BB4EC1EEB4A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7" creationId="{0F4FD4B7-EE21-39DF-77BB-D662467A8F88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8" creationId="{670ECB8B-5FD6-5677-EE03-5BB5D1505083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9" creationId="{61D7478E-5E41-FB92-09AC-419B61339F8A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0" creationId="{E9A1DC35-3A31-F92F-45CB-2BE6D8B214A4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1" creationId="{2C156225-C3D8-B0BA-06D7-C290C7A1A2CC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2" creationId="{1232DC67-E56F-1783-7F7A-80364B4B3002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3" creationId="{AB70AD83-6A6E-B53E-560A-1DEEFE401A94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4" creationId="{6C1AC625-75B9-8580-878F-AE3FAE71D188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5" creationId="{C12B5BA8-1A15-4886-9FEB-97D05E310991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6" creationId="{EED110D2-0A2E-D226-3420-1AB6280291FD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7" creationId="{78559B1C-9DFC-1D94-EE65-1F2CD3CC1855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8" creationId="{8486E4D3-0D57-1241-44A2-F86426F4CCEE}"/>
          </ac:spMkLst>
        </pc:spChg>
      </pc:sldChg>
      <pc:sldChg chg="addSp delSp modSp mod modClrScheme chgLayout">
        <pc:chgData name="Soheil Abbasloo" userId="d71572ce-aea6-4a3a-9d7a-c1bc96c12f67" providerId="ADAL" clId="{FFF36D93-1DB5-4308-8904-9ECE59B86F20}" dt="2022-11-13T19:20:19.420" v="192" actId="948"/>
        <pc:sldMkLst>
          <pc:docMk/>
          <pc:sldMk cId="0" sldId="303"/>
        </pc:sldMkLst>
        <pc:spChg chg="add del mod ord">
          <ac:chgData name="Soheil Abbasloo" userId="d71572ce-aea6-4a3a-9d7a-c1bc96c12f67" providerId="ADAL" clId="{FFF36D93-1DB5-4308-8904-9ECE59B86F20}" dt="2022-11-13T19:19:27.809" v="161" actId="478"/>
          <ac:spMkLst>
            <pc:docMk/>
            <pc:sldMk cId="0" sldId="303"/>
            <ac:spMk id="2" creationId="{A00DAD69-347C-A5A2-2225-6A378C3BBE8D}"/>
          </ac:spMkLst>
        </pc:spChg>
        <pc:spChg chg="mod ord">
          <ac:chgData name="Soheil Abbasloo" userId="d71572ce-aea6-4a3a-9d7a-c1bc96c12f67" providerId="ADAL" clId="{FFF36D93-1DB5-4308-8904-9ECE59B86F20}" dt="2022-11-13T19:20:19.420" v="192" actId="948"/>
          <ac:spMkLst>
            <pc:docMk/>
            <pc:sldMk cId="0" sldId="303"/>
            <ac:spMk id="28674" creationId="{007B7D5D-B04E-E84B-15B0-87CE5F414A50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3"/>
            <ac:spMk id="28675" creationId="{5642FC1D-4FA7-4938-8FD6-FD16D9DEFBB7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76" creationId="{265A6CC7-0257-DE75-F355-B7A926B36439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77" creationId="{79BBEC43-CEAA-7186-DAB4-359A88AADC16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78" creationId="{A897DDD9-1E94-CCDE-7A10-C0A381075C80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79" creationId="{524AA449-2BBE-40B2-4FB7-86ED990A078E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0" creationId="{E013887D-3608-7320-A0AC-B2C1712058B9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1" creationId="{B55694B6-5BDC-EF87-B8A2-C40BF6B46CE2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2" creationId="{A54029C3-8F3B-28B2-E5AD-0EEEDA28F673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3" creationId="{298AB503-FA12-F9A6-4934-F0CB3AD9BBAA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4" creationId="{FC47488D-D07F-FC8B-E9BE-C6D0B9B5CDED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5" creationId="{DC2FC2FD-ED2B-CED6-CC1D-6B8BB2D860FD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8" creationId="{73D7573A-FBB8-9664-16FD-A0F96F648FC9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9" creationId="{88ED34A9-1E5C-5C28-DE01-EB1D53F65383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0" creationId="{F61D37EC-7901-9E69-908E-58A232143D16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1" creationId="{2397C54A-33A8-1F0A-23E7-E6A4270B033C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2" creationId="{7A680C56-2152-D1A6-83B7-335A89FE9BE2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3" creationId="{E1A41E76-BB38-79B8-D3F0-54DD3638A583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4" creationId="{ED717BCB-CF96-D886-1A1F-692D7F67F7E5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5" creationId="{DC287B9C-49AA-52BC-B42A-9F5422CB39F2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701" creationId="{6064A190-2AC8-C54A-4802-AF912A982934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702" creationId="{C53B7BC6-70FF-AE98-9A66-3BA5AB766B57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703" creationId="{CB7A3F4B-E9D4-213D-3431-6AAF5AD8E823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704" creationId="{A4E94863-91C1-B3D5-3F80-60DAA459209D}"/>
          </ac:spMkLst>
        </pc:s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13" creationId="{68E13579-D7A4-1AB9-6BC6-64446DE8B759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15" creationId="{70441CAE-55A7-E63A-015B-E172E13435E3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86" creationId="{7BB46864-993A-4175-ED1B-450FFE97E103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87" creationId="{73899EC8-1315-F925-5038-C8A1082650E7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96" creationId="{03C3A208-2451-C223-0C84-C9FD507D5C3C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97" creationId="{3D235C3C-4DAC-A59A-00E7-ED9A8DF673EE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98" creationId="{8DF6AF90-DF13-EF8F-6035-D34822C217A9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99" creationId="{183CCCF9-F7FA-B783-8908-518ACDEE305F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700" creationId="{9D20AAC0-3C7D-9C2B-DFF1-66C3356B3B4D}"/>
          </ac:grpSpMkLst>
        </pc:grpChg>
      </pc:sldChg>
      <pc:sldChg chg="modSp mod modClrScheme chgLayout">
        <pc:chgData name="Soheil Abbasloo" userId="d71572ce-aea6-4a3a-9d7a-c1bc96c12f67" providerId="ADAL" clId="{FFF36D93-1DB5-4308-8904-9ECE59B86F20}" dt="2022-11-13T17:03:19.196" v="92" actId="700"/>
        <pc:sldMkLst>
          <pc:docMk/>
          <pc:sldMk cId="0" sldId="304"/>
        </pc:sldMkLst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4"/>
            <ac:spMk id="30722" creationId="{B6A827E1-C78A-71DC-4941-50F5D600A610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4"/>
            <ac:spMk id="30723" creationId="{62BBD42F-7D5C-51B9-CCE2-81B813A7CC3D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4"/>
            <ac:spMk id="30724" creationId="{6704D13E-5245-46B8-ED5D-4E222C998AD6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21:16.614" v="265" actId="1036"/>
        <pc:sldMkLst>
          <pc:docMk/>
          <pc:sldMk cId="0" sldId="305"/>
        </pc:sldMkLst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5"/>
            <ac:spMk id="31746" creationId="{3239A59B-7BDD-AF44-906E-7965B1815567}"/>
          </ac:spMkLst>
        </pc:spChg>
        <pc:spChg chg="mod ord">
          <ac:chgData name="Soheil Abbasloo" userId="d71572ce-aea6-4a3a-9d7a-c1bc96c12f67" providerId="ADAL" clId="{FFF36D93-1DB5-4308-8904-9ECE59B86F20}" dt="2022-11-13T19:21:04.162" v="216" actId="242"/>
          <ac:spMkLst>
            <pc:docMk/>
            <pc:sldMk cId="0" sldId="305"/>
            <ac:spMk id="31747" creationId="{030D512D-FBB0-3B19-C88B-03F7BABBC877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5"/>
            <ac:spMk id="31748" creationId="{740A602A-2BB7-AEEF-B79C-4E5BB024C6DB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49" creationId="{C8EA1676-2F6D-1C5F-CEBA-05E06E58337E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0" creationId="{E65067CC-BC4D-561F-FCE3-0FC69AF0D5B7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1" creationId="{4A84E45F-FD10-70A8-B251-0295DBE4E030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2" creationId="{391522A8-5158-8558-82C5-E8A87B632C45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3" creationId="{75DEE113-8767-E186-1BD1-F5A6A87EFF85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4" creationId="{1EE1281B-610E-0444-EF7D-71EF8498795F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5" creationId="{1BD95462-1286-EBF5-48F9-271792F0A399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6" creationId="{877B76F6-D219-AFF5-A5F8-D4861CCFCDD7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7" creationId="{808210B0-AF2A-3954-7F6D-DFDCF67EA602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8" creationId="{4F2FACEE-833A-6213-AAA3-34B53BB5A836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9" creationId="{1AA3E0AF-A173-D19E-F384-817771285477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0" creationId="{1AF5E6E0-2E42-8A29-4A2B-4EB82AF158D5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1" creationId="{58703D7A-0AF8-47E8-F28B-010E6507ACBE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2" creationId="{E10D0415-C147-67EA-09E6-F2234766BA75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3" creationId="{4C986082-2222-F2CE-8C24-BCB30D17512C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4" creationId="{3A870517-6779-E208-B581-E63AC41001C3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5" creationId="{72AD60FF-4F69-796D-3B78-CD7959C3214B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6" creationId="{1AE65A59-F28F-F61D-95B2-5E78C2760F2E}"/>
          </ac:spMkLst>
        </pc:spChg>
      </pc:sldChg>
      <pc:sldChg chg="addSp delSp 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07"/>
        </pc:sldMkLst>
        <pc:spChg chg="add del mod ord">
          <ac:chgData name="Soheil Abbasloo" userId="d71572ce-aea6-4a3a-9d7a-c1bc96c12f67" providerId="ADAL" clId="{FFF36D93-1DB5-4308-8904-9ECE59B86F20}" dt="2022-11-13T19:35:46.588" v="367" actId="700"/>
          <ac:spMkLst>
            <pc:docMk/>
            <pc:sldMk cId="0" sldId="307"/>
            <ac:spMk id="2" creationId="{17A81A0E-A5A9-4FF9-3A79-875C5A185961}"/>
          </ac:spMkLst>
        </pc:spChg>
        <pc:spChg chg="add del 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07"/>
            <ac:spMk id="3" creationId="{E71B73BB-AB79-1BCC-7CCF-B5E387F5FA9B}"/>
          </ac:spMkLst>
        </pc:spChg>
        <pc:spChg chg="add 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07"/>
            <ac:spMk id="4" creationId="{F732C3F9-8AE9-F744-A3E1-BB77E49E37D8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07"/>
            <ac:spMk id="47106" creationId="{83BA80DF-9A17-9CC2-2D2D-C1909E385191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07"/>
            <ac:spMk id="47107" creationId="{E0A31A39-E966-B8A0-B58B-E879BE01015E}"/>
          </ac:spMkLst>
        </pc:spChg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0" sldId="31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0" sldId="31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0" sldId="320"/>
        </pc:sldMkLst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0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0"/>
            <ac:spMk id="68610" creationId="{F6635E42-AB34-4620-0E43-6EAF874CD5AE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0"/>
            <ac:spMk id="68611" creationId="{B01032BB-FF65-6AC5-281D-77C147690625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0"/>
            <ac:spMk id="68612" creationId="{7608AC6D-AC15-649F-ED62-FFD302B40EC2}"/>
          </ac:spMkLst>
        </pc:spChg>
      </pc:sldChg>
      <pc:sldChg chg="addSp delSp modSp mod modClrScheme chgLayout">
        <pc:chgData name="Soheil Abbasloo" userId="d71572ce-aea6-4a3a-9d7a-c1bc96c12f67" providerId="ADAL" clId="{FFF36D93-1DB5-4308-8904-9ECE59B86F20}" dt="2022-11-13T19:18:13.698" v="153" actId="404"/>
        <pc:sldMkLst>
          <pc:docMk/>
          <pc:sldMk cId="0" sldId="331"/>
        </pc:sldMkLst>
        <pc:spChg chg="add del mod ord">
          <ac:chgData name="Soheil Abbasloo" userId="d71572ce-aea6-4a3a-9d7a-c1bc96c12f67" providerId="ADAL" clId="{FFF36D93-1DB5-4308-8904-9ECE59B86F20}" dt="2022-11-13T19:17:14.046" v="145" actId="700"/>
          <ac:spMkLst>
            <pc:docMk/>
            <pc:sldMk cId="0" sldId="331"/>
            <ac:spMk id="2" creationId="{4A642305-A049-0731-EFF4-6AFD975438A5}"/>
          </ac:spMkLst>
        </pc:spChg>
        <pc:spChg chg="add del mod ord">
          <ac:chgData name="Soheil Abbasloo" userId="d71572ce-aea6-4a3a-9d7a-c1bc96c12f67" providerId="ADAL" clId="{FFF36D93-1DB5-4308-8904-9ECE59B86F20}" dt="2022-11-13T19:18:04.239" v="148" actId="700"/>
          <ac:spMkLst>
            <pc:docMk/>
            <pc:sldMk cId="0" sldId="331"/>
            <ac:spMk id="3" creationId="{B60D92CA-6621-F886-E745-6D0AD042A8F5}"/>
          </ac:spMkLst>
        </pc:spChg>
        <pc:spChg chg="add del mod ord">
          <ac:chgData name="Soheil Abbasloo" userId="d71572ce-aea6-4a3a-9d7a-c1bc96c12f67" providerId="ADAL" clId="{FFF36D93-1DB5-4308-8904-9ECE59B86F20}" dt="2022-11-13T19:18:09.999" v="149" actId="700"/>
          <ac:spMkLst>
            <pc:docMk/>
            <pc:sldMk cId="0" sldId="331"/>
            <ac:spMk id="4" creationId="{E7E89B0F-0C2A-0340-6978-E6BCC587879A}"/>
          </ac:spMkLst>
        </pc:spChg>
        <pc:spChg chg="del 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31"/>
            <ac:spMk id="5" creationId="{ED69EE59-630F-B54E-0ABB-7E1D9AE40452}"/>
          </ac:spMkLst>
        </pc:spChg>
        <pc:spChg chg="add mod ord">
          <ac:chgData name="Soheil Abbasloo" userId="d71572ce-aea6-4a3a-9d7a-c1bc96c12f67" providerId="ADAL" clId="{FFF36D93-1DB5-4308-8904-9ECE59B86F20}" dt="2022-11-13T19:18:09.999" v="149" actId="700"/>
          <ac:spMkLst>
            <pc:docMk/>
            <pc:sldMk cId="0" sldId="331"/>
            <ac:spMk id="6" creationId="{6C7545BB-028A-06F5-23B2-EF29CEE86B0A}"/>
          </ac:spMkLst>
        </pc:spChg>
        <pc:spChg chg="mod ord">
          <ac:chgData name="Soheil Abbasloo" userId="d71572ce-aea6-4a3a-9d7a-c1bc96c12f67" providerId="ADAL" clId="{FFF36D93-1DB5-4308-8904-9ECE59B86F20}" dt="2022-11-13T19:18:13.698" v="153" actId="404"/>
          <ac:spMkLst>
            <pc:docMk/>
            <pc:sldMk cId="0" sldId="331"/>
            <ac:spMk id="23554" creationId="{A93D86BF-3C37-81E3-E654-C90A7C8DEB2E}"/>
          </ac:spMkLst>
        </pc:spChg>
        <pc:spChg chg="mod ord">
          <ac:chgData name="Soheil Abbasloo" userId="d71572ce-aea6-4a3a-9d7a-c1bc96c12f67" providerId="ADAL" clId="{FFF36D93-1DB5-4308-8904-9ECE59B86F20}" dt="2022-11-13T19:18:09.999" v="149" actId="700"/>
          <ac:spMkLst>
            <pc:docMk/>
            <pc:sldMk cId="0" sldId="331"/>
            <ac:spMk id="23556" creationId="{E4D712D0-4DC2-93A8-6BDF-5AA69335EAFC}"/>
          </ac:spMkLst>
        </pc:spChg>
      </pc:sldChg>
      <pc:sldChg chg="addSp delSp modSp mod modClrScheme chgLayout">
        <pc:chgData name="Soheil Abbasloo" userId="d71572ce-aea6-4a3a-9d7a-c1bc96c12f67" providerId="ADAL" clId="{FFF36D93-1DB5-4308-8904-9ECE59B86F20}" dt="2022-11-13T19:21:32.644" v="271" actId="404"/>
        <pc:sldMkLst>
          <pc:docMk/>
          <pc:sldMk cId="0" sldId="332"/>
        </pc:sldMkLst>
        <pc:spChg chg="add del mod ord">
          <ac:chgData name="Soheil Abbasloo" userId="d71572ce-aea6-4a3a-9d7a-c1bc96c12f67" providerId="ADAL" clId="{FFF36D93-1DB5-4308-8904-9ECE59B86F20}" dt="2022-11-13T19:21:28.446" v="266" actId="700"/>
          <ac:spMkLst>
            <pc:docMk/>
            <pc:sldMk cId="0" sldId="332"/>
            <ac:spMk id="2" creationId="{BD103E0C-D701-6BDA-D7F0-1E23310191CC}"/>
          </ac:spMkLst>
        </pc:spChg>
        <pc:spChg chg="add mod ord">
          <ac:chgData name="Soheil Abbasloo" userId="d71572ce-aea6-4a3a-9d7a-c1bc96c12f67" providerId="ADAL" clId="{FFF36D93-1DB5-4308-8904-9ECE59B86F20}" dt="2022-11-13T19:21:28.446" v="266" actId="700"/>
          <ac:spMkLst>
            <pc:docMk/>
            <pc:sldMk cId="0" sldId="332"/>
            <ac:spMk id="3" creationId="{CAA4F17A-68CE-3F7B-A9DE-DFC2E70E95E7}"/>
          </ac:spMkLst>
        </pc:spChg>
        <pc:spChg chg="del 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32"/>
            <ac:spMk id="9" creationId="{2C777DE9-0F9A-C609-B0E9-0C657DBAC76D}"/>
          </ac:spMkLst>
        </pc:spChg>
        <pc:spChg chg="mod ord">
          <ac:chgData name="Soheil Abbasloo" userId="d71572ce-aea6-4a3a-9d7a-c1bc96c12f67" providerId="ADAL" clId="{FFF36D93-1DB5-4308-8904-9ECE59B86F20}" dt="2022-11-13T19:21:32.644" v="271" actId="404"/>
          <ac:spMkLst>
            <pc:docMk/>
            <pc:sldMk cId="0" sldId="332"/>
            <ac:spMk id="33794" creationId="{9D06B5CB-8EA8-CC05-B053-56574D407834}"/>
          </ac:spMkLst>
        </pc:spChg>
        <pc:spChg chg="mod ord">
          <ac:chgData name="Soheil Abbasloo" userId="d71572ce-aea6-4a3a-9d7a-c1bc96c12f67" providerId="ADAL" clId="{FFF36D93-1DB5-4308-8904-9ECE59B86F20}" dt="2022-11-13T19:21:28.446" v="266" actId="700"/>
          <ac:spMkLst>
            <pc:docMk/>
            <pc:sldMk cId="0" sldId="332"/>
            <ac:spMk id="33796" creationId="{86224EC7-85AB-9A5F-534B-A639AC159DEC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5:46.588" v="367" actId="700"/>
        <pc:sldMkLst>
          <pc:docMk/>
          <pc:sldMk cId="0" sldId="333"/>
        </pc:sldMkLst>
        <pc:spChg chg="mod ord">
          <ac:chgData name="Soheil Abbasloo" userId="d71572ce-aea6-4a3a-9d7a-c1bc96c12f67" providerId="ADAL" clId="{FFF36D93-1DB5-4308-8904-9ECE59B86F20}" dt="2022-11-13T19:35:46.588" v="367" actId="700"/>
          <ac:spMkLst>
            <pc:docMk/>
            <pc:sldMk cId="0" sldId="333"/>
            <ac:spMk id="34818" creationId="{4C847E59-98D3-37A7-361F-00A3DEE61BFE}"/>
          </ac:spMkLst>
        </pc:spChg>
        <pc:spChg chg="mod ord">
          <ac:chgData name="Soheil Abbasloo" userId="d71572ce-aea6-4a3a-9d7a-c1bc96c12f67" providerId="ADAL" clId="{FFF36D93-1DB5-4308-8904-9ECE59B86F20}" dt="2022-11-13T19:35:46.588" v="367" actId="700"/>
          <ac:spMkLst>
            <pc:docMk/>
            <pc:sldMk cId="0" sldId="333"/>
            <ac:spMk id="34819" creationId="{7D30E199-6014-3FC8-7A02-E389FCDFBB27}"/>
          </ac:spMkLst>
        </pc:spChg>
        <pc:spChg chg="mod ord">
          <ac:chgData name="Soheil Abbasloo" userId="d71572ce-aea6-4a3a-9d7a-c1bc96c12f67" providerId="ADAL" clId="{FFF36D93-1DB5-4308-8904-9ECE59B86F20}" dt="2022-11-13T19:35:46.588" v="367" actId="700"/>
          <ac:spMkLst>
            <pc:docMk/>
            <pc:sldMk cId="0" sldId="333"/>
            <ac:spMk id="34820" creationId="{05B71E13-0719-FBFD-7119-A85B4E9F72A4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4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4"/>
            <ac:spMk id="36866" creationId="{E305846C-8F02-C4EF-415A-86F6119E7FD9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4"/>
            <ac:spMk id="36867" creationId="{618D4074-02C7-8978-EE7F-341B3988CA86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4"/>
            <ac:spMk id="36868" creationId="{5B5AE383-D261-3E3A-3937-EE26A5AB01A6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5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5"/>
            <ac:spMk id="38914" creationId="{E7F597B5-FB07-07C2-6B33-D8F3116DE21D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5"/>
            <ac:spMk id="38915" creationId="{C5D35823-4947-B44A-992B-E126CB010881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5"/>
            <ac:spMk id="38916" creationId="{877CF826-4441-7582-2A26-BDED6D123CB4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6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6"/>
            <ac:spMk id="40962" creationId="{57813DAF-2F1F-6885-FD77-464465CEACD8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6"/>
            <ac:spMk id="40964" creationId="{FDC723A4-BCB9-CEF9-38FF-3C735AED024E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6"/>
            <ac:spMk id="1020933" creationId="{31A31876-317E-153B-40EB-E2744D4B6621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7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7"/>
            <ac:spMk id="43010" creationId="{22869307-CFCE-094A-0668-B911BCE91443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7"/>
            <ac:spMk id="43012" creationId="{6CE85155-2E75-AC4B-24AE-E5008E04152B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7"/>
            <ac:spMk id="1022979" creationId="{53CEB1F4-0A31-63DC-113C-D3712D729961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8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8"/>
            <ac:spMk id="45058" creationId="{3E6C70C0-D172-FBB0-FD58-2E45F7C5AF14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8"/>
            <ac:spMk id="45060" creationId="{AE4DFC5F-57C1-F34D-54AE-41CEB111343F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8"/>
            <ac:spMk id="1024003" creationId="{5308FEF0-0869-8CAC-FA03-1B9CD51D563D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9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9"/>
            <ac:spMk id="49154" creationId="{793FD139-39BC-291E-92B7-5188701011F9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9"/>
            <ac:spMk id="49155" creationId="{45B95E0E-BA82-7254-56EA-EB81E0F5C33C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9"/>
            <ac:spMk id="49156" creationId="{DAA0143A-292E-9BD9-5756-F9DECDA3C15D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40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0"/>
            <ac:spMk id="51202" creationId="{B2B69AE4-F754-67A2-3AB1-C62DE80E3551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0"/>
            <ac:spMk id="51203" creationId="{BDB56390-FF17-0D89-D67E-AE8AD86A680E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0"/>
            <ac:spMk id="51204" creationId="{60B5D282-8E24-FD21-8365-E9766DFC14F2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41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1"/>
            <ac:spMk id="53250" creationId="{22159816-4A0E-E05C-44CC-CA511CFCB522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1"/>
            <ac:spMk id="53251" creationId="{11DC0F81-C86F-72DA-D02F-B1345F92DE07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1"/>
            <ac:spMk id="53252" creationId="{6A467621-24BF-3DCB-2ECA-C95717F4D3CF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42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2"/>
            <ac:spMk id="55298" creationId="{8E213A9E-06E0-A947-016B-DD83099A2892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2"/>
            <ac:spMk id="55299" creationId="{F650F886-0BCE-D9FC-81D9-0738D155ED01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2"/>
            <ac:spMk id="55300" creationId="{4F4D82FA-C17F-E41D-7AE2-586A74D69548}"/>
          </ac:spMkLst>
        </pc:spChg>
      </pc:sldChg>
      <pc:sldChg chg="addSp delSp 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43"/>
        </pc:sldMkLst>
        <pc:spChg chg="add del mod ord">
          <ac:chgData name="Soheil Abbasloo" userId="d71572ce-aea6-4a3a-9d7a-c1bc96c12f67" providerId="ADAL" clId="{FFF36D93-1DB5-4308-8904-9ECE59B86F20}" dt="2022-11-13T19:35:46.588" v="367" actId="700"/>
          <ac:spMkLst>
            <pc:docMk/>
            <pc:sldMk cId="0" sldId="343"/>
            <ac:spMk id="2" creationId="{068D852D-B9AA-4606-D60F-B801828A3FC2}"/>
          </ac:spMkLst>
        </pc:spChg>
        <pc:spChg chg="add del 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3"/>
            <ac:spMk id="3" creationId="{3E7DFC90-B829-9CE7-FC82-247B5ABEA31A}"/>
          </ac:spMkLst>
        </pc:spChg>
        <pc:spChg chg="add 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3"/>
            <ac:spMk id="4" creationId="{84A27046-59D0-37A0-74BE-F26A869E9D89}"/>
          </ac:spMkLst>
        </pc:spChg>
        <pc:spChg chg="del 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43"/>
            <ac:spMk id="6" creationId="{EC790DE1-15A6-F954-D113-443911AD1BC4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3"/>
            <ac:spMk id="57346" creationId="{EBA5EBD4-1ECB-C1F4-B720-CA4798D1C994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3"/>
            <ac:spMk id="57348" creationId="{836F0053-083D-3B53-9D88-9F0920FFCDC0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48:07.944" v="374" actId="700"/>
        <pc:sldMkLst>
          <pc:docMk/>
          <pc:sldMk cId="0" sldId="345"/>
        </pc:sldMkLst>
        <pc:spChg chg="mod ord">
          <ac:chgData name="Soheil Abbasloo" userId="d71572ce-aea6-4a3a-9d7a-c1bc96c12f67" providerId="ADAL" clId="{FFF36D93-1DB5-4308-8904-9ECE59B86F20}" dt="2022-11-13T19:48:07.944" v="374" actId="700"/>
          <ac:spMkLst>
            <pc:docMk/>
            <pc:sldMk cId="0" sldId="345"/>
            <ac:spMk id="58370" creationId="{CD29A651-47DA-04A0-8757-8402F1CC2494}"/>
          </ac:spMkLst>
        </pc:spChg>
        <pc:spChg chg="mod ord">
          <ac:chgData name="Soheil Abbasloo" userId="d71572ce-aea6-4a3a-9d7a-c1bc96c12f67" providerId="ADAL" clId="{FFF36D93-1DB5-4308-8904-9ECE59B86F20}" dt="2022-11-13T19:48:07.944" v="374" actId="700"/>
          <ac:spMkLst>
            <pc:docMk/>
            <pc:sldMk cId="0" sldId="345"/>
            <ac:spMk id="58371" creationId="{37CB2741-986C-6AD9-8B57-29BA69E1B930}"/>
          </ac:spMkLst>
        </pc:spChg>
        <pc:spChg chg="mod ord">
          <ac:chgData name="Soheil Abbasloo" userId="d71572ce-aea6-4a3a-9d7a-c1bc96c12f67" providerId="ADAL" clId="{FFF36D93-1DB5-4308-8904-9ECE59B86F20}" dt="2022-11-13T19:48:07.944" v="374" actId="700"/>
          <ac:spMkLst>
            <pc:docMk/>
            <pc:sldMk cId="0" sldId="345"/>
            <ac:spMk id="58372" creationId="{30F2B89A-9F73-AF45-99E9-C5FF4F908E0A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43.565" v="373" actId="700"/>
        <pc:sldMkLst>
          <pc:docMk/>
          <pc:sldMk cId="0" sldId="346"/>
        </pc:sldMkLst>
        <pc:spChg chg="mod ord">
          <ac:chgData name="Soheil Abbasloo" userId="d71572ce-aea6-4a3a-9d7a-c1bc96c12f67" providerId="ADAL" clId="{FFF36D93-1DB5-4308-8904-9ECE59B86F20}" dt="2022-11-13T19:36:43.565" v="373" actId="700"/>
          <ac:spMkLst>
            <pc:docMk/>
            <pc:sldMk cId="0" sldId="346"/>
            <ac:spMk id="60418" creationId="{139D7B84-47CA-9305-55D3-C266E56B3AB8}"/>
          </ac:spMkLst>
        </pc:spChg>
        <pc:spChg chg="mod ord">
          <ac:chgData name="Soheil Abbasloo" userId="d71572ce-aea6-4a3a-9d7a-c1bc96c12f67" providerId="ADAL" clId="{FFF36D93-1DB5-4308-8904-9ECE59B86F20}" dt="2022-11-13T19:36:43.565" v="373" actId="700"/>
          <ac:spMkLst>
            <pc:docMk/>
            <pc:sldMk cId="0" sldId="346"/>
            <ac:spMk id="60419" creationId="{77E43FA6-53B4-A038-6AA8-264A41EDCD39}"/>
          </ac:spMkLst>
        </pc:spChg>
        <pc:spChg chg="mod ord">
          <ac:chgData name="Soheil Abbasloo" userId="d71572ce-aea6-4a3a-9d7a-c1bc96c12f67" providerId="ADAL" clId="{FFF36D93-1DB5-4308-8904-9ECE59B86F20}" dt="2022-11-13T19:36:43.565" v="373" actId="700"/>
          <ac:spMkLst>
            <pc:docMk/>
            <pc:sldMk cId="0" sldId="346"/>
            <ac:spMk id="60420" creationId="{71F998E4-BFF6-4E9A-6A31-05D28F22C9BA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28.866" v="371" actId="700"/>
        <pc:sldMkLst>
          <pc:docMk/>
          <pc:sldMk cId="0" sldId="347"/>
        </pc:sldMkLst>
        <pc:spChg chg="mod ord">
          <ac:chgData name="Soheil Abbasloo" userId="d71572ce-aea6-4a3a-9d7a-c1bc96c12f67" providerId="ADAL" clId="{FFF36D93-1DB5-4308-8904-9ECE59B86F20}" dt="2022-11-13T19:36:28.866" v="371" actId="700"/>
          <ac:spMkLst>
            <pc:docMk/>
            <pc:sldMk cId="0" sldId="347"/>
            <ac:spMk id="62466" creationId="{383039E9-8E3E-6FF1-E135-6B18EC84E33E}"/>
          </ac:spMkLst>
        </pc:spChg>
        <pc:spChg chg="mod ord">
          <ac:chgData name="Soheil Abbasloo" userId="d71572ce-aea6-4a3a-9d7a-c1bc96c12f67" providerId="ADAL" clId="{FFF36D93-1DB5-4308-8904-9ECE59B86F20}" dt="2022-11-13T19:36:28.866" v="371" actId="700"/>
          <ac:spMkLst>
            <pc:docMk/>
            <pc:sldMk cId="0" sldId="347"/>
            <ac:spMk id="62467" creationId="{1F84260C-A9F2-241D-E389-108061AF64E0}"/>
          </ac:spMkLst>
        </pc:spChg>
        <pc:spChg chg="mod ord">
          <ac:chgData name="Soheil Abbasloo" userId="d71572ce-aea6-4a3a-9d7a-c1bc96c12f67" providerId="ADAL" clId="{FFF36D93-1DB5-4308-8904-9ECE59B86F20}" dt="2022-11-13T19:36:28.866" v="371" actId="700"/>
          <ac:spMkLst>
            <pc:docMk/>
            <pc:sldMk cId="0" sldId="347"/>
            <ac:spMk id="62468" creationId="{799BF57A-9A9A-F952-FA7E-D39FD4D1942A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35.091" v="372" actId="700"/>
        <pc:sldMkLst>
          <pc:docMk/>
          <pc:sldMk cId="0" sldId="348"/>
        </pc:sldMkLst>
        <pc:spChg chg="mod ord">
          <ac:chgData name="Soheil Abbasloo" userId="d71572ce-aea6-4a3a-9d7a-c1bc96c12f67" providerId="ADAL" clId="{FFF36D93-1DB5-4308-8904-9ECE59B86F20}" dt="2022-11-13T19:36:35.091" v="372" actId="700"/>
          <ac:spMkLst>
            <pc:docMk/>
            <pc:sldMk cId="0" sldId="348"/>
            <ac:spMk id="64514" creationId="{B630EB69-591F-F77E-9093-C1653F77F86A}"/>
          </ac:spMkLst>
        </pc:spChg>
        <pc:spChg chg="mod ord">
          <ac:chgData name="Soheil Abbasloo" userId="d71572ce-aea6-4a3a-9d7a-c1bc96c12f67" providerId="ADAL" clId="{FFF36D93-1DB5-4308-8904-9ECE59B86F20}" dt="2022-11-13T19:36:35.091" v="372" actId="700"/>
          <ac:spMkLst>
            <pc:docMk/>
            <pc:sldMk cId="0" sldId="348"/>
            <ac:spMk id="64515" creationId="{04158A57-449A-CBF7-5A5D-465B3DB87FEB}"/>
          </ac:spMkLst>
        </pc:spChg>
        <pc:spChg chg="mod ord">
          <ac:chgData name="Soheil Abbasloo" userId="d71572ce-aea6-4a3a-9d7a-c1bc96c12f67" providerId="ADAL" clId="{FFF36D93-1DB5-4308-8904-9ECE59B86F20}" dt="2022-11-13T19:36:35.091" v="372" actId="700"/>
          <ac:spMkLst>
            <pc:docMk/>
            <pc:sldMk cId="0" sldId="348"/>
            <ac:spMk id="64516" creationId="{79AAE1A6-528C-13DA-88A8-FF72980A99DA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20.136" v="370" actId="700"/>
        <pc:sldMkLst>
          <pc:docMk/>
          <pc:sldMk cId="0" sldId="349"/>
        </pc:sldMkLst>
        <pc:spChg chg="mod ord">
          <ac:chgData name="Soheil Abbasloo" userId="d71572ce-aea6-4a3a-9d7a-c1bc96c12f67" providerId="ADAL" clId="{FFF36D93-1DB5-4308-8904-9ECE59B86F20}" dt="2022-11-13T19:36:20.136" v="370" actId="700"/>
          <ac:spMkLst>
            <pc:docMk/>
            <pc:sldMk cId="0" sldId="349"/>
            <ac:spMk id="66562" creationId="{871205C5-369E-3BCF-0996-FC68B078960C}"/>
          </ac:spMkLst>
        </pc:spChg>
        <pc:spChg chg="mod ord">
          <ac:chgData name="Soheil Abbasloo" userId="d71572ce-aea6-4a3a-9d7a-c1bc96c12f67" providerId="ADAL" clId="{FFF36D93-1DB5-4308-8904-9ECE59B86F20}" dt="2022-11-13T19:36:20.136" v="370" actId="700"/>
          <ac:spMkLst>
            <pc:docMk/>
            <pc:sldMk cId="0" sldId="349"/>
            <ac:spMk id="66563" creationId="{7BB8784C-5041-CAD7-25B8-CC3FCCD550C7}"/>
          </ac:spMkLst>
        </pc:spChg>
        <pc:spChg chg="mod ord">
          <ac:chgData name="Soheil Abbasloo" userId="d71572ce-aea6-4a3a-9d7a-c1bc96c12f67" providerId="ADAL" clId="{FFF36D93-1DB5-4308-8904-9ECE59B86F20}" dt="2022-11-13T19:36:20.136" v="370" actId="700"/>
          <ac:spMkLst>
            <pc:docMk/>
            <pc:sldMk cId="0" sldId="349"/>
            <ac:spMk id="1829891" creationId="{731BDB29-9CC7-6342-EAD7-1DA0EAA0AD36}"/>
          </ac:spMkLst>
        </pc:spChg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622475049" sldId="387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281645359" sldId="403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489458883" sldId="41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244343229" sldId="412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555812061" sldId="414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694786607" sldId="44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87917341" sldId="443"/>
        </pc:sldMkLst>
      </pc:sldChg>
      <pc:sldChg chg="modSp mod">
        <pc:chgData name="Soheil Abbasloo" userId="d71572ce-aea6-4a3a-9d7a-c1bc96c12f67" providerId="ADAL" clId="{FFF36D93-1DB5-4308-8904-9ECE59B86F20}" dt="2022-11-13T17:01:17.084" v="43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FFF36D93-1DB5-4308-8904-9ECE59B86F20}" dt="2022-11-13T17:01:17.084" v="43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addSp delSp modSp mod">
        <pc:chgData name="Soheil Abbasloo" userId="d71572ce-aea6-4a3a-9d7a-c1bc96c12f67" providerId="ADAL" clId="{FFF36D93-1DB5-4308-8904-9ECE59B86F20}" dt="2022-11-13T17:02:32.055" v="90"/>
        <pc:sldMkLst>
          <pc:docMk/>
          <pc:sldMk cId="3161953703" sldId="451"/>
        </pc:sldMkLst>
        <pc:spChg chg="mod">
          <ac:chgData name="Soheil Abbasloo" userId="d71572ce-aea6-4a3a-9d7a-c1bc96c12f67" providerId="ADAL" clId="{FFF36D93-1DB5-4308-8904-9ECE59B86F20}" dt="2022-11-13T17:01:49.316" v="86" actId="15"/>
          <ac:spMkLst>
            <pc:docMk/>
            <pc:sldMk cId="3161953703" sldId="451"/>
            <ac:spMk id="4" creationId="{F1551E79-EF51-67B4-3408-70520B3D4315}"/>
          </ac:spMkLst>
        </pc:spChg>
        <pc:graphicFrameChg chg="add del mod">
          <ac:chgData name="Soheil Abbasloo" userId="d71572ce-aea6-4a3a-9d7a-c1bc96c12f67" providerId="ADAL" clId="{FFF36D93-1DB5-4308-8904-9ECE59B86F20}" dt="2022-11-13T17:02:22.370" v="88"/>
          <ac:graphicFrameMkLst>
            <pc:docMk/>
            <pc:sldMk cId="3161953703" sldId="451"/>
            <ac:graphicFrameMk id="5" creationId="{55A3407C-16B4-FF36-98F6-C6934C3929E8}"/>
          </ac:graphicFrameMkLst>
        </pc:graphicFrameChg>
        <pc:graphicFrameChg chg="add del mod">
          <ac:chgData name="Soheil Abbasloo" userId="d71572ce-aea6-4a3a-9d7a-c1bc96c12f67" providerId="ADAL" clId="{FFF36D93-1DB5-4308-8904-9ECE59B86F20}" dt="2022-11-13T17:02:32.055" v="90"/>
          <ac:graphicFrameMkLst>
            <pc:docMk/>
            <pc:sldMk cId="3161953703" sldId="451"/>
            <ac:graphicFrameMk id="6" creationId="{4D943F8E-C4A8-3A77-095C-30179DBD07EC}"/>
          </ac:graphicFrameMkLst>
        </pc:graphicFrameChg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939166867" sldId="455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268812590" sldId="507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360584789" sldId="50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979497170" sldId="50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767403606" sldId="51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681308350" sldId="53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956802315" sldId="542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4234820627" sldId="554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770943343" sldId="56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896535547" sldId="56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282724628" sldId="57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429179288" sldId="57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4181235504" sldId="1353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436727131" sldId="1356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810381557" sldId="1376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4163027671" sldId="1377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539057638" sldId="137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958411755" sldId="139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427595971" sldId="1392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644149326" sldId="139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734703878" sldId="140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245166122" sldId="140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317983630" sldId="1402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4216266140" sldId="1403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809654792" sldId="1405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692581173" sldId="1407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47717883" sldId="140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075699901" sldId="141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235854420" sldId="141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815079829" sldId="1416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579618859" sldId="1417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687256588" sldId="141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592370283" sldId="142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34952370" sldId="142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900324161" sldId="1423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317508313" sldId="1424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346876046" sldId="1425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856543852" sldId="1426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366629950" sldId="142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852664366" sldId="142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362892912" sldId="143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134644369" sldId="143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32952938" sldId="1432"/>
        </pc:sldMkLst>
      </pc:sldChg>
      <pc:sldMasterChg chg="delSldLayout modSldLayout">
        <pc:chgData name="Soheil Abbasloo" userId="d71572ce-aea6-4a3a-9d7a-c1bc96c12f67" providerId="ADAL" clId="{FFF36D93-1DB5-4308-8904-9ECE59B86F20}" dt="2022-11-13T19:24:52.111" v="366" actId="242"/>
        <pc:sldMasterMkLst>
          <pc:docMk/>
          <pc:sldMasterMk cId="4216264492" sldId="2147483701"/>
        </pc:sldMasterMkLst>
        <pc:sldLayoutChg chg="modSp mod">
          <pc:chgData name="Soheil Abbasloo" userId="d71572ce-aea6-4a3a-9d7a-c1bc96c12f67" providerId="ADAL" clId="{FFF36D93-1DB5-4308-8904-9ECE59B86F20}" dt="2022-11-13T19:24:52.111" v="366" actId="242"/>
          <pc:sldLayoutMkLst>
            <pc:docMk/>
            <pc:sldMasterMk cId="4216264492" sldId="2147483701"/>
            <pc:sldLayoutMk cId="1006954494" sldId="2147483675"/>
          </pc:sldLayoutMkLst>
          <pc:spChg chg="mod">
            <ac:chgData name="Soheil Abbasloo" userId="d71572ce-aea6-4a3a-9d7a-c1bc96c12f67" providerId="ADAL" clId="{FFF36D93-1DB5-4308-8904-9ECE59B86F20}" dt="2022-11-13T19:24:52.111" v="366" actId="242"/>
            <ac:spMkLst>
              <pc:docMk/>
              <pc:sldMasterMk cId="4216264492" sldId="2147483701"/>
              <pc:sldLayoutMk cId="1006954494" sldId="2147483675"/>
              <ac:spMk id="5" creationId="{ACCA5D96-A59D-F5DD-3AEB-62BCD59A022B}"/>
            </ac:spMkLst>
          </pc:spChg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4216264492" sldId="2147483701"/>
            <pc:sldLayoutMk cId="2981223635" sldId="2147483699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4216264492" sldId="2147483701"/>
            <pc:sldLayoutMk cId="1262354532" sldId="2147483703"/>
          </pc:sldLayoutMkLst>
        </pc:sldLayoutChg>
      </pc:sldMasterChg>
      <pc:sldMasterChg chg="del delSldLayout">
        <pc:chgData name="Soheil Abbasloo" userId="d71572ce-aea6-4a3a-9d7a-c1bc96c12f67" providerId="ADAL" clId="{FFF36D93-1DB5-4308-8904-9ECE59B86F20}" dt="2022-11-13T17:00:44.991" v="0" actId="47"/>
        <pc:sldMasterMkLst>
          <pc:docMk/>
          <pc:sldMasterMk cId="1199789901" sldId="2147483721"/>
        </pc:sldMasterMkLst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498861511" sldId="2147483722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894759884" sldId="2147483723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400309600" sldId="2147483724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3108881246" sldId="2147483725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4041671253" sldId="2147483726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3510789471" sldId="2147483727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194601899" sldId="2147483728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3137614235" sldId="2147483729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2616162271" sldId="2147483730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1656369435" sldId="2147483731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375324004" sldId="2147483732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2072315469" sldId="2147483733"/>
          </pc:sldLayoutMkLst>
        </pc:sldLayoutChg>
      </pc:sldMasterChg>
      <pc:sldMasterChg chg="del delSldLayout">
        <pc:chgData name="Soheil Abbasloo" userId="d71572ce-aea6-4a3a-9d7a-c1bc96c12f67" providerId="ADAL" clId="{FFF36D93-1DB5-4308-8904-9ECE59B86F20}" dt="2022-11-13T17:03:19.196" v="92" actId="700"/>
        <pc:sldMasterMkLst>
          <pc:docMk/>
          <pc:sldMasterMk cId="3870884297" sldId="2147483735"/>
        </pc:sldMasterMkLst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60158547" sldId="2147483736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1280166871" sldId="2147483737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2462946746" sldId="2147483738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2946973273" sldId="2147483739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1083333143" sldId="2147483740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1788432305" sldId="2147483741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648606063" sldId="2147483742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3586131880" sldId="2147483743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1573988838" sldId="2147483744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3668600597" sldId="2147483745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94424173" sldId="2147483746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2301892862" sldId="2147483747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241655421" sldId="2147483748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196647304" sldId="2147483749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793002425" sldId="2147483750"/>
          </pc:sldLayoutMkLst>
        </pc:sldLayoutChg>
      </pc:sldMasterChg>
    </pc:docChg>
  </pc:docChgLst>
  <pc:docChgLst>
    <pc:chgData name="Soheil Abbasloo" userId="d71572ce-aea6-4a3a-9d7a-c1bc96c12f67" providerId="ADAL" clId="{5A221130-90B4-4FFD-B26D-E6AAC359A9C7}"/>
    <pc:docChg chg="undo redo custSel addSld delSld modSld sldOrd addMainMaster delMainMaster modMainMaster">
      <pc:chgData name="Soheil Abbasloo" userId="d71572ce-aea6-4a3a-9d7a-c1bc96c12f67" providerId="ADAL" clId="{5A221130-90B4-4FFD-B26D-E6AAC359A9C7}" dt="2022-10-27T23:22:54.355" v="8550" actId="33524"/>
      <pc:docMkLst>
        <pc:docMk/>
      </pc:docMkLst>
      <pc:sldChg chg="add del">
        <pc:chgData name="Soheil Abbasloo" userId="d71572ce-aea6-4a3a-9d7a-c1bc96c12f67" providerId="ADAL" clId="{5A221130-90B4-4FFD-B26D-E6AAC359A9C7}" dt="2022-10-16T22:01:54.749" v="615" actId="47"/>
        <pc:sldMkLst>
          <pc:docMk/>
          <pc:sldMk cId="0" sldId="263"/>
        </pc:sldMkLst>
      </pc:sldChg>
      <pc:sldChg chg="modSp add del mod modClrScheme modAnim chgLayout">
        <pc:chgData name="Soheil Abbasloo" userId="d71572ce-aea6-4a3a-9d7a-c1bc96c12f67" providerId="ADAL" clId="{5A221130-90B4-4FFD-B26D-E6AAC359A9C7}" dt="2022-10-17T13:50:28.922" v="2327"/>
        <pc:sldMkLst>
          <pc:docMk/>
          <pc:sldMk cId="0" sldId="265"/>
        </pc:sldMkLst>
        <pc:spChg chg="mod ord">
          <ac:chgData name="Soheil Abbasloo" userId="d71572ce-aea6-4a3a-9d7a-c1bc96c12f67" providerId="ADAL" clId="{5A221130-90B4-4FFD-B26D-E6AAC359A9C7}" dt="2022-10-17T13:50:28.922" v="2327"/>
          <ac:spMkLst>
            <pc:docMk/>
            <pc:sldMk cId="0" sldId="265"/>
            <ac:spMk id="27650" creationId="{56C5A818-D608-0104-D91F-E54E8871773A}"/>
          </ac:spMkLst>
        </pc:spChg>
        <pc:spChg chg="mod ord">
          <ac:chgData name="Soheil Abbasloo" userId="d71572ce-aea6-4a3a-9d7a-c1bc96c12f67" providerId="ADAL" clId="{5A221130-90B4-4FFD-B26D-E6AAC359A9C7}" dt="2022-10-16T23:58:22.510" v="1255" actId="700"/>
          <ac:spMkLst>
            <pc:docMk/>
            <pc:sldMk cId="0" sldId="265"/>
            <ac:spMk id="27652" creationId="{4C31853E-C7A8-CD27-71E3-0C735934D08C}"/>
          </ac:spMkLst>
        </pc:spChg>
        <pc:spChg chg="mod ord">
          <ac:chgData name="Soheil Abbasloo" userId="d71572ce-aea6-4a3a-9d7a-c1bc96c12f67" providerId="ADAL" clId="{5A221130-90B4-4FFD-B26D-E6AAC359A9C7}" dt="2022-10-17T00:01:06.191" v="1267" actId="20577"/>
          <ac:spMkLst>
            <pc:docMk/>
            <pc:sldMk cId="0" sldId="265"/>
            <ac:spMk id="912387" creationId="{8CD8FD6B-D862-E0C3-E2E2-33ABC524929C}"/>
          </ac:spMkLst>
        </pc:spChg>
      </pc:sldChg>
      <pc:sldChg chg="delSp modSp add del mod modClrScheme addAnim delAnim modAnim chgLayout modNotesTx">
        <pc:chgData name="Soheil Abbasloo" userId="d71572ce-aea6-4a3a-9d7a-c1bc96c12f67" providerId="ADAL" clId="{5A221130-90B4-4FFD-B26D-E6AAC359A9C7}" dt="2022-10-17T00:10:36.614" v="1358" actId="207"/>
        <pc:sldMkLst>
          <pc:docMk/>
          <pc:sldMk cId="0" sldId="266"/>
        </pc:sldMkLst>
        <pc:spChg chg="mod ord">
          <ac:chgData name="Soheil Abbasloo" userId="d71572ce-aea6-4a3a-9d7a-c1bc96c12f67" providerId="ADAL" clId="{5A221130-90B4-4FFD-B26D-E6AAC359A9C7}" dt="2022-10-16T23:58:30.526" v="1256" actId="700"/>
          <ac:spMkLst>
            <pc:docMk/>
            <pc:sldMk cId="0" sldId="266"/>
            <ac:spMk id="29698" creationId="{7E3618CB-4B5A-E4BB-14E5-02F6027C27EC}"/>
          </ac:spMkLst>
        </pc:spChg>
        <pc:spChg chg="mod ord">
          <ac:chgData name="Soheil Abbasloo" userId="d71572ce-aea6-4a3a-9d7a-c1bc96c12f67" providerId="ADAL" clId="{5A221130-90B4-4FFD-B26D-E6AAC359A9C7}" dt="2022-10-17T00:10:36.614" v="1358" actId="207"/>
          <ac:spMkLst>
            <pc:docMk/>
            <pc:sldMk cId="0" sldId="266"/>
            <ac:spMk id="29699" creationId="{EC304D0A-40F1-06FE-FDE9-144B27CBCBD3}"/>
          </ac:spMkLst>
        </pc:spChg>
        <pc:spChg chg="mod ord">
          <ac:chgData name="Soheil Abbasloo" userId="d71572ce-aea6-4a3a-9d7a-c1bc96c12f67" providerId="ADAL" clId="{5A221130-90B4-4FFD-B26D-E6AAC359A9C7}" dt="2022-10-16T23:58:30.526" v="1256" actId="700"/>
          <ac:spMkLst>
            <pc:docMk/>
            <pc:sldMk cId="0" sldId="266"/>
            <ac:spMk id="29700" creationId="{AB608AEF-D41A-165D-EE06-FF30A1447926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3" creationId="{864FA404-528B-8983-E021-70416402C578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4" creationId="{34C1DEAF-E583-B523-1CB5-ACC76FA6623F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5" creationId="{0312317D-3C9A-BAB9-4B8A-FECFA29C1516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6" creationId="{F51CAE88-EB57-D26C-C746-6F7E8DDDB5C8}"/>
          </ac:spMkLst>
        </pc:spChg>
        <pc:picChg chg="del">
          <ac:chgData name="Soheil Abbasloo" userId="d71572ce-aea6-4a3a-9d7a-c1bc96c12f67" providerId="ADAL" clId="{5A221130-90B4-4FFD-B26D-E6AAC359A9C7}" dt="2022-10-17T00:01:36.281" v="1269" actId="478"/>
          <ac:picMkLst>
            <pc:docMk/>
            <pc:sldMk cId="0" sldId="266"/>
            <ac:picMk id="29701" creationId="{0A3705C4-82DF-F759-0BFB-D5B4B8690A1E}"/>
          </ac:picMkLst>
        </pc:picChg>
        <pc:picChg chg="del">
          <ac:chgData name="Soheil Abbasloo" userId="d71572ce-aea6-4a3a-9d7a-c1bc96c12f67" providerId="ADAL" clId="{5A221130-90B4-4FFD-B26D-E6AAC359A9C7}" dt="2022-10-17T00:01:36.281" v="1269" actId="478"/>
          <ac:picMkLst>
            <pc:docMk/>
            <pc:sldMk cId="0" sldId="266"/>
            <ac:picMk id="29702" creationId="{5EF1DC13-6D35-06D6-8558-5A3071234752}"/>
          </ac:picMkLst>
        </pc:picChg>
      </pc:sldChg>
      <pc:sldChg chg="delSp modSp add del mod modClrScheme delAnim modAnim chgLayout">
        <pc:chgData name="Soheil Abbasloo" userId="d71572ce-aea6-4a3a-9d7a-c1bc96c12f67" providerId="ADAL" clId="{5A221130-90B4-4FFD-B26D-E6AAC359A9C7}" dt="2022-10-17T21:44:08.844" v="8199" actId="20577"/>
        <pc:sldMkLst>
          <pc:docMk/>
          <pc:sldMk cId="0" sldId="267"/>
        </pc:sldMkLst>
        <pc:spChg chg="del mod ord">
          <ac:chgData name="Soheil Abbasloo" userId="d71572ce-aea6-4a3a-9d7a-c1bc96c12f67" providerId="ADAL" clId="{5A221130-90B4-4FFD-B26D-E6AAC359A9C7}" dt="2022-10-17T20:22:17.270" v="7121" actId="478"/>
          <ac:spMkLst>
            <pc:docMk/>
            <pc:sldMk cId="0" sldId="267"/>
            <ac:spMk id="5" creationId="{38A90884-1461-A694-7628-BD572621958D}"/>
          </ac:spMkLst>
        </pc:spChg>
        <pc:spChg chg="mod ord">
          <ac:chgData name="Soheil Abbasloo" userId="d71572ce-aea6-4a3a-9d7a-c1bc96c12f67" providerId="ADAL" clId="{5A221130-90B4-4FFD-B26D-E6AAC359A9C7}" dt="2022-10-17T21:44:08.844" v="8199" actId="20577"/>
          <ac:spMkLst>
            <pc:docMk/>
            <pc:sldMk cId="0" sldId="267"/>
            <ac:spMk id="31746" creationId="{F2E64BA3-1863-7662-53B3-F0317ABC9578}"/>
          </ac:spMkLst>
        </pc:spChg>
        <pc:spChg chg="mod ord">
          <ac:chgData name="Soheil Abbasloo" userId="d71572ce-aea6-4a3a-9d7a-c1bc96c12f67" providerId="ADAL" clId="{5A221130-90B4-4FFD-B26D-E6AAC359A9C7}" dt="2022-10-17T20:21:59.316" v="7117" actId="700"/>
          <ac:spMkLst>
            <pc:docMk/>
            <pc:sldMk cId="0" sldId="267"/>
            <ac:spMk id="31749" creationId="{354EE092-4BBD-81F7-66D3-25E87F6A16C5}"/>
          </ac:spMkLst>
        </pc:spChg>
        <pc:spChg chg="mod ord">
          <ac:chgData name="Soheil Abbasloo" userId="d71572ce-aea6-4a3a-9d7a-c1bc96c12f67" providerId="ADAL" clId="{5A221130-90B4-4FFD-B26D-E6AAC359A9C7}" dt="2022-10-17T21:21:27.484" v="7672" actId="12"/>
          <ac:spMkLst>
            <pc:docMk/>
            <pc:sldMk cId="0" sldId="267"/>
            <ac:spMk id="903171" creationId="{82ACE19C-A265-27D8-0CEF-5F4C32D27F4A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4:29:42.931" v="2892" actId="1076"/>
        <pc:sldMkLst>
          <pc:docMk/>
          <pc:sldMk cId="0" sldId="269"/>
        </pc:sldMkLst>
        <pc:spChg chg="mod ord">
          <ac:chgData name="Soheil Abbasloo" userId="d71572ce-aea6-4a3a-9d7a-c1bc96c12f67" providerId="ADAL" clId="{5A221130-90B4-4FFD-B26D-E6AAC359A9C7}" dt="2022-10-17T14:29:35.053" v="2890" actId="700"/>
          <ac:spMkLst>
            <pc:docMk/>
            <pc:sldMk cId="0" sldId="269"/>
            <ac:spMk id="35842" creationId="{8BAA0AD7-7E2F-6902-7DC3-708169B87B51}"/>
          </ac:spMkLst>
        </pc:spChg>
        <pc:spChg chg="mod ord">
          <ac:chgData name="Soheil Abbasloo" userId="d71572ce-aea6-4a3a-9d7a-c1bc96c12f67" providerId="ADAL" clId="{5A221130-90B4-4FFD-B26D-E6AAC359A9C7}" dt="2022-10-17T14:29:35.053" v="2890" actId="700"/>
          <ac:spMkLst>
            <pc:docMk/>
            <pc:sldMk cId="0" sldId="269"/>
            <ac:spMk id="35843" creationId="{CA5F1E66-52EA-D379-1FC8-03F46028A32C}"/>
          </ac:spMkLst>
        </pc:spChg>
        <pc:spChg chg="mod">
          <ac:chgData name="Soheil Abbasloo" userId="d71572ce-aea6-4a3a-9d7a-c1bc96c12f67" providerId="ADAL" clId="{5A221130-90B4-4FFD-B26D-E6AAC359A9C7}" dt="2022-10-17T14:29:42.931" v="2892" actId="1076"/>
          <ac:spMkLst>
            <pc:docMk/>
            <pc:sldMk cId="0" sldId="269"/>
            <ac:spMk id="35923" creationId="{4D846F80-55C0-E897-B942-B269CE468F3F}"/>
          </ac:spMkLst>
        </pc:spChg>
        <pc:spChg chg="mod">
          <ac:chgData name="Soheil Abbasloo" userId="d71572ce-aea6-4a3a-9d7a-c1bc96c12f67" providerId="ADAL" clId="{5A221130-90B4-4FFD-B26D-E6AAC359A9C7}" dt="2022-10-17T14:29:39.951" v="2891" actId="1076"/>
          <ac:spMkLst>
            <pc:docMk/>
            <pc:sldMk cId="0" sldId="269"/>
            <ac:spMk id="35924" creationId="{724431A8-C633-08E3-1D6A-8793E976BF5C}"/>
          </ac:spMkLst>
        </pc:spChg>
      </pc:sldChg>
      <pc:sldChg chg="addSp modSp add del mod ord modClrScheme chgLayout">
        <pc:chgData name="Soheil Abbasloo" userId="d71572ce-aea6-4a3a-9d7a-c1bc96c12f67" providerId="ADAL" clId="{5A221130-90B4-4FFD-B26D-E6AAC359A9C7}" dt="2022-10-17T15:01:50.146" v="3063"/>
        <pc:sldMkLst>
          <pc:docMk/>
          <pc:sldMk cId="0" sldId="270"/>
        </pc:sldMkLst>
        <pc:spChg chg="add 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2" creationId="{22996B82-6E78-7148-7F28-7C83D1019C91}"/>
          </ac:spMkLst>
        </pc:spChg>
        <pc:spChg chg="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37890" creationId="{937E2E4E-C000-88C6-4438-34B560499494}"/>
          </ac:spMkLst>
        </pc:spChg>
        <pc:spChg chg="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37891" creationId="{5EBF3DD3-A7AE-10CE-72FC-94B9A52E93DC}"/>
          </ac:spMkLst>
        </pc:spChg>
        <pc:spChg chg="mod">
          <ac:chgData name="Soheil Abbasloo" userId="d71572ce-aea6-4a3a-9d7a-c1bc96c12f67" providerId="ADAL" clId="{5A221130-90B4-4FFD-B26D-E6AAC359A9C7}" dt="2022-10-17T14:31:37.032" v="2944" actId="1036"/>
          <ac:spMkLst>
            <pc:docMk/>
            <pc:sldMk cId="0" sldId="270"/>
            <ac:spMk id="37971" creationId="{24CEB18F-8291-EC18-EC20-7DE601E7580B}"/>
          </ac:spMkLst>
        </pc:spChg>
        <pc:spChg chg="mod">
          <ac:chgData name="Soheil Abbasloo" userId="d71572ce-aea6-4a3a-9d7a-c1bc96c12f67" providerId="ADAL" clId="{5A221130-90B4-4FFD-B26D-E6AAC359A9C7}" dt="2022-10-17T14:31:37.032" v="2944" actId="1036"/>
          <ac:spMkLst>
            <pc:docMk/>
            <pc:sldMk cId="0" sldId="270"/>
            <ac:spMk id="37972" creationId="{AC0D50B2-BB68-0BC9-B84F-0054962DEE5B}"/>
          </ac:spMkLst>
        </pc:spChg>
        <pc:spChg chg="mod">
          <ac:chgData name="Soheil Abbasloo" userId="d71572ce-aea6-4a3a-9d7a-c1bc96c12f67" providerId="ADAL" clId="{5A221130-90B4-4FFD-B26D-E6AAC359A9C7}" dt="2022-10-17T14:30:30.580" v="2896" actId="207"/>
          <ac:spMkLst>
            <pc:docMk/>
            <pc:sldMk cId="0" sldId="270"/>
            <ac:spMk id="924785" creationId="{09163921-0C76-6541-2E44-BC8CC8C0F459}"/>
          </ac:spMkLst>
        </pc:spChg>
      </pc:sldChg>
      <pc:sldChg chg="delSp modSp add del mod ord modClrScheme modAnim chgLayout">
        <pc:chgData name="Soheil Abbasloo" userId="d71572ce-aea6-4a3a-9d7a-c1bc96c12f67" providerId="ADAL" clId="{5A221130-90B4-4FFD-B26D-E6AAC359A9C7}" dt="2022-10-17T20:54:31.937" v="7410" actId="14100"/>
        <pc:sldMkLst>
          <pc:docMk/>
          <pc:sldMk cId="0" sldId="271"/>
        </pc:sldMkLst>
        <pc:spChg chg="mod ord">
          <ac:chgData name="Soheil Abbasloo" userId="d71572ce-aea6-4a3a-9d7a-c1bc96c12f67" providerId="ADAL" clId="{5A221130-90B4-4FFD-B26D-E6AAC359A9C7}" dt="2022-10-17T14:30:43.902" v="2897" actId="700"/>
          <ac:spMkLst>
            <pc:docMk/>
            <pc:sldMk cId="0" sldId="271"/>
            <ac:spMk id="39938" creationId="{9058D687-FD23-6B8E-DEA5-D397A59FBF31}"/>
          </ac:spMkLst>
        </pc:spChg>
        <pc:spChg chg="mod ord">
          <ac:chgData name="Soheil Abbasloo" userId="d71572ce-aea6-4a3a-9d7a-c1bc96c12f67" providerId="ADAL" clId="{5A221130-90B4-4FFD-B26D-E6AAC359A9C7}" dt="2022-10-17T14:30:43.902" v="2897" actId="700"/>
          <ac:spMkLst>
            <pc:docMk/>
            <pc:sldMk cId="0" sldId="271"/>
            <ac:spMk id="39939" creationId="{B4DEE935-C2B6-B47A-231A-81615CF60687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2" creationId="{C24B8ACD-62B3-C160-60F9-F41AE6411E99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3" creationId="{E83D0F3A-E246-99C9-B542-67775705BCE6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4" creationId="{12892F99-6D7F-788D-3C30-4836AE72DF3B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5" creationId="{22FA3584-A24A-C099-068D-9828EFE04F27}"/>
          </ac:spMkLst>
        </pc:spChg>
        <pc:spChg chg="del mod">
          <ac:chgData name="Soheil Abbasloo" userId="d71572ce-aea6-4a3a-9d7a-c1bc96c12f67" providerId="ADAL" clId="{5A221130-90B4-4FFD-B26D-E6AAC359A9C7}" dt="2022-10-17T20:49:53.155" v="7231" actId="478"/>
          <ac:spMkLst>
            <pc:docMk/>
            <pc:sldMk cId="0" sldId="271"/>
            <ac:spMk id="39946" creationId="{7DCFFAC9-68CA-137C-1602-2019870D6484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7" creationId="{B193EB58-A05A-E22C-5B55-D6625C731640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9" creationId="{C1066B38-A901-783A-F772-1B0FDCC69C9D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0" creationId="{3AA85B48-1054-B50E-8652-DFA3727420F0}"/>
          </ac:spMkLst>
        </pc:spChg>
        <pc:spChg chg="del">
          <ac:chgData name="Soheil Abbasloo" userId="d71572ce-aea6-4a3a-9d7a-c1bc96c12f67" providerId="ADAL" clId="{5A221130-90B4-4FFD-B26D-E6AAC359A9C7}" dt="2022-10-17T14:30:48.184" v="2898" actId="478"/>
          <ac:spMkLst>
            <pc:docMk/>
            <pc:sldMk cId="0" sldId="271"/>
            <ac:spMk id="39951" creationId="{D28BEB53-B867-31E9-3187-4D1B914B887E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2" creationId="{3E6B6CF3-0A85-F0FC-BB69-002174B64B8E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3" creationId="{FC3E09F3-ABE8-2080-1AB6-BB04DD8631E0}"/>
          </ac:spMkLst>
        </pc:spChg>
        <pc:spChg chg="mod ord">
          <ac:chgData name="Soheil Abbasloo" userId="d71572ce-aea6-4a3a-9d7a-c1bc96c12f67" providerId="ADAL" clId="{5A221130-90B4-4FFD-B26D-E6AAC359A9C7}" dt="2022-10-17T20:54:31.937" v="7410" actId="14100"/>
          <ac:spMkLst>
            <pc:docMk/>
            <pc:sldMk cId="0" sldId="271"/>
            <ac:spMk id="926723" creationId="{8C46B5FD-6806-C1C5-6A18-17512CCF46B2}"/>
          </ac:spMkLst>
        </pc:spChg>
        <pc:grpChg chg="mod">
          <ac:chgData name="Soheil Abbasloo" userId="d71572ce-aea6-4a3a-9d7a-c1bc96c12f67" providerId="ADAL" clId="{5A221130-90B4-4FFD-B26D-E6AAC359A9C7}" dt="2022-10-17T20:54:25.235" v="7409" actId="1076"/>
          <ac:grpSpMkLst>
            <pc:docMk/>
            <pc:sldMk cId="0" sldId="271"/>
            <ac:grpSpMk id="39941" creationId="{B0B42DFA-9162-77B1-A8A0-66DEBFC73C0E}"/>
          </ac:grpSpMkLst>
        </pc:grpChg>
        <pc:grpChg chg="mod">
          <ac:chgData name="Soheil Abbasloo" userId="d71572ce-aea6-4a3a-9d7a-c1bc96c12f67" providerId="ADAL" clId="{5A221130-90B4-4FFD-B26D-E6AAC359A9C7}" dt="2022-10-17T20:54:25.235" v="7409" actId="1076"/>
          <ac:grpSpMkLst>
            <pc:docMk/>
            <pc:sldMk cId="0" sldId="271"/>
            <ac:grpSpMk id="39948" creationId="{FD58AF31-0395-D439-C377-7EBC9F071C47}"/>
          </ac:grpSpMkLst>
        </pc:grpChg>
      </pc:sldChg>
      <pc:sldChg chg="addSp delSp modSp add del mod modClrScheme modAnim chgLayout">
        <pc:chgData name="Soheil Abbasloo" userId="d71572ce-aea6-4a3a-9d7a-c1bc96c12f67" providerId="ADAL" clId="{5A221130-90B4-4FFD-B26D-E6AAC359A9C7}" dt="2022-10-17T15:02:15.113" v="3064" actId="47"/>
        <pc:sldMkLst>
          <pc:docMk/>
          <pc:sldMk cId="0" sldId="272"/>
        </pc:sldMkLst>
        <pc:spChg chg="add del mod ord">
          <ac:chgData name="Soheil Abbasloo" userId="d71572ce-aea6-4a3a-9d7a-c1bc96c12f67" providerId="ADAL" clId="{5A221130-90B4-4FFD-B26D-E6AAC359A9C7}" dt="2022-10-17T14:32:06.992" v="2992" actId="478"/>
          <ac:spMkLst>
            <pc:docMk/>
            <pc:sldMk cId="0" sldId="272"/>
            <ac:spMk id="2" creationId="{778111B2-A5D4-1543-0116-B9E7067C6256}"/>
          </ac:spMkLst>
        </pc:spChg>
        <pc:spChg chg="add mod ord">
          <ac:chgData name="Soheil Abbasloo" userId="d71572ce-aea6-4a3a-9d7a-c1bc96c12f67" providerId="ADAL" clId="{5A221130-90B4-4FFD-B26D-E6AAC359A9C7}" dt="2022-10-17T14:41:33.473" v="3014" actId="700"/>
          <ac:spMkLst>
            <pc:docMk/>
            <pc:sldMk cId="0" sldId="272"/>
            <ac:spMk id="2" creationId="{F3FB7145-6CD2-D291-60BB-94B305E40B0D}"/>
          </ac:spMkLst>
        </pc:spChg>
        <pc:spChg chg="add mod">
          <ac:chgData name="Soheil Abbasloo" userId="d71572ce-aea6-4a3a-9d7a-c1bc96c12f67" providerId="ADAL" clId="{5A221130-90B4-4FFD-B26D-E6AAC359A9C7}" dt="2022-10-17T14:45:32.785" v="3039" actId="14100"/>
          <ac:spMkLst>
            <pc:docMk/>
            <pc:sldMk cId="0" sldId="272"/>
            <ac:spMk id="3" creationId="{8C35FAC9-BB0D-905A-4E07-1782931FD66E}"/>
          </ac:spMkLst>
        </pc:spChg>
        <pc:spChg chg="add mod">
          <ac:chgData name="Soheil Abbasloo" userId="d71572ce-aea6-4a3a-9d7a-c1bc96c12f67" providerId="ADAL" clId="{5A221130-90B4-4FFD-B26D-E6AAC359A9C7}" dt="2022-10-17T14:45:08.954" v="3036" actId="164"/>
          <ac:spMkLst>
            <pc:docMk/>
            <pc:sldMk cId="0" sldId="272"/>
            <ac:spMk id="4" creationId="{181F945F-8538-0BE6-0712-1A8916A8900C}"/>
          </ac:spMkLst>
        </pc:spChg>
        <pc:spChg chg="mod ord">
          <ac:chgData name="Soheil Abbasloo" userId="d71572ce-aea6-4a3a-9d7a-c1bc96c12f67" providerId="ADAL" clId="{5A221130-90B4-4FFD-B26D-E6AAC359A9C7}" dt="2022-10-17T14:41:33.473" v="3014" actId="700"/>
          <ac:spMkLst>
            <pc:docMk/>
            <pc:sldMk cId="0" sldId="272"/>
            <ac:spMk id="41986" creationId="{0D827EC6-5D02-1C62-8786-2F0C3AE208F3}"/>
          </ac:spMkLst>
        </pc:spChg>
        <pc:spChg chg="mod ord">
          <ac:chgData name="Soheil Abbasloo" userId="d71572ce-aea6-4a3a-9d7a-c1bc96c12f67" providerId="ADAL" clId="{5A221130-90B4-4FFD-B26D-E6AAC359A9C7}" dt="2022-10-17T14:45:46.499" v="3041" actId="20577"/>
          <ac:spMkLst>
            <pc:docMk/>
            <pc:sldMk cId="0" sldId="272"/>
            <ac:spMk id="41988" creationId="{42F84D20-3475-7541-DE21-AD026C745797}"/>
          </ac:spMkLst>
        </pc:spChg>
        <pc:spChg chg="mod">
          <ac:chgData name="Soheil Abbasloo" userId="d71572ce-aea6-4a3a-9d7a-c1bc96c12f67" providerId="ADAL" clId="{5A221130-90B4-4FFD-B26D-E6AAC359A9C7}" dt="2022-10-17T14:31:59.765" v="2990" actId="1036"/>
          <ac:spMkLst>
            <pc:docMk/>
            <pc:sldMk cId="0" sldId="272"/>
            <ac:spMk id="42057" creationId="{09983FC6-C673-71FB-AFC1-14FC48465986}"/>
          </ac:spMkLst>
        </pc:spChg>
        <pc:spChg chg="mod">
          <ac:chgData name="Soheil Abbasloo" userId="d71572ce-aea6-4a3a-9d7a-c1bc96c12f67" providerId="ADAL" clId="{5A221130-90B4-4FFD-B26D-E6AAC359A9C7}" dt="2022-10-17T14:32:04.097" v="2991" actId="1076"/>
          <ac:spMkLst>
            <pc:docMk/>
            <pc:sldMk cId="0" sldId="272"/>
            <ac:spMk id="42058" creationId="{BEFA2E38-1A98-88A6-740D-7E2ADC7EE812}"/>
          </ac:spMkLst>
        </pc:spChg>
        <pc:spChg chg="mod">
          <ac:chgData name="Soheil Abbasloo" userId="d71572ce-aea6-4a3a-9d7a-c1bc96c12f67" providerId="ADAL" clId="{5A221130-90B4-4FFD-B26D-E6AAC359A9C7}" dt="2022-10-17T14:45:27.116" v="3038" actId="14100"/>
          <ac:spMkLst>
            <pc:docMk/>
            <pc:sldMk cId="0" sldId="272"/>
            <ac:spMk id="42079" creationId="{A53A692A-D20A-0A73-A060-3CA402AC1A31}"/>
          </ac:spMkLst>
        </pc:spChg>
        <pc:spChg chg="mod">
          <ac:chgData name="Soheil Abbasloo" userId="d71572ce-aea6-4a3a-9d7a-c1bc96c12f67" providerId="ADAL" clId="{5A221130-90B4-4FFD-B26D-E6AAC359A9C7}" dt="2022-10-17T14:41:24.864" v="3013" actId="207"/>
          <ac:spMkLst>
            <pc:docMk/>
            <pc:sldMk cId="0" sldId="272"/>
            <ac:spMk id="42081" creationId="{02FBE55E-4991-4214-C6F5-222624CB2358}"/>
          </ac:spMkLst>
        </pc:spChg>
        <pc:grpChg chg="add mod">
          <ac:chgData name="Soheil Abbasloo" userId="d71572ce-aea6-4a3a-9d7a-c1bc96c12f67" providerId="ADAL" clId="{5A221130-90B4-4FFD-B26D-E6AAC359A9C7}" dt="2022-10-17T14:45:08.954" v="3036" actId="164"/>
          <ac:grpSpMkLst>
            <pc:docMk/>
            <pc:sldMk cId="0" sldId="272"/>
            <ac:grpSpMk id="5" creationId="{D0C1B651-12DE-950C-A85F-1DDE79653886}"/>
          </ac:grpSpMkLst>
        </pc:grpChg>
      </pc:sldChg>
      <pc:sldChg chg="modSp add del mod ord modClrScheme modAnim modShow chgLayout">
        <pc:chgData name="Soheil Abbasloo" userId="d71572ce-aea6-4a3a-9d7a-c1bc96c12f67" providerId="ADAL" clId="{5A221130-90B4-4FFD-B26D-E6AAC359A9C7}" dt="2022-10-17T20:30:33.348" v="7142" actId="47"/>
        <pc:sldMkLst>
          <pc:docMk/>
          <pc:sldMk cId="0" sldId="273"/>
        </pc:sldMkLst>
        <pc:spChg chg="mod ord">
          <ac:chgData name="Soheil Abbasloo" userId="d71572ce-aea6-4a3a-9d7a-c1bc96c12f67" providerId="ADAL" clId="{5A221130-90B4-4FFD-B26D-E6AAC359A9C7}" dt="2022-10-17T14:37:54.349" v="3003" actId="700"/>
          <ac:spMkLst>
            <pc:docMk/>
            <pc:sldMk cId="0" sldId="273"/>
            <ac:spMk id="44034" creationId="{AE3E1B88-AC31-93D7-46B1-B63BCF97D600}"/>
          </ac:spMkLst>
        </pc:spChg>
        <pc:spChg chg="mod ord">
          <ac:chgData name="Soheil Abbasloo" userId="d71572ce-aea6-4a3a-9d7a-c1bc96c12f67" providerId="ADAL" clId="{5A221130-90B4-4FFD-B26D-E6AAC359A9C7}" dt="2022-10-17T14:37:54.349" v="3003" actId="700"/>
          <ac:spMkLst>
            <pc:docMk/>
            <pc:sldMk cId="0" sldId="273"/>
            <ac:spMk id="44036" creationId="{29B6CDF1-1CD8-D3C6-28AC-4D65EAE19701}"/>
          </ac:spMkLst>
        </pc:spChg>
        <pc:spChg chg="mod ord">
          <ac:chgData name="Soheil Abbasloo" userId="d71572ce-aea6-4a3a-9d7a-c1bc96c12f67" providerId="ADAL" clId="{5A221130-90B4-4FFD-B26D-E6AAC359A9C7}" dt="2022-10-17T14:38:34.070" v="3007" actId="20577"/>
          <ac:spMkLst>
            <pc:docMk/>
            <pc:sldMk cId="0" sldId="273"/>
            <ac:spMk id="921603" creationId="{58CE19AE-5DE8-EDB8-8450-E1A8A5061F9E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19:34:31.614" v="6627" actId="47"/>
        <pc:sldMkLst>
          <pc:docMk/>
          <pc:sldMk cId="0" sldId="285"/>
        </pc:sldMkLst>
        <pc:spChg chg="add del mod ord">
          <ac:chgData name="Soheil Abbasloo" userId="d71572ce-aea6-4a3a-9d7a-c1bc96c12f67" providerId="ADAL" clId="{5A221130-90B4-4FFD-B26D-E6AAC359A9C7}" dt="2022-10-17T19:14:28.408" v="6281" actId="478"/>
          <ac:spMkLst>
            <pc:docMk/>
            <pc:sldMk cId="0" sldId="285"/>
            <ac:spMk id="2" creationId="{9DE7876E-275A-BDC3-204F-DD0D212B4C61}"/>
          </ac:spMkLst>
        </pc:spChg>
        <pc:spChg chg="mod ord">
          <ac:chgData name="Soheil Abbasloo" userId="d71572ce-aea6-4a3a-9d7a-c1bc96c12f67" providerId="ADAL" clId="{5A221130-90B4-4FFD-B26D-E6AAC359A9C7}" dt="2022-10-17T18:46:05.500" v="5263" actId="700"/>
          <ac:spMkLst>
            <pc:docMk/>
            <pc:sldMk cId="0" sldId="285"/>
            <ac:spMk id="76802" creationId="{C78ACD4A-DF29-5187-4543-89F2B0FF52F1}"/>
          </ac:spMkLst>
        </pc:spChg>
        <pc:spChg chg="mod ord">
          <ac:chgData name="Soheil Abbasloo" userId="d71572ce-aea6-4a3a-9d7a-c1bc96c12f67" providerId="ADAL" clId="{5A221130-90B4-4FFD-B26D-E6AAC359A9C7}" dt="2022-10-17T18:46:05.500" v="5263" actId="700"/>
          <ac:spMkLst>
            <pc:docMk/>
            <pc:sldMk cId="0" sldId="285"/>
            <ac:spMk id="76803" creationId="{6AFE1B4F-C027-FA41-EC1E-4FA7D948E31A}"/>
          </ac:spMkLst>
        </pc:spChg>
        <pc:spChg chg="add del">
          <ac:chgData name="Soheil Abbasloo" userId="d71572ce-aea6-4a3a-9d7a-c1bc96c12f67" providerId="ADAL" clId="{5A221130-90B4-4FFD-B26D-E6AAC359A9C7}" dt="2022-10-17T18:46:19.149" v="5268" actId="478"/>
          <ac:spMkLst>
            <pc:docMk/>
            <pc:sldMk cId="0" sldId="285"/>
            <ac:spMk id="1043460" creationId="{1CAB4BDC-1FED-7869-CCCA-6DA6CFE89DDC}"/>
          </ac:spMkLst>
        </pc:spChg>
        <pc:picChg chg="del mod">
          <ac:chgData name="Soheil Abbasloo" userId="d71572ce-aea6-4a3a-9d7a-c1bc96c12f67" providerId="ADAL" clId="{5A221130-90B4-4FFD-B26D-E6AAC359A9C7}" dt="2022-10-17T19:30:18.255" v="6450" actId="478"/>
          <ac:picMkLst>
            <pc:docMk/>
            <pc:sldMk cId="0" sldId="285"/>
            <ac:picMk id="76805" creationId="{1998CFCF-A571-E7DC-999C-13736FB8771C}"/>
          </ac:picMkLst>
        </pc:picChg>
      </pc:sldChg>
      <pc:sldChg chg="modSp add del mod modClrScheme modAnim chgLayout">
        <pc:chgData name="Soheil Abbasloo" userId="d71572ce-aea6-4a3a-9d7a-c1bc96c12f67" providerId="ADAL" clId="{5A221130-90B4-4FFD-B26D-E6AAC359A9C7}" dt="2022-10-17T19:34:36.363" v="6628" actId="47"/>
        <pc:sldMkLst>
          <pc:docMk/>
          <pc:sldMk cId="0" sldId="286"/>
        </pc:sldMkLst>
        <pc:spChg chg="mod ord">
          <ac:chgData name="Soheil Abbasloo" userId="d71572ce-aea6-4a3a-9d7a-c1bc96c12f67" providerId="ADAL" clId="{5A221130-90B4-4FFD-B26D-E6AAC359A9C7}" dt="2022-10-17T19:24:27.939" v="6433" actId="20577"/>
          <ac:spMkLst>
            <pc:docMk/>
            <pc:sldMk cId="0" sldId="286"/>
            <ac:spMk id="78850" creationId="{F6166FD9-74B6-EEFA-06BC-2926546F8C0A}"/>
          </ac:spMkLst>
        </pc:spChg>
        <pc:spChg chg="mod ord">
          <ac:chgData name="Soheil Abbasloo" userId="d71572ce-aea6-4a3a-9d7a-c1bc96c12f67" providerId="ADAL" clId="{5A221130-90B4-4FFD-B26D-E6AAC359A9C7}" dt="2022-10-17T19:17:34.757" v="6400" actId="700"/>
          <ac:spMkLst>
            <pc:docMk/>
            <pc:sldMk cId="0" sldId="286"/>
            <ac:spMk id="78852" creationId="{F9D379F0-63BB-12F2-A0B0-3BAD7DCF63B8}"/>
          </ac:spMkLst>
        </pc:spChg>
        <pc:spChg chg="mod ord">
          <ac:chgData name="Soheil Abbasloo" userId="d71572ce-aea6-4a3a-9d7a-c1bc96c12f67" providerId="ADAL" clId="{5A221130-90B4-4FFD-B26D-E6AAC359A9C7}" dt="2022-10-17T19:28:04.151" v="6449" actId="20577"/>
          <ac:spMkLst>
            <pc:docMk/>
            <pc:sldMk cId="0" sldId="286"/>
            <ac:spMk id="1045507" creationId="{9302FDBC-203F-764D-AE19-001C4418D60C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7T19:36:58.046" v="6636"/>
        <pc:sldMkLst>
          <pc:docMk/>
          <pc:sldMk cId="0" sldId="287"/>
        </pc:sldMkLst>
        <pc:spChg chg="mod ord">
          <ac:chgData name="Soheil Abbasloo" userId="d71572ce-aea6-4a3a-9d7a-c1bc96c12f67" providerId="ADAL" clId="{5A221130-90B4-4FFD-B26D-E6AAC359A9C7}" dt="2022-10-17T19:26:08.049" v="6434" actId="700"/>
          <ac:spMkLst>
            <pc:docMk/>
            <pc:sldMk cId="0" sldId="287"/>
            <ac:spMk id="80898" creationId="{1D4C4ABA-2485-DF9A-7E82-2EF70CF6AE07}"/>
          </ac:spMkLst>
        </pc:spChg>
        <pc:spChg chg="mod ord">
          <ac:chgData name="Soheil Abbasloo" userId="d71572ce-aea6-4a3a-9d7a-c1bc96c12f67" providerId="ADAL" clId="{5A221130-90B4-4FFD-B26D-E6AAC359A9C7}" dt="2022-10-17T19:26:08.049" v="6434" actId="700"/>
          <ac:spMkLst>
            <pc:docMk/>
            <pc:sldMk cId="0" sldId="287"/>
            <ac:spMk id="80900" creationId="{592768A7-02B3-2969-319F-AADE95C01A22}"/>
          </ac:spMkLst>
        </pc:spChg>
        <pc:spChg chg="mod ord">
          <ac:chgData name="Soheil Abbasloo" userId="d71572ce-aea6-4a3a-9d7a-c1bc96c12f67" providerId="ADAL" clId="{5A221130-90B4-4FFD-B26D-E6AAC359A9C7}" dt="2022-10-17T19:27:49.283" v="6447" actId="404"/>
          <ac:spMkLst>
            <pc:docMk/>
            <pc:sldMk cId="0" sldId="287"/>
            <ac:spMk id="1047555" creationId="{73F2763A-245E-3B00-47BD-6D0D939A7A84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11:23.141" v="7029" actId="242"/>
        <pc:sldMkLst>
          <pc:docMk/>
          <pc:sldMk cId="0" sldId="296"/>
        </pc:sldMkLst>
        <pc:spChg chg="mod ord">
          <ac:chgData name="Soheil Abbasloo" userId="d71572ce-aea6-4a3a-9d7a-c1bc96c12f67" providerId="ADAL" clId="{5A221130-90B4-4FFD-B26D-E6AAC359A9C7}" dt="2022-10-17T20:05:58.303" v="6915" actId="700"/>
          <ac:spMkLst>
            <pc:docMk/>
            <pc:sldMk cId="0" sldId="296"/>
            <ac:spMk id="99330" creationId="{3B21B747-5FA6-DBCC-2DEE-10071DD1DA66}"/>
          </ac:spMkLst>
        </pc:spChg>
        <pc:spChg chg="mod ord">
          <ac:chgData name="Soheil Abbasloo" userId="d71572ce-aea6-4a3a-9d7a-c1bc96c12f67" providerId="ADAL" clId="{5A221130-90B4-4FFD-B26D-E6AAC359A9C7}" dt="2022-10-17T20:05:58.303" v="6915" actId="700"/>
          <ac:spMkLst>
            <pc:docMk/>
            <pc:sldMk cId="0" sldId="296"/>
            <ac:spMk id="99331" creationId="{918FC11D-091B-A8C6-18A6-B04D5FDE7FB3}"/>
          </ac:spMkLst>
        </pc:spChg>
        <pc:spChg chg="mod ord">
          <ac:chgData name="Soheil Abbasloo" userId="d71572ce-aea6-4a3a-9d7a-c1bc96c12f67" providerId="ADAL" clId="{5A221130-90B4-4FFD-B26D-E6AAC359A9C7}" dt="2022-10-17T20:11:23.141" v="7029" actId="242"/>
          <ac:spMkLst>
            <pc:docMk/>
            <pc:sldMk cId="0" sldId="296"/>
            <ac:spMk id="99332" creationId="{9F35C418-A20A-63B9-4707-96037D736120}"/>
          </ac:spMkLst>
        </pc:spChg>
      </pc:sldChg>
      <pc:sldChg chg="addSp delSp modSp add del mod ord modClrScheme modAnim chgLayout">
        <pc:chgData name="Soheil Abbasloo" userId="d71572ce-aea6-4a3a-9d7a-c1bc96c12f67" providerId="ADAL" clId="{5A221130-90B4-4FFD-B26D-E6AAC359A9C7}" dt="2022-10-17T20:11:45.116" v="7031" actId="403"/>
        <pc:sldMkLst>
          <pc:docMk/>
          <pc:sldMk cId="0" sldId="305"/>
        </pc:sldMkLst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2" creationId="{F61B7994-439C-8FEB-EB54-5C086C4976EE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3" creationId="{20EB8BEE-DCC5-3618-F1A3-86A9EBA9DF6E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4" creationId="{703E1B3F-3A61-DF73-461A-F4CF1F585018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5" creationId="{EDB1BB15-3311-2B2A-AB2E-ED462464CB57}"/>
          </ac:spMkLst>
        </pc:spChg>
        <pc:spChg chg="add del mod">
          <ac:chgData name="Soheil Abbasloo" userId="d71572ce-aea6-4a3a-9d7a-c1bc96c12f67" providerId="ADAL" clId="{5A221130-90B4-4FFD-B26D-E6AAC359A9C7}" dt="2022-10-17T18:29:16.532" v="4889"/>
          <ac:spMkLst>
            <pc:docMk/>
            <pc:sldMk cId="0" sldId="305"/>
            <ac:spMk id="8" creationId="{2E278427-AFCF-668E-8EF4-BA6D8A8E6351}"/>
          </ac:spMkLst>
        </pc:spChg>
        <pc:spChg chg="del mod topLvl">
          <ac:chgData name="Soheil Abbasloo" userId="d71572ce-aea6-4a3a-9d7a-c1bc96c12f67" providerId="ADAL" clId="{5A221130-90B4-4FFD-B26D-E6AAC359A9C7}" dt="2022-10-17T15:12:36.336" v="3164" actId="478"/>
          <ac:spMkLst>
            <pc:docMk/>
            <pc:sldMk cId="0" sldId="305"/>
            <ac:spMk id="20" creationId="{7CFB5EB9-6931-0DD4-C2B3-CF9D7EA73A24}"/>
          </ac:spMkLst>
        </pc:spChg>
        <pc:spChg chg="mod ord">
          <ac:chgData name="Soheil Abbasloo" userId="d71572ce-aea6-4a3a-9d7a-c1bc96c12f67" providerId="ADAL" clId="{5A221130-90B4-4FFD-B26D-E6AAC359A9C7}" dt="2022-10-17T15:13:36.606" v="3182" actId="113"/>
          <ac:spMkLst>
            <pc:docMk/>
            <pc:sldMk cId="0" sldId="305"/>
            <ac:spMk id="58370" creationId="{38E37B8D-3913-C9AE-5349-5CEAD5680F7C}"/>
          </ac:spMkLst>
        </pc:spChg>
        <pc:spChg chg="mod ord">
          <ac:chgData name="Soheil Abbasloo" userId="d71572ce-aea6-4a3a-9d7a-c1bc96c12f67" providerId="ADAL" clId="{5A221130-90B4-4FFD-B26D-E6AAC359A9C7}" dt="2022-10-17T20:11:45.116" v="7031" actId="403"/>
          <ac:spMkLst>
            <pc:docMk/>
            <pc:sldMk cId="0" sldId="305"/>
            <ac:spMk id="58371" creationId="{759A947F-64D9-6B53-58E9-AC5A0BC9FDF7}"/>
          </ac:spMkLst>
        </pc:spChg>
        <pc:spChg chg="mod ord">
          <ac:chgData name="Soheil Abbasloo" userId="d71572ce-aea6-4a3a-9d7a-c1bc96c12f67" providerId="ADAL" clId="{5A221130-90B4-4FFD-B26D-E6AAC359A9C7}" dt="2022-10-17T15:11:51.946" v="3157" actId="700"/>
          <ac:spMkLst>
            <pc:docMk/>
            <pc:sldMk cId="0" sldId="305"/>
            <ac:spMk id="58372" creationId="{D9CCA9C9-B71C-D4A9-1014-FFE9C1E5FD2B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75" creationId="{F698BE2C-1302-AD3B-8A23-040BDA7336AB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76" creationId="{08194A96-5CCA-E823-F359-AD4956A049FA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0" creationId="{987EEABE-10BB-2A3E-B298-D33B06FC4D3D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1" creationId="{1E4E621B-9E37-017A-248F-AC6DABB02531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2" creationId="{F71270D1-3C8A-20F4-FC56-7129A1A5EDA3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3" creationId="{E081BF67-3488-3690-622F-75B7805BC243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4" creationId="{416A531E-23AE-A41B-4192-A2B08663A435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5" creationId="{3157B7A4-2B43-CA1D-7DD7-776467F0C4C0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6" creationId="{A527E538-499A-F414-B393-D25D1EB9D7E7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7" creationId="{5A48C166-E527-C17F-7CB0-74CC86F612A6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8" creationId="{BBE03F57-C08D-1176-62BA-E7FC72EBA960}"/>
          </ac:spMkLst>
        </pc:spChg>
        <pc:grpChg chg="add mod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6" creationId="{B3DAD1B4-FF9A-EC59-F063-F82909003376}"/>
          </ac:grpSpMkLst>
        </pc:grpChg>
        <pc:grpChg chg="del mod">
          <ac:chgData name="Soheil Abbasloo" userId="d71572ce-aea6-4a3a-9d7a-c1bc96c12f67" providerId="ADAL" clId="{5A221130-90B4-4FFD-B26D-E6AAC359A9C7}" dt="2022-10-17T15:12:34.150" v="3163" actId="165"/>
          <ac:grpSpMkLst>
            <pc:docMk/>
            <pc:sldMk cId="0" sldId="305"/>
            <ac:grpSpMk id="58373" creationId="{F20A3197-9576-2906-ACCD-7498003EE3FA}"/>
          </ac:grpSpMkLst>
        </pc:grpChg>
        <pc:grpChg chg="mod topLvl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58377" creationId="{E188CC66-DB89-641B-F9B4-AC30E53B4EA4}"/>
          </ac:grpSpMkLst>
        </pc:grpChg>
        <pc:grpChg chg="mod topLvl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58378" creationId="{8686A104-D968-DEFF-6726-BB4570B19CCB}"/>
          </ac:grpSpMkLst>
        </pc:grpChg>
        <pc:cxnChg chg="mod topLvl">
          <ac:chgData name="Soheil Abbasloo" userId="d71572ce-aea6-4a3a-9d7a-c1bc96c12f67" providerId="ADAL" clId="{5A221130-90B4-4FFD-B26D-E6AAC359A9C7}" dt="2022-10-17T15:13:25.771" v="3178" actId="1076"/>
          <ac:cxnSpMkLst>
            <pc:docMk/>
            <pc:sldMk cId="0" sldId="305"/>
            <ac:cxnSpMk id="58379" creationId="{0A3EF8EB-844C-7290-4837-2502C73A11A0}"/>
          </ac:cxnSpMkLst>
        </pc:cxnChg>
      </pc:sldChg>
      <pc:sldChg chg="delSp modSp add del mod modClrScheme modAnim chgLayout">
        <pc:chgData name="Soheil Abbasloo" userId="d71572ce-aea6-4a3a-9d7a-c1bc96c12f67" providerId="ADAL" clId="{5A221130-90B4-4FFD-B26D-E6AAC359A9C7}" dt="2022-10-17T16:29:27.125" v="4412" actId="47"/>
        <pc:sldMkLst>
          <pc:docMk/>
          <pc:sldMk cId="0" sldId="310"/>
        </pc:sldMkLst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0"/>
            <ac:spMk id="65538" creationId="{A0F54797-0456-ED62-DEFF-0A3231F9F22C}"/>
          </ac:spMkLst>
        </pc:spChg>
        <pc:spChg chg="mod ord">
          <ac:chgData name="Soheil Abbasloo" userId="d71572ce-aea6-4a3a-9d7a-c1bc96c12f67" providerId="ADAL" clId="{5A221130-90B4-4FFD-B26D-E6AAC359A9C7}" dt="2022-10-17T16:07:31.603" v="4197" actId="1076"/>
          <ac:spMkLst>
            <pc:docMk/>
            <pc:sldMk cId="0" sldId="310"/>
            <ac:spMk id="65539" creationId="{3A88E6CE-F3E3-D585-7666-03576EB34622}"/>
          </ac:spMkLst>
        </pc:spChg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0"/>
            <ac:spMk id="65540" creationId="{CC3FBAB6-241F-E66E-F2DA-CD57042458F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1" creationId="{0F99E362-2E91-62E7-D7C3-5B386FEF0A12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2" creationId="{2D7DE1B7-B006-6AAE-9B34-10E8ED7BD6B4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3" creationId="{AF67E420-8C31-7CF7-5A78-D43551C0310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4" creationId="{A57B865F-E83C-980D-1947-CC50782DE7F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5" creationId="{3CB3FDA2-C631-CE64-7B11-57C551AD051F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6" creationId="{5389CBFC-39B7-6CAB-BD54-2567635C7C4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7" creationId="{B37C40E3-6590-B66D-5284-E72DACB8F58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8" creationId="{1BABD060-024E-D95B-E5DB-865EB10125F5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9" creationId="{01C2B0E4-71EB-D0A0-7159-F604A72CC7C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0" creationId="{EF59C0B1-2A44-F9AF-3A2E-45E03000B9D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6" creationId="{034C6926-8B8E-0C20-EFBD-48589334E3A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7" creationId="{73CFACF1-B977-41D3-DE52-AD2758698E8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8" creationId="{D44B3693-2EB1-AD9E-211A-8619C8631DB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9" creationId="{CAB32FE4-6702-66E2-7878-C2FA2861A5E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0" creationId="{0A958E8D-7367-D4EC-AAD6-0064DA8BDE1E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1" creationId="{B6075CFB-FDA1-A836-3829-858129775220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7" creationId="{D0421C9A-63D4-CEE8-1129-B49FBFA883E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1" creationId="{7A005111-3264-652B-A98C-93D04140A5D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2" creationId="{F39F0D65-5DBC-4385-A2B5-E8F3899A83AE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3" creationId="{46A7DEE4-5235-F55E-AC90-6EDB2E4E8A1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5" creationId="{5821CDD2-F091-097D-3138-F0FE9693445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6" creationId="{D9CA48F9-0D90-171E-A915-663C3D4ECABA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4" creationId="{AAB97CAB-D88D-5357-11DF-9B412C43BF5C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5" creationId="{9517E58A-4C6A-5405-9E83-F545AB47D50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6" creationId="{C30C1C78-B121-BEDE-BDBC-830D87C3B842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7" creationId="{339255A6-6A9B-1F3E-DC13-34E5A84E682B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8" creationId="{6B1E92F1-442B-04B7-095F-8E1952DC577F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21" creationId="{ECEC0AA6-805F-B47E-3E53-3CE24B13E34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22" creationId="{ED0144D4-89A5-75C0-5BB4-19AC1E72BB81}"/>
          </ac:spMkLst>
        </pc:spChg>
      </pc:sldChg>
      <pc:sldChg chg="modSp add del mod modClrScheme modAnim modShow chgLayout">
        <pc:chgData name="Soheil Abbasloo" userId="d71572ce-aea6-4a3a-9d7a-c1bc96c12f67" providerId="ADAL" clId="{5A221130-90B4-4FFD-B26D-E6AAC359A9C7}" dt="2022-10-17T16:35:56.170" v="4446" actId="47"/>
        <pc:sldMkLst>
          <pc:docMk/>
          <pc:sldMk cId="0" sldId="311"/>
        </pc:sldMkLst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1"/>
            <ac:spMk id="67586" creationId="{B525E06B-A672-0F00-A9D3-2B2DF2E9E423}"/>
          </ac:spMkLst>
        </pc:spChg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1"/>
            <ac:spMk id="67588" creationId="{99B21C10-4A8B-E297-69C4-7C2C484AA3FF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89" creationId="{85E30979-A652-86F0-2E1A-B0599941596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0" creationId="{12C51BD3-157A-8E46-C2E5-97E520C768A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1" creationId="{FFFBE300-E6C8-CCC4-C105-18F622AAC1C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2" creationId="{6649E92A-FD07-1B83-FCDF-4A545AD3189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3" creationId="{E4DC47F1-DD93-14A3-5983-C1881EB5716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4" creationId="{C0F9792D-9F53-C402-E941-1C09DF38F82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5" creationId="{B05F9DAD-C29F-BABA-375A-81DFF08B3F8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6" creationId="{42D1C27A-0737-15E5-DE71-B3F4A533B80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7" creationId="{C0F67F34-6A49-F113-9201-0F3ED8D7253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8" creationId="{293100F3-9F8C-A303-AD10-796FA78C9B2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9" creationId="{2C732B10-77F9-9103-3ADC-8CC625A483F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0" creationId="{E478407A-4EA3-2CA8-5665-18CEB08F0502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1" creationId="{D0FCF141-8A8D-3125-14D5-08CF37A8DC1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2" creationId="{A87D845E-3965-52B7-68B6-00C678F5FC3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3" creationId="{6A003D60-02A6-C7E5-BF8B-BBE6B4B83E1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4" creationId="{BAE4E7E8-61B4-103F-7FC7-73F925B73E4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5" creationId="{A228DBF1-AA98-AEDD-40AD-B181D91A8E5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6" creationId="{C1AEE90F-E27F-96DB-CE06-22351B9B1D9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7" creationId="{61A6B3B8-E980-293A-0249-E69C245CC5F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8" creationId="{4FF99540-355F-F482-F198-EEF00F058A9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9" creationId="{F4240F74-38C9-755A-8C10-F7DC91BD92E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0" creationId="{525B8EA8-0745-55E2-52BF-E9142D538F2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1" creationId="{80BEEA3A-E102-08EA-205E-0345BE18653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2" creationId="{320D261F-6B04-902D-2491-6F1B7C2C79F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3" creationId="{B8D8CAD3-8280-7A00-865E-A7251A21AEA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4" creationId="{E38C6CA2-1FE5-E7DA-EF0E-263FCF2D708C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5" creationId="{E6127FF2-21C7-BCD7-14C9-9D5FDB7405B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6" creationId="{CFBBAA48-A354-53C9-956D-FEC7ED39C70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7" creationId="{8A6DCA9F-1D08-47AC-A60B-799C65C1BE04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8" creationId="{D63C7DF2-B397-D183-1E99-ED1DC7E4A71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9" creationId="{3C7EBE2D-D74B-2321-4171-12C31EAC8842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0" creationId="{634DBC54-228A-DE97-BE7A-C6F9B5CA3FEC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1" creationId="{CB43A3D2-77C4-FA54-2230-CD8C1CAF198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2" creationId="{D279FF9C-2CDE-5966-8544-E1605631A9F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3" creationId="{89EBFE65-A96F-B037-0C60-D1BC83A7FD5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4" creationId="{D5C45465-7969-8293-1EF1-DFF09D0D9AC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5" creationId="{7967B233-5B7E-60AA-55BB-5AD8A2A8A27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6" creationId="{9161B4B9-66CF-4BEC-CF03-10FE9CF5645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7" creationId="{2D70D60E-2A2F-2533-6DD4-02A99BFFE60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8" creationId="{49FB9506-78C8-B57A-9B0E-AAC330C626E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9" creationId="{DFF6149E-8E8E-BC92-AF2D-EA834842B81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0" creationId="{1BA8E1FF-B552-B626-233E-4D1FE3166D6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1" creationId="{4A00BEAF-9399-9134-1FE0-0AA68F68CAA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2" creationId="{7F5A165B-5EBF-791A-0FBC-ADBC0A5BADE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3" creationId="{408BA12E-072D-7ACE-6996-7E3EFE51CA4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4" creationId="{1CB657E3-3A7F-1ABC-744B-DDE67A8CC74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5" creationId="{15AA4D04-CE64-BCF7-7DCE-A2DE398B2D9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6" creationId="{9F3B3DCA-7C21-2237-D387-9806369B343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7" creationId="{3431C4FD-17D5-3F7B-4C4C-BA601A9FD9EF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8" creationId="{47E83747-969B-27F7-8DB6-F06196B9715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9" creationId="{911C886C-CF58-A44E-2900-D3D4C8F4B48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0" creationId="{987873E5-A6EA-B847-1316-24570CEFA3B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1" creationId="{26F64E18-6812-EA72-B9FF-42CE705F917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2" creationId="{B92157E4-10A9-33B6-265F-F564A21998C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3" creationId="{3EEEFD60-EFE5-CB87-86F8-54826DBFE54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4" creationId="{1803E40E-8790-B8C7-F908-08334DD839EF}"/>
          </ac:spMkLst>
        </pc:spChg>
        <pc:spChg chg="mod ord">
          <ac:chgData name="Soheil Abbasloo" userId="d71572ce-aea6-4a3a-9d7a-c1bc96c12f67" providerId="ADAL" clId="{5A221130-90B4-4FFD-B26D-E6AAC359A9C7}" dt="2022-10-17T16:24:47.550" v="4332" actId="6549"/>
          <ac:spMkLst>
            <pc:docMk/>
            <pc:sldMk cId="0" sldId="311"/>
            <ac:spMk id="939011" creationId="{76DF36AF-DC65-52EA-AFAC-A8D8CA3FBCA5}"/>
          </ac:spMkLst>
        </pc:spChg>
      </pc:sldChg>
      <pc:sldChg chg="delSp modSp add del mod modClrScheme chgLayout">
        <pc:chgData name="Soheil Abbasloo" userId="d71572ce-aea6-4a3a-9d7a-c1bc96c12f67" providerId="ADAL" clId="{5A221130-90B4-4FFD-B26D-E6AAC359A9C7}" dt="2022-10-17T14:26:14.739" v="2838" actId="2696"/>
        <pc:sldMkLst>
          <pc:docMk/>
          <pc:sldMk cId="0" sldId="323"/>
        </pc:sldMkLst>
        <pc:spChg chg="mod ord">
          <ac:chgData name="Soheil Abbasloo" userId="d71572ce-aea6-4a3a-9d7a-c1bc96c12f67" providerId="ADAL" clId="{5A221130-90B4-4FFD-B26D-E6AAC359A9C7}" dt="2022-10-17T14:25:43.498" v="2830" actId="6549"/>
          <ac:spMkLst>
            <pc:docMk/>
            <pc:sldMk cId="0" sldId="32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5:36.834" v="2828" actId="700"/>
          <ac:spMkLst>
            <pc:docMk/>
            <pc:sldMk cId="0" sldId="323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25:40.456" v="2829" actId="478"/>
          <ac:spMkLst>
            <pc:docMk/>
            <pc:sldMk cId="0" sldId="323"/>
            <ac:spMk id="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6:08.044" v="2837" actId="21"/>
          <ac:spMkLst>
            <pc:docMk/>
            <pc:sldMk cId="0" sldId="323"/>
            <ac:spMk id="166297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5:59.119" v="2833" actId="21"/>
          <ac:spMkLst>
            <pc:docMk/>
            <pc:sldMk cId="0" sldId="323"/>
            <ac:spMk id="1662979" creationId="{00000000-0000-0000-0000-000000000000}"/>
          </ac:spMkLst>
        </pc:spChg>
      </pc:sldChg>
      <pc:sldChg chg="addSp delSp modSp add del mod ord modClrScheme chgLayout">
        <pc:chgData name="Soheil Abbasloo" userId="d71572ce-aea6-4a3a-9d7a-c1bc96c12f67" providerId="ADAL" clId="{5A221130-90B4-4FFD-B26D-E6AAC359A9C7}" dt="2022-10-17T14:45:43.411" v="3040" actId="47"/>
        <pc:sldMkLst>
          <pc:docMk/>
          <pc:sldMk cId="0" sldId="328"/>
        </pc:sldMkLst>
        <pc:spChg chg="add 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4" creationId="{203A7E0B-94C9-F55C-3210-4F749FE7950C}"/>
          </ac:spMkLst>
        </pc:spChg>
        <pc:spChg chg="del mod ord">
          <ac:chgData name="Soheil Abbasloo" userId="d71572ce-aea6-4a3a-9d7a-c1bc96c12f67" providerId="ADAL" clId="{5A221130-90B4-4FFD-B26D-E6AAC359A9C7}" dt="2022-10-17T14:36:39.217" v="2999" actId="478"/>
          <ac:spMkLst>
            <pc:docMk/>
            <pc:sldMk cId="0" sldId="328"/>
            <ac:spMk id="11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111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36:37.131" v="2998" actId="478"/>
          <ac:spMkLst>
            <pc:docMk/>
            <pc:sldMk cId="0" sldId="328"/>
            <ac:spMk id="11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16732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43:44.787" v="3021"/>
          <ac:spMkLst>
            <pc:docMk/>
            <pc:sldMk cId="0" sldId="328"/>
            <ac:spMk id="16732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36:46.440" v="3000" actId="207"/>
          <ac:spMkLst>
            <pc:docMk/>
            <pc:sldMk cId="0" sldId="328"/>
            <ac:spMk id="16733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36:49.637" v="3001" actId="207"/>
          <ac:spMkLst>
            <pc:docMk/>
            <pc:sldMk cId="0" sldId="328"/>
            <ac:spMk id="1673324" creationId="{00000000-0000-0000-0000-000000000000}"/>
          </ac:spMkLst>
        </pc:spChg>
      </pc:sldChg>
      <pc:sldChg chg="modSp mod">
        <pc:chgData name="Soheil Abbasloo" userId="d71572ce-aea6-4a3a-9d7a-c1bc96c12f67" providerId="ADAL" clId="{5A221130-90B4-4FFD-B26D-E6AAC359A9C7}" dt="2022-10-16T22:15:45.866" v="770"/>
        <pc:sldMkLst>
          <pc:docMk/>
          <pc:sldMk cId="880369482" sldId="450"/>
        </pc:sldMkLst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880369482" sldId="450"/>
            <ac:spMk id="2" creationId="{09C2587D-5EB9-081D-E718-EE8DC906049E}"/>
          </ac:spMkLst>
        </pc:spChg>
      </pc:sldChg>
      <pc:sldChg chg="addSp modSp new mod modClrScheme chgLayout">
        <pc:chgData name="Soheil Abbasloo" userId="d71572ce-aea6-4a3a-9d7a-c1bc96c12f67" providerId="ADAL" clId="{5A221130-90B4-4FFD-B26D-E6AAC359A9C7}" dt="2022-10-18T12:37:33.680" v="8362" actId="6549"/>
        <pc:sldMkLst>
          <pc:docMk/>
          <pc:sldMk cId="3161953703" sldId="451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61953703" sldId="451"/>
            <ac:spMk id="2" creationId="{9A1629D3-18FC-C67B-1A04-E0BB78C1DC12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61953703" sldId="451"/>
            <ac:spMk id="3" creationId="{47155720-4B84-C104-1660-C9661B76A015}"/>
          </ac:spMkLst>
        </pc:spChg>
        <pc:spChg chg="add mod ord">
          <ac:chgData name="Soheil Abbasloo" userId="d71572ce-aea6-4a3a-9d7a-c1bc96c12f67" providerId="ADAL" clId="{5A221130-90B4-4FFD-B26D-E6AAC359A9C7}" dt="2022-10-18T12:37:33.680" v="8362" actId="6549"/>
          <ac:spMkLst>
            <pc:docMk/>
            <pc:sldMk cId="3161953703" sldId="451"/>
            <ac:spMk id="4" creationId="{F1551E79-EF51-67B4-3408-70520B3D4315}"/>
          </ac:spMkLst>
        </pc:spChg>
      </pc:sldChg>
      <pc:sldChg chg="new del">
        <pc:chgData name="Soheil Abbasloo" userId="d71572ce-aea6-4a3a-9d7a-c1bc96c12f67" providerId="ADAL" clId="{5A221130-90B4-4FFD-B26D-E6AAC359A9C7}" dt="2022-10-16T21:28:40.095" v="93" actId="47"/>
        <pc:sldMkLst>
          <pc:docMk/>
          <pc:sldMk cId="3617497841" sldId="452"/>
        </pc:sldMkLst>
      </pc:sldChg>
      <pc:sldChg chg="modSp add mod modClrScheme modAnim chgLayout">
        <pc:chgData name="Soheil Abbasloo" userId="d71572ce-aea6-4a3a-9d7a-c1bc96c12f67" providerId="ADAL" clId="{5A221130-90B4-4FFD-B26D-E6AAC359A9C7}" dt="2022-10-18T12:10:33.649" v="8361" actId="20577"/>
        <pc:sldMkLst>
          <pc:docMk/>
          <pc:sldMk cId="10873341" sldId="513"/>
        </pc:sldMkLst>
        <pc:spChg chg="mod ord">
          <ac:chgData name="Soheil Abbasloo" userId="d71572ce-aea6-4a3a-9d7a-c1bc96c12f67" providerId="ADAL" clId="{5A221130-90B4-4FFD-B26D-E6AAC359A9C7}" dt="2022-10-17T21:24:44.726" v="7697" actId="113"/>
          <ac:spMkLst>
            <pc:docMk/>
            <pc:sldMk cId="10873341" sldId="513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2:10:33.649" v="8361" actId="20577"/>
          <ac:spMkLst>
            <pc:docMk/>
            <pc:sldMk cId="10873341" sldId="513"/>
            <ac:spMk id="1043459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8T15:53:18.262" v="8429"/>
        <pc:sldMkLst>
          <pc:docMk/>
          <pc:sldMk cId="2598964052" sldId="571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2598964052" sldId="571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56:51.917" v="8349" actId="207"/>
          <ac:spMkLst>
            <pc:docMk/>
            <pc:sldMk cId="2598964052" sldId="571"/>
            <ac:spMk id="1043459" creationId="{00000000-0000-0000-0000-000000000000}"/>
          </ac:spMkLst>
        </pc:spChg>
      </pc:sldChg>
      <pc:sldChg chg="addSp delSp modSp add mod modClrScheme delAnim modAnim chgLayout">
        <pc:chgData name="Soheil Abbasloo" userId="d71572ce-aea6-4a3a-9d7a-c1bc96c12f67" providerId="ADAL" clId="{5A221130-90B4-4FFD-B26D-E6AAC359A9C7}" dt="2022-10-16T22:15:45.866" v="770"/>
        <pc:sldMkLst>
          <pc:docMk/>
          <pc:sldMk cId="2141274927" sldId="591"/>
        </pc:sldMkLst>
        <pc:spChg chg="add del mod ord">
          <ac:chgData name="Soheil Abbasloo" userId="d71572ce-aea6-4a3a-9d7a-c1bc96c12f67" providerId="ADAL" clId="{5A221130-90B4-4FFD-B26D-E6AAC359A9C7}" dt="2022-10-16T21:56:38.662" v="518" actId="700"/>
          <ac:spMkLst>
            <pc:docMk/>
            <pc:sldMk cId="2141274927" sldId="591"/>
            <ac:spMk id="2" creationId="{9E5865D0-E0AD-393F-2D87-299B57DC0005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141274927" sldId="591"/>
            <ac:spMk id="4" creationId="{B55BE02D-FC24-FFAF-F778-0737956029EA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141274927" sldId="591"/>
            <ac:spMk id="6" creationId="{8223281C-81E4-0B49-6853-84E42352840F}"/>
          </ac:spMkLst>
        </pc:spChg>
        <pc:spChg chg="mod ord">
          <ac:chgData name="Soheil Abbasloo" userId="d71572ce-aea6-4a3a-9d7a-c1bc96c12f67" providerId="ADAL" clId="{5A221130-90B4-4FFD-B26D-E6AAC359A9C7}" dt="2022-10-16T21:56:38.662" v="518" actId="700"/>
          <ac:spMkLst>
            <pc:docMk/>
            <pc:sldMk cId="2141274927" sldId="591"/>
            <ac:spMk id="7" creationId="{3EFB7F04-F8DD-AE17-9BBA-5D4DD04A3945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9" creationId="{37CFEBE6-148D-3040-D169-D91F6C6516F3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10" creationId="{985161C9-FDC2-21FA-6821-26A7EEC93D59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5" creationId="{42830284-878B-AE81-B87A-E83AF934FAD8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6" creationId="{DF42EAC2-C7A4-44CB-3B08-097338CBD42A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8" creationId="{8EC04270-ABF8-C60A-6FA1-D57CCBB692A6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9" creationId="{CCDC582B-EA09-0FB1-BBC1-3FA2141A702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21" creationId="{E279C2CB-C340-504D-9CE9-BDA68755A3C1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22" creationId="{EC6DE90A-5CD6-7B53-E60E-57DF5107CCEE}"/>
          </ac:spMkLst>
        </pc:spChg>
        <pc:spChg chg="mod">
          <ac:chgData name="Soheil Abbasloo" userId="d71572ce-aea6-4a3a-9d7a-c1bc96c12f67" providerId="ADAL" clId="{5A221130-90B4-4FFD-B26D-E6AAC359A9C7}" dt="2022-10-16T21:31:31.816" v="152" actId="113"/>
          <ac:spMkLst>
            <pc:docMk/>
            <pc:sldMk cId="2141274927" sldId="591"/>
            <ac:spMk id="26" creationId="{C8C25705-286E-E848-02AA-143A050AD191}"/>
          </ac:spMkLst>
        </pc:spChg>
        <pc:spChg chg="mod">
          <ac:chgData name="Soheil Abbasloo" userId="d71572ce-aea6-4a3a-9d7a-c1bc96c12f67" providerId="ADAL" clId="{5A221130-90B4-4FFD-B26D-E6AAC359A9C7}" dt="2022-10-16T21:31:35.649" v="153" actId="113"/>
          <ac:spMkLst>
            <pc:docMk/>
            <pc:sldMk cId="2141274927" sldId="591"/>
            <ac:spMk id="38" creationId="{68806F70-2B1A-0BFA-4EAE-4874A7DAC28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0" creationId="{16AB64C7-983C-E825-7C92-CACC52828BF1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1" creationId="{550B5BCF-10B5-5EC3-1E5E-5C5E7ACBCB98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2" creationId="{56DCB9C0-2A09-4DAD-B364-1CCC994FF53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3" creationId="{390EE9D3-4A19-66AD-C93D-193A96FFC507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4" creationId="{DF2AE45E-8165-AD26-9489-8004FDDD1090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5" creationId="{F48E576B-7477-7FAA-661E-E1B683A3B473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48" creationId="{66493F80-7013-05D3-AE99-658BD2E0AD1B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49" creationId="{A17F48F2-2528-A290-2B98-0D5A00B1E020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1" creationId="{48B3F490-CA7C-666C-213C-306C1A0DC6C6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2" creationId="{263D0C5C-D4E6-76D2-EAB9-100A7CB1B1BF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4" creationId="{80693A57-64E1-6567-A477-D36C51BE427C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5" creationId="{9296E0D1-18D7-951B-A46E-376CAE14B123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1" creationId="{0EFF63DC-EB1B-2E6B-6574-F07FA8649911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2" creationId="{4528769F-18EF-D3B2-A86F-7931A2BC16A8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4" creationId="{E03B320C-DB9A-7A3C-5DD6-D13DD3C896E5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5" creationId="{94AE340D-5286-C131-8503-079849451F16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7" creationId="{F200716B-14E8-AAC6-0135-7F006F439723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8" creationId="{EFF1B689-3883-D010-D7CC-9EDDD5D5A94B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5" creationId="{E964B9DA-4162-58A3-4D42-6FED9DBCDE44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6" creationId="{373B1321-F24F-7EF4-F680-B1B3E0779EC7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7" creationId="{F5F8C5D9-1F12-A7E4-AFD4-599FC385D1CB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01" creationId="{6C5E3739-0AEE-20FF-A815-DA873D5654D7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07" creationId="{5E4889E6-ABD6-74B9-0824-9D73700645E2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14" creationId="{16A1EA23-6148-92F3-9C34-336C2D1357A7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1" creationId="{9F5102AA-DD44-9A66-AD05-EF1BFCF86589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2" creationId="{D790DB4D-07F7-07A9-B425-BEC01880B519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3" creationId="{E315D8E0-BABD-9A9A-DDFB-9475098C6531}"/>
          </ac:spMkLst>
        </pc:spChg>
        <pc:grpChg chg="mod">
          <ac:chgData name="Soheil Abbasloo" userId="d71572ce-aea6-4a3a-9d7a-c1bc96c12f67" providerId="ADAL" clId="{5A221130-90B4-4FFD-B26D-E6AAC359A9C7}" dt="2022-10-16T21:30:18.066" v="117" actId="207"/>
          <ac:grpSpMkLst>
            <pc:docMk/>
            <pc:sldMk cId="2141274927" sldId="591"/>
            <ac:grpSpMk id="8" creationId="{B1832C3C-DE50-8FCE-541B-9DF57C986534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14" creationId="{0A9F37C3-2E45-883F-5033-B417DEA4152C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17" creationId="{43C46DA3-8971-52E2-0B0D-25750B9037F2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20" creationId="{305F7516-C0F1-B72D-9175-ADE9338C344F}"/>
          </ac:grpSpMkLst>
        </pc:grpChg>
        <pc:grpChg chg="mod">
          <ac:chgData name="Soheil Abbasloo" userId="d71572ce-aea6-4a3a-9d7a-c1bc96c12f67" providerId="ADAL" clId="{5A221130-90B4-4FFD-B26D-E6AAC359A9C7}" dt="2022-10-16T21:30:18.066" v="117" actId="207"/>
          <ac:grpSpMkLst>
            <pc:docMk/>
            <pc:sldMk cId="2141274927" sldId="591"/>
            <ac:grpSpMk id="30" creationId="{5BEB47E3-A20D-DB81-E874-7D42A0DCE111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2" creationId="{9D933260-581D-76A3-8319-1973A2167D99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3" creationId="{4FC6AF70-BABC-D39C-744D-F269E9D8D886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4" creationId="{7706809F-501E-774E-1C03-22897A2C1B7F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50" creationId="{566787A1-CA2A-A11E-5D4A-0BD269794A90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53" creationId="{3438AB67-F8F5-4782-C46F-9446D2CF6909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0" creationId="{F1757094-C9B8-68B2-B492-166A5B19F6B9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3" creationId="{F4B39F40-1D6B-4D16-CB88-2A46C1007D14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6" creationId="{5FEF778E-0096-C4E2-4ABC-B190B6359FBB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9" creationId="{8E8E17EC-0602-7E94-84BA-E2B247557081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80" creationId="{56052600-6A54-66E6-9757-98869744DC5B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1" creationId="{9632FD18-F328-4CDF-B347-ECD0AB95049A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2" creationId="{2022396A-3BD5-036D-7A88-90BFC9C9C8C8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3" creationId="{D8C1A27F-5B8E-4BFC-92CA-2EB048C0F9B5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4" creationId="{103B9F27-6E51-C0A1-FF60-7358005754AD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8" creationId="{477FA4C6-7649-8BCF-6DA6-0491686D6F18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3" creationId="{F77834C5-F3D1-EE41-96ED-E6F0E684D443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6" creationId="{1012BAB1-C711-E6DC-43C4-67BEA3CCC577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8" creationId="{598EEEB5-9F7F-CE67-262E-BCBC8B6C7F4F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16" creationId="{1B5D1610-613F-CFD0-4121-8771B3695672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17" creationId="{98AF4DB1-89CA-C3B2-D132-E98E40460B14}"/>
          </ac:grpSpMkLst>
        </pc:grp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1" creationId="{B0FA8E90-4FFC-BF6B-88E0-36FA2462FB12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2" creationId="{46AC07B6-3F6B-8B50-7291-E684BC428DB0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3" creationId="{C75E83C1-86CC-4E3B-863C-F30AC76C9A56}"/>
          </ac:cxnSpMkLst>
        </pc:cxnChg>
        <pc:cxnChg chg="del">
          <ac:chgData name="Soheil Abbasloo" userId="d71572ce-aea6-4a3a-9d7a-c1bc96c12f67" providerId="ADAL" clId="{5A221130-90B4-4FFD-B26D-E6AAC359A9C7}" dt="2022-10-16T21:30:22.989" v="118" actId="478"/>
          <ac:cxnSpMkLst>
            <pc:docMk/>
            <pc:sldMk cId="2141274927" sldId="591"/>
            <ac:cxnSpMk id="84" creationId="{D1DB132E-2577-1D17-D35F-997030ACF84E}"/>
          </ac:cxnSpMkLst>
        </pc:cxnChg>
        <pc:cxnChg chg="del">
          <ac:chgData name="Soheil Abbasloo" userId="d71572ce-aea6-4a3a-9d7a-c1bc96c12f67" providerId="ADAL" clId="{5A221130-90B4-4FFD-B26D-E6AAC359A9C7}" dt="2022-10-16T21:30:53.523" v="134" actId="478"/>
          <ac:cxnSpMkLst>
            <pc:docMk/>
            <pc:sldMk cId="2141274927" sldId="591"/>
            <ac:cxnSpMk id="85" creationId="{13F0C73C-20F3-577A-1169-D7D7B7973B08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4" creationId="{6234F42D-AA09-FADD-E5F3-0C98BF83CD82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5" creationId="{80CD4208-3FD1-40CA-D830-414BD53A5893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9" creationId="{356BBBDB-B2AE-D5BD-B1E9-4E3612051513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0" creationId="{4B662ED9-7C79-D13C-342A-838A0148412D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8" creationId="{49374328-D2E0-FCD7-E7ED-D5E6A792F84A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9" creationId="{90E0FAC6-C34D-BC15-3CD6-6164D3F328F0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20" creationId="{826D9549-D587-59F1-45D9-1A3A6978CF09}"/>
          </ac:cxnSpMkLst>
        </pc:cxnChg>
        <pc:cxnChg chg="mod">
          <ac:chgData name="Soheil Abbasloo" userId="d71572ce-aea6-4a3a-9d7a-c1bc96c12f67" providerId="ADAL" clId="{5A221130-90B4-4FFD-B26D-E6AAC359A9C7}" dt="2022-10-16T21:30:56.477" v="151" actId="1036"/>
          <ac:cxnSpMkLst>
            <pc:docMk/>
            <pc:sldMk cId="2141274927" sldId="591"/>
            <ac:cxnSpMk id="126" creationId="{D0C6AF88-3898-D6DB-42D0-1E51DA6AE772}"/>
          </ac:cxnSpMkLst>
        </pc:cxnChg>
      </pc:sldChg>
      <pc:sldChg chg="addSp delSp modSp add mod delAnim modAnim">
        <pc:chgData name="Soheil Abbasloo" userId="d71572ce-aea6-4a3a-9d7a-c1bc96c12f67" providerId="ADAL" clId="{5A221130-90B4-4FFD-B26D-E6AAC359A9C7}" dt="2022-10-17T21:45:45.221" v="8204" actId="207"/>
        <pc:sldMkLst>
          <pc:docMk/>
          <pc:sldMk cId="2941594125" sldId="592"/>
        </pc:sldMkLst>
        <pc:spChg chg="add mod">
          <ac:chgData name="Soheil Abbasloo" userId="d71572ce-aea6-4a3a-9d7a-c1bc96c12f67" providerId="ADAL" clId="{5A221130-90B4-4FFD-B26D-E6AAC359A9C7}" dt="2022-10-16T21:43:53.288" v="400" actId="20577"/>
          <ac:spMkLst>
            <pc:docMk/>
            <pc:sldMk cId="2941594125" sldId="592"/>
            <ac:spMk id="3" creationId="{ACDC9793-A406-E5B7-C257-B34781214290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2941594125" sldId="592"/>
            <ac:spMk id="4" creationId="{B55BE02D-FC24-FFAF-F778-0737956029EA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" creationId="{E600EB5A-CC21-593F-39CC-C72ADE02A44A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2941594125" sldId="592"/>
            <ac:spMk id="6" creationId="{8223281C-81E4-0B49-6853-84E42352840F}"/>
          </ac:spMkLst>
        </pc:spChg>
        <pc:spChg chg="mod">
          <ac:chgData name="Soheil Abbasloo" userId="d71572ce-aea6-4a3a-9d7a-c1bc96c12f67" providerId="ADAL" clId="{5A221130-90B4-4FFD-B26D-E6AAC359A9C7}" dt="2022-10-16T21:40:48.590" v="359" actId="20577"/>
          <ac:spMkLst>
            <pc:docMk/>
            <pc:sldMk cId="2941594125" sldId="592"/>
            <ac:spMk id="7" creationId="{3EFB7F04-F8DD-AE17-9BBA-5D4DD04A3945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3" creationId="{38E32975-7632-E077-EBE6-6BDDAC65A2BC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4" creationId="{C11B40F2-FC10-A238-BE37-7EA1E52D7517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5" creationId="{D8A90FA3-8C20-4A61-0FEE-C9CE8A7AD3C4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6" creationId="{C8C25705-286E-E848-02AA-143A050AD191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7" creationId="{9E632F02-5A93-693F-FF46-CEDF4126714C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28" creationId="{1C0E3B75-744E-5FD4-4AFF-36F24AF7D62B}"/>
          </ac:spMkLst>
        </pc:spChg>
        <pc:spChg chg="add mod">
          <ac:chgData name="Soheil Abbasloo" userId="d71572ce-aea6-4a3a-9d7a-c1bc96c12f67" providerId="ADAL" clId="{5A221130-90B4-4FFD-B26D-E6AAC359A9C7}" dt="2022-10-17T21:45:37.830" v="8203" actId="207"/>
          <ac:spMkLst>
            <pc:docMk/>
            <pc:sldMk cId="2941594125" sldId="592"/>
            <ac:spMk id="29" creationId="{FB65FC20-A6C0-0BB7-77E6-9267F974E462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5" creationId="{69553037-A0D8-79AC-5DE8-80BE28AD71E9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6" creationId="{0FB3A761-535B-5164-8010-997D2781A1F6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7" creationId="{43B12C86-DFFA-FBED-6CC1-A109245FE102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8" creationId="{68806F70-2B1A-0BFA-4EAE-4874A7DAC284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9" creationId="{715615C8-73C8-3D73-E55E-9F7E1B5C79A1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6" creationId="{E2D14394-1C3F-A84D-D373-19B8A18807BE}"/>
          </ac:spMkLst>
        </pc:spChg>
        <pc:spChg chg="add mod">
          <ac:chgData name="Soheil Abbasloo" userId="d71572ce-aea6-4a3a-9d7a-c1bc96c12f67" providerId="ADAL" clId="{5A221130-90B4-4FFD-B26D-E6AAC359A9C7}" dt="2022-10-16T21:43:35.628" v="396" actId="20577"/>
          <ac:spMkLst>
            <pc:docMk/>
            <pc:sldMk cId="2941594125" sldId="592"/>
            <ac:spMk id="57" creationId="{73569AAD-1923-7C20-D845-30B6C49D4A2E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8" creationId="{CB597ADD-CA57-A4C1-2E4D-B8938948FF8E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9" creationId="{7E30AED4-795F-787F-1356-18F57A804F25}"/>
          </ac:spMkLst>
        </pc:spChg>
        <pc:spChg chg="add mod">
          <ac:chgData name="Soheil Abbasloo" userId="d71572ce-aea6-4a3a-9d7a-c1bc96c12f67" providerId="ADAL" clId="{5A221130-90B4-4FFD-B26D-E6AAC359A9C7}" dt="2022-10-17T21:45:45.221" v="8204" actId="207"/>
          <ac:spMkLst>
            <pc:docMk/>
            <pc:sldMk cId="2941594125" sldId="592"/>
            <ac:spMk id="60" creationId="{AA82D543-20B4-3653-68F4-DAB07D2EA217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1" creationId="{55179B3B-90E6-8BA6-1654-1161FB5A69AA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2" creationId="{DAA77376-AFFB-3DF0-3149-66E115BD4EA1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3" creationId="{969A9D59-8F2C-5AAF-22C3-B39C5C7439D6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4" creationId="{2B0A6D8D-D5E8-2085-A4BF-FC3624E388D0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5" creationId="{9EE824AC-E934-EEFB-1650-241C93DB72E5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6" creationId="{83D1A3B6-7828-B79C-0214-3D2944E25BD8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7" creationId="{D9F7D073-39AE-0A5A-0990-9FF8F2C12E52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8" creationId="{31745C98-D301-BA7B-9C21-0A5A566CBA83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9" creationId="{8EB8157B-3E9C-6C24-3F06-A32E1CA27D3F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4" creationId="{D3645DDB-526F-332E-04F3-C5D85651A140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5" creationId="{A6249615-B02D-24D6-20AC-66726EA91059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6" creationId="{A6699BED-7185-AFAF-F893-04E07BAF68AC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7" creationId="{2D057F79-FCAD-64D9-9A66-0651EEA212B9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8" creationId="{4E07D6C2-51BF-8791-D6E4-6110F06A2D8A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1" creationId="{9F5102AA-DD44-9A66-AD05-EF1BFCF86589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2" creationId="{D790DB4D-07F7-07A9-B425-BEC01880B519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3" creationId="{E315D8E0-BABD-9A9A-DDFB-9475098C6531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124" creationId="{B6608A8A-CA05-0E56-A278-6E33F2B6B97C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5" creationId="{F08D030F-BDC8-8289-93CB-9A53E360F0A3}"/>
          </ac:spMkLst>
        </pc:s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8" creationId="{B1832C3C-DE50-8FCE-541B-9DF57C986534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1" creationId="{82AA135E-135C-9145-5A89-6D422E21D6CC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4" creationId="{0A9F37C3-2E45-883F-5033-B417DEA4152C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7" creationId="{43C46DA3-8971-52E2-0B0D-25750B9037F2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20" creationId="{305F7516-C0F1-B72D-9175-ADE9338C344F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0" creationId="{5BEB47E3-A20D-DB81-E874-7D42A0DCE111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1" creationId="{610C5C26-4D88-32B7-86AE-4C2B7AEB40DD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2" creationId="{9D933260-581D-76A3-8319-1973A2167D99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3" creationId="{4FC6AF70-BABC-D39C-744D-F269E9D8D886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4" creationId="{7706809F-501E-774E-1C03-22897A2C1B7F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79" creationId="{8E8E17EC-0602-7E94-84BA-E2B247557081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91" creationId="{9632FD18-F328-4CDF-B347-ECD0AB95049A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98" creationId="{477FA4C6-7649-8BCF-6DA6-0491686D6F18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3" creationId="{F77834C5-F3D1-EE41-96ED-E6F0E684D443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6" creationId="{1012BAB1-C711-E6DC-43C4-67BEA3CCC577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8" creationId="{598EEEB5-9F7F-CE67-262E-BCBC8B6C7F4F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16" creationId="{1B5D1610-613F-CFD0-4121-8771B3695672}"/>
          </ac:grpSpMkLst>
        </pc:grpChg>
        <pc:cxnChg chg="del">
          <ac:chgData name="Soheil Abbasloo" userId="d71572ce-aea6-4a3a-9d7a-c1bc96c12f67" providerId="ADAL" clId="{5A221130-90B4-4FFD-B26D-E6AAC359A9C7}" dt="2022-10-16T21:41:47.044" v="362" actId="478"/>
          <ac:cxnSpMkLst>
            <pc:docMk/>
            <pc:sldMk cId="2941594125" sldId="592"/>
            <ac:cxnSpMk id="115" creationId="{3FFE9CE1-9F26-A282-7FA5-7C9B8B698B87}"/>
          </ac:cxnSpMkLst>
        </pc:cxnChg>
        <pc:cxnChg chg="del">
          <ac:chgData name="Soheil Abbasloo" userId="d71572ce-aea6-4a3a-9d7a-c1bc96c12f67" providerId="ADAL" clId="{5A221130-90B4-4FFD-B26D-E6AAC359A9C7}" dt="2022-10-16T21:41:47.044" v="362" actId="478"/>
          <ac:cxnSpMkLst>
            <pc:docMk/>
            <pc:sldMk cId="2941594125" sldId="592"/>
            <ac:cxnSpMk id="126" creationId="{D0C6AF88-3898-D6DB-42D0-1E51DA6AE772}"/>
          </ac:cxnSpMkLst>
        </pc:cxnChg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52535195" sldId="6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87467216" sldId="63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84619680" sldId="635"/>
        </pc:sldMkLst>
      </pc:sldChg>
      <pc:sldChg chg="modSp add mod modClrScheme modAnim chgLayout">
        <pc:chgData name="Soheil Abbasloo" userId="d71572ce-aea6-4a3a-9d7a-c1bc96c12f67" providerId="ADAL" clId="{5A221130-90B4-4FFD-B26D-E6AAC359A9C7}" dt="2022-10-18T15:52:48.976" v="8425"/>
        <pc:sldMkLst>
          <pc:docMk/>
          <pc:sldMk cId="4043570468" sldId="646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4043570468" sldId="646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57:19.838" v="8358" actId="20577"/>
          <ac:spMkLst>
            <pc:docMk/>
            <pc:sldMk cId="4043570468" sldId="646"/>
            <ac:spMk id="1043459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8T15:52:43.634" v="8423"/>
        <pc:sldMkLst>
          <pc:docMk/>
          <pc:sldMk cId="1018335016" sldId="647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1018335016" sldId="647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5:52:03.765" v="8421" actId="6549"/>
          <ac:spMkLst>
            <pc:docMk/>
            <pc:sldMk cId="1018335016" sldId="647"/>
            <ac:spMk id="1043459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6T23:52:52.851" v="1223" actId="207"/>
        <pc:sldMkLst>
          <pc:docMk/>
          <pc:sldMk cId="416333005" sldId="649"/>
        </pc:sldMkLst>
        <pc:spChg chg="mod">
          <ac:chgData name="Soheil Abbasloo" userId="d71572ce-aea6-4a3a-9d7a-c1bc96c12f67" providerId="ADAL" clId="{5A221130-90B4-4FFD-B26D-E6AAC359A9C7}" dt="2022-10-16T22:30:46.607" v="1021" actId="1035"/>
          <ac:spMkLst>
            <pc:docMk/>
            <pc:sldMk cId="416333005" sldId="649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25:36.706" v="807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 modGraphic">
          <ac:chgData name="Soheil Abbasloo" userId="d71572ce-aea6-4a3a-9d7a-c1bc96c12f67" providerId="ADAL" clId="{5A221130-90B4-4FFD-B26D-E6AAC359A9C7}" dt="2022-10-16T23:52:52.851" v="122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46.607" v="1021" actId="1035"/>
          <ac:graphicFrameMkLst>
            <pc:docMk/>
            <pc:sldMk cId="416333005" sldId="649"/>
            <ac:graphicFrameMk id="5" creationId="{B5DE3FCC-62BE-2CAB-A7CE-488BF7D5CA9C}"/>
          </ac:graphicFrameMkLst>
        </pc:graphicFrameChg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67590447" sldId="92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301903470" sldId="92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10508853" sldId="93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42718002" sldId="9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621410699" sldId="93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83573071" sldId="93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70098565" sldId="101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99088749" sldId="101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39141595" sldId="101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93950886" sldId="101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879861557" sldId="101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217873227" sldId="102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9696529" sldId="102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78231768" sldId="102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712223731" sldId="102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91168170" sldId="102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90769407" sldId="102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56030744" sldId="102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270348819" sldId="102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21364102" sldId="103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89205381" sldId="10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0515326" sldId="103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78666986" sldId="103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34822173" sldId="103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834978851" sldId="103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59918243" sldId="103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04436738" sldId="103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39975915" sldId="104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257511476" sldId="104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529437553" sldId="104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43503454" sldId="104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43508437" sldId="104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57084441" sldId="104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1418665" sldId="104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867837804" sldId="104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90512738" sldId="104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72346919" sldId="105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28197859" sldId="105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31137889" sldId="105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99325350" sldId="105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10144935" sldId="105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395678931" sldId="105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725141741" sldId="105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08707512" sldId="105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16375272" sldId="105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680595294" sldId="105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0730703" sldId="106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94946445" sldId="106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620782179" sldId="106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999487065" sldId="106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170694978" sldId="106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986752115" sldId="106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05825112" sldId="106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00777266" sldId="106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11832356" sldId="107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05048118" sldId="107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76079804" sldId="107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68114077" sldId="107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104836670" sldId="107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07128168" sldId="107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24856159" sldId="107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564368298" sldId="107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766638525" sldId="107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17801506" sldId="107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047412011" sldId="108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690749286" sldId="108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270073544" sldId="108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510298935" sldId="108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787328573" sldId="108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99371956" sldId="108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540537792" sldId="108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01985724" sldId="108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27149043" sldId="109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049531296" sldId="109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07723271" sldId="109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49163451" sldId="109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867262159" sldId="109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47009333" sldId="109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51188542" sldId="109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02948381" sldId="109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19315437" sldId="110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0996824" sldId="1102"/>
        </pc:sldMkLst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1956005304" sldId="1223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956005304" sldId="1223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956005304" sldId="1223"/>
            <ac:spMk id="1103875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7T21:46:09.596" v="8207" actId="207"/>
        <pc:sldMkLst>
          <pc:docMk/>
          <pc:sldMk cId="1052025072" sldId="1224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052025072" sldId="122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6:09.596" v="8207" actId="207"/>
          <ac:spMkLst>
            <pc:docMk/>
            <pc:sldMk cId="1052025072" sldId="1224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1:45:55.699" v="8205" actId="207"/>
        <pc:sldMkLst>
          <pc:docMk/>
          <pc:sldMk cId="1066413748" sldId="1225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066413748" sldId="1225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5:55.699" v="8205" actId="207"/>
          <ac:spMkLst>
            <pc:docMk/>
            <pc:sldMk cId="1066413748" sldId="1225"/>
            <ac:spMk id="11038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3129234485" sldId="1226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29234485" sldId="1226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29234485" sldId="1226"/>
            <ac:spMk id="11038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2811433929" sldId="1227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811433929" sldId="1227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811433929" sldId="1227"/>
            <ac:spMk id="110387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8T13:23:24.251" v="8393" actId="20577"/>
        <pc:sldMkLst>
          <pc:docMk/>
          <pc:sldMk cId="1213156398" sldId="1228"/>
        </pc:sldMkLst>
        <pc:spChg chg="add del mod">
          <ac:chgData name="Soheil Abbasloo" userId="d71572ce-aea6-4a3a-9d7a-c1bc96c12f67" providerId="ADAL" clId="{5A221130-90B4-4FFD-B26D-E6AAC359A9C7}" dt="2022-10-16T22:11:46.726" v="756"/>
          <ac:spMkLst>
            <pc:docMk/>
            <pc:sldMk cId="1213156398" sldId="1228"/>
            <ac:spMk id="4" creationId="{C125804A-460C-F7F3-B9F3-6FB20DF85DA3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213156398" sldId="1228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3:23:24.251" v="8393" actId="20577"/>
          <ac:spMkLst>
            <pc:docMk/>
            <pc:sldMk cId="1213156398" sldId="1228"/>
            <ac:spMk id="1103875" creationId="{00000000-0000-0000-0000-000000000000}"/>
          </ac:spMkLst>
        </pc:spChg>
        <pc:graphicFrameChg chg="add del mod">
          <ac:chgData name="Soheil Abbasloo" userId="d71572ce-aea6-4a3a-9d7a-c1bc96c12f67" providerId="ADAL" clId="{5A221130-90B4-4FFD-B26D-E6AAC359A9C7}" dt="2022-10-16T22:11:46.726" v="756"/>
          <ac:graphicFrameMkLst>
            <pc:docMk/>
            <pc:sldMk cId="1213156398" sldId="1228"/>
            <ac:graphicFrameMk id="2" creationId="{00135B4E-F408-00E2-CF4E-0E6EF64D3F31}"/>
          </ac:graphicFrameMkLst>
        </pc:graphicFrameChg>
        <pc:graphicFrameChg chg="add del mod">
          <ac:chgData name="Soheil Abbasloo" userId="d71572ce-aea6-4a3a-9d7a-c1bc96c12f67" providerId="ADAL" clId="{5A221130-90B4-4FFD-B26D-E6AAC359A9C7}" dt="2022-10-16T22:11:46.726" v="756"/>
          <ac:graphicFrameMkLst>
            <pc:docMk/>
            <pc:sldMk cId="1213156398" sldId="1228"/>
            <ac:graphicFrameMk id="3" creationId="{7EE9837B-4985-AE98-1D45-5745DAFC542A}"/>
          </ac:graphicFrameMkLst>
        </pc:graphicFrameChg>
      </pc:sldChg>
      <pc:sldChg chg="modSp add mod modClrScheme modAnim chgLayout">
        <pc:chgData name="Soheil Abbasloo" userId="d71572ce-aea6-4a3a-9d7a-c1bc96c12f67" providerId="ADAL" clId="{5A221130-90B4-4FFD-B26D-E6AAC359A9C7}" dt="2022-10-17T21:46:19.037" v="8209" actId="207"/>
        <pc:sldMkLst>
          <pc:docMk/>
          <pc:sldMk cId="1223983236" sldId="1230"/>
        </pc:sldMkLst>
        <pc:spChg chg="mod ord">
          <ac:chgData name="Soheil Abbasloo" userId="d71572ce-aea6-4a3a-9d7a-c1bc96c12f67" providerId="ADAL" clId="{5A221130-90B4-4FFD-B26D-E6AAC359A9C7}" dt="2022-10-16T22:21:02.897" v="795" actId="120"/>
          <ac:spMkLst>
            <pc:docMk/>
            <pc:sldMk cId="1223983236" sldId="1230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6:19.037" v="8209" actId="207"/>
          <ac:spMkLst>
            <pc:docMk/>
            <pc:sldMk cId="1223983236" sldId="1230"/>
            <ac:spMk id="110899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6T22:50:23.510" v="1149" actId="47"/>
        <pc:sldMkLst>
          <pc:docMk/>
          <pc:sldMk cId="3201738270" sldId="1231"/>
        </pc:sldMkLst>
        <pc:spChg chg="add del mod ord">
          <ac:chgData name="Soheil Abbasloo" userId="d71572ce-aea6-4a3a-9d7a-c1bc96c12f67" providerId="ADAL" clId="{5A221130-90B4-4FFD-B26D-E6AAC359A9C7}" dt="2022-10-16T22:48:42.298" v="1130" actId="700"/>
          <ac:spMkLst>
            <pc:docMk/>
            <pc:sldMk cId="3201738270" sldId="1231"/>
            <ac:spMk id="2" creationId="{C14E2FA7-B5E7-7BD1-AE5D-23C62335E8F0}"/>
          </ac:spMkLst>
        </pc:spChg>
        <pc:spChg chg="mod ord">
          <ac:chgData name="Soheil Abbasloo" userId="d71572ce-aea6-4a3a-9d7a-c1bc96c12f67" providerId="ADAL" clId="{5A221130-90B4-4FFD-B26D-E6AAC359A9C7}" dt="2022-10-16T22:49:21.148" v="1134" actId="120"/>
          <ac:spMkLst>
            <pc:docMk/>
            <pc:sldMk cId="3201738270" sldId="1231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48:54.477" v="1133" actId="700"/>
          <ac:spMkLst>
            <pc:docMk/>
            <pc:sldMk cId="3201738270" sldId="1231"/>
            <ac:spMk id="1108995" creationId="{00000000-0000-0000-0000-000000000000}"/>
          </ac:spMkLst>
        </pc:spChg>
      </pc:sldChg>
      <pc:sldChg chg="addSp delSp modSp add mod modClrScheme modAnim chgLayout">
        <pc:chgData name="Soheil Abbasloo" userId="d71572ce-aea6-4a3a-9d7a-c1bc96c12f67" providerId="ADAL" clId="{5A221130-90B4-4FFD-B26D-E6AAC359A9C7}" dt="2022-10-17T21:45:24.177" v="8202" actId="207"/>
        <pc:sldMkLst>
          <pc:docMk/>
          <pc:sldMk cId="3813444621" sldId="1236"/>
        </pc:sldMkLst>
        <pc:spChg chg="add del mod ord">
          <ac:chgData name="Soheil Abbasloo" userId="d71572ce-aea6-4a3a-9d7a-c1bc96c12f67" providerId="ADAL" clId="{5A221130-90B4-4FFD-B26D-E6AAC359A9C7}" dt="2022-10-16T22:38:27.093" v="1038" actId="700"/>
          <ac:spMkLst>
            <pc:docMk/>
            <pc:sldMk cId="3813444621" sldId="1236"/>
            <ac:spMk id="2" creationId="{80243EA3-5B18-9917-1F6F-28A937A09AD5}"/>
          </ac:spMkLst>
        </pc:spChg>
        <pc:spChg chg="add del mod ord">
          <ac:chgData name="Soheil Abbasloo" userId="d71572ce-aea6-4a3a-9d7a-c1bc96c12f67" providerId="ADAL" clId="{5A221130-90B4-4FFD-B26D-E6AAC359A9C7}" dt="2022-10-16T22:38:58.692" v="1041" actId="700"/>
          <ac:spMkLst>
            <pc:docMk/>
            <pc:sldMk cId="3813444621" sldId="1236"/>
            <ac:spMk id="3" creationId="{295BA186-CF7D-9663-3E81-31244C22A151}"/>
          </ac:spMkLst>
        </pc:spChg>
        <pc:spChg chg="mod ord">
          <ac:chgData name="Soheil Abbasloo" userId="d71572ce-aea6-4a3a-9d7a-c1bc96c12f67" providerId="ADAL" clId="{5A221130-90B4-4FFD-B26D-E6AAC359A9C7}" dt="2022-10-16T22:39:45.811" v="1047" actId="403"/>
          <ac:spMkLst>
            <pc:docMk/>
            <pc:sldMk cId="3813444621" sldId="1236"/>
            <ac:spMk id="28058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5:24.177" v="8202" actId="207"/>
          <ac:spMkLst>
            <pc:docMk/>
            <pc:sldMk cId="3813444621" sldId="1236"/>
            <ac:spMk id="280581" creationId="{00000000-0000-0000-0000-000000000000}"/>
          </ac:spMkLst>
        </pc:sp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7T00:00:07.525" v="1264"/>
        <pc:sldMkLst>
          <pc:docMk/>
          <pc:sldMk cId="1206250267" sldId="1237"/>
        </pc:sldMkLst>
        <pc:spChg chg="add del mod ord">
          <ac:chgData name="Soheil Abbasloo" userId="d71572ce-aea6-4a3a-9d7a-c1bc96c12f67" providerId="ADAL" clId="{5A221130-90B4-4FFD-B26D-E6AAC359A9C7}" dt="2022-10-16T22:54:00.724" v="1180" actId="700"/>
          <ac:spMkLst>
            <pc:docMk/>
            <pc:sldMk cId="1206250267" sldId="1237"/>
            <ac:spMk id="3" creationId="{E8E6051D-6D7D-E7E5-6E7E-BF61E3ACC90D}"/>
          </ac:spMkLst>
        </pc:spChg>
        <pc:spChg chg="add mod">
          <ac:chgData name="Soheil Abbasloo" userId="d71572ce-aea6-4a3a-9d7a-c1bc96c12f67" providerId="ADAL" clId="{5A221130-90B4-4FFD-B26D-E6AAC359A9C7}" dt="2022-10-16T23:54:22.614" v="1250" actId="1076"/>
          <ac:spMkLst>
            <pc:docMk/>
            <pc:sldMk cId="1206250267" sldId="1237"/>
            <ac:spMk id="6" creationId="{91D608DF-DAF2-F8A9-452C-DD7E190221B2}"/>
          </ac:spMkLst>
        </pc:spChg>
        <pc:spChg chg="mod ord">
          <ac:chgData name="Soheil Abbasloo" userId="d71572ce-aea6-4a3a-9d7a-c1bc96c12f67" providerId="ADAL" clId="{5A221130-90B4-4FFD-B26D-E6AAC359A9C7}" dt="2022-10-16T23:59:49.670" v="1260" actId="2711"/>
          <ac:spMkLst>
            <pc:docMk/>
            <pc:sldMk cId="1206250267" sldId="1237"/>
            <ac:spMk id="8294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3:59:56.079" v="1263" actId="404"/>
          <ac:spMkLst>
            <pc:docMk/>
            <pc:sldMk cId="1206250267" sldId="1237"/>
            <ac:spMk id="284674" creationId="{00000000-0000-0000-0000-000000000000}"/>
          </ac:spMkLst>
        </pc:spChg>
        <pc:grpChg chg="del">
          <ac:chgData name="Soheil Abbasloo" userId="d71572ce-aea6-4a3a-9d7a-c1bc96c12f67" providerId="ADAL" clId="{5A221130-90B4-4FFD-B26D-E6AAC359A9C7}" dt="2022-10-16T23:51:17.675" v="1206" actId="478"/>
          <ac:grpSpMkLst>
            <pc:docMk/>
            <pc:sldMk cId="1206250267" sldId="1237"/>
            <ac:grpSpMk id="2" creationId="{00000000-0000-0000-0000-000000000000}"/>
          </ac:grpSpMkLst>
        </pc:grpChg>
        <pc:graphicFrameChg chg="add mod modGraphic">
          <ac:chgData name="Soheil Abbasloo" userId="d71572ce-aea6-4a3a-9d7a-c1bc96c12f67" providerId="ADAL" clId="{5A221130-90B4-4FFD-B26D-E6AAC359A9C7}" dt="2022-10-16T23:53:56.441" v="1242" actId="1076"/>
          <ac:graphicFrameMkLst>
            <pc:docMk/>
            <pc:sldMk cId="1206250267" sldId="1237"/>
            <ac:graphicFrameMk id="4" creationId="{5AB6E606-46D8-23D6-C937-914FE35A29A0}"/>
          </ac:graphicFrameMkLst>
        </pc:graphicFrameChg>
      </pc:sldChg>
      <pc:sldChg chg="addSp delSp modSp add del mod ord modClrScheme modAnim chgLayout">
        <pc:chgData name="Soheil Abbasloo" userId="d71572ce-aea6-4a3a-9d7a-c1bc96c12f67" providerId="ADAL" clId="{5A221130-90B4-4FFD-B26D-E6AAC359A9C7}" dt="2022-10-17T21:17:36.319" v="7632"/>
        <pc:sldMkLst>
          <pc:docMk/>
          <pc:sldMk cId="2554346004" sldId="1239"/>
        </pc:sldMkLst>
        <pc:spChg chg="add del mod ord">
          <ac:chgData name="Soheil Abbasloo" userId="d71572ce-aea6-4a3a-9d7a-c1bc96c12f67" providerId="ADAL" clId="{5A221130-90B4-4FFD-B26D-E6AAC359A9C7}" dt="2022-10-17T15:14:10.777" v="3187" actId="478"/>
          <ac:spMkLst>
            <pc:docMk/>
            <pc:sldMk cId="2554346004" sldId="1239"/>
            <ac:spMk id="2" creationId="{2EA3C634-5343-B8E2-C942-EF320AD60352}"/>
          </ac:spMkLst>
        </pc:spChg>
        <pc:spChg chg="add mod">
          <ac:chgData name="Soheil Abbasloo" userId="d71572ce-aea6-4a3a-9d7a-c1bc96c12f67" providerId="ADAL" clId="{5A221130-90B4-4FFD-B26D-E6AAC359A9C7}" dt="2022-10-17T15:17:18.026" v="3279" actId="14100"/>
          <ac:spMkLst>
            <pc:docMk/>
            <pc:sldMk cId="2554346004" sldId="1239"/>
            <ac:spMk id="4" creationId="{5AE446B2-B4C7-B12E-B347-FDE5B475E2C9}"/>
          </ac:spMkLst>
        </pc:spChg>
        <pc:spChg chg="mod ord">
          <ac:chgData name="Soheil Abbasloo" userId="d71572ce-aea6-4a3a-9d7a-c1bc96c12f67" providerId="ADAL" clId="{5A221130-90B4-4FFD-B26D-E6AAC359A9C7}" dt="2022-10-17T15:14:08.287" v="3186" actId="700"/>
          <ac:spMkLst>
            <pc:docMk/>
            <pc:sldMk cId="2554346004" sldId="1239"/>
            <ac:spMk id="2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14:08.287" v="3186" actId="700"/>
          <ac:spMkLst>
            <pc:docMk/>
            <pc:sldMk cId="2554346004" sldId="1239"/>
            <ac:spMk id="11233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26.935" v="7059" actId="2711"/>
          <ac:spMkLst>
            <pc:docMk/>
            <pc:sldMk cId="2554346004" sldId="1239"/>
            <ac:spMk id="11233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3.788" v="7056" actId="2711"/>
          <ac:spMkLst>
            <pc:docMk/>
            <pc:sldMk cId="2554346004" sldId="1239"/>
            <ac:spMk id="11233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7.411" v="7057" actId="2711"/>
          <ac:spMkLst>
            <pc:docMk/>
            <pc:sldMk cId="2554346004" sldId="1239"/>
            <ac:spMk id="112333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20.835" v="7058" actId="2711"/>
          <ac:spMkLst>
            <pc:docMk/>
            <pc:sldMk cId="2554346004" sldId="1239"/>
            <ac:spMk id="112334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0.524" v="7055" actId="2711"/>
          <ac:spMkLst>
            <pc:docMk/>
            <pc:sldMk cId="2554346004" sldId="1239"/>
            <ac:spMk id="112334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23.926" v="3260" actId="1076"/>
          <ac:spMkLst>
            <pc:docMk/>
            <pc:sldMk cId="2554346004" sldId="1239"/>
            <ac:spMk id="112334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06.262" v="7054" actId="2711"/>
          <ac:spMkLst>
            <pc:docMk/>
            <pc:sldMk cId="2554346004" sldId="1239"/>
            <ac:spMk id="1123349" creationId="{00000000-0000-0000-0000-000000000000}"/>
          </ac:spMkLst>
        </pc:spChg>
      </pc:sldChg>
      <pc:sldChg chg="addSp delSp modSp mod modClrScheme modAnim chgLayout">
        <pc:chgData name="Soheil Abbasloo" userId="d71572ce-aea6-4a3a-9d7a-c1bc96c12f67" providerId="ADAL" clId="{5A221130-90B4-4FFD-B26D-E6AAC359A9C7}" dt="2022-10-17T14:05:26.244" v="2544"/>
        <pc:sldMkLst>
          <pc:docMk/>
          <pc:sldMk cId="696297983" sldId="1270"/>
        </pc:sldMkLst>
        <pc:spChg chg="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696297983" sldId="1270"/>
            <ac:spMk id="2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03:05.363" v="2422" actId="478"/>
          <ac:spMkLst>
            <pc:docMk/>
            <pc:sldMk cId="696297983" sldId="1270"/>
            <ac:spMk id="3" creationId="{00000000-0000-0000-0000-000000000000}"/>
          </ac:spMkLst>
        </pc:spChg>
        <pc:spChg chg="add mod">
          <ac:chgData name="Soheil Abbasloo" userId="d71572ce-aea6-4a3a-9d7a-c1bc96c12f67" providerId="ADAL" clId="{5A221130-90B4-4FFD-B26D-E6AAC359A9C7}" dt="2022-10-17T14:01:06.704" v="2374" actId="1036"/>
          <ac:spMkLst>
            <pc:docMk/>
            <pc:sldMk cId="696297983" sldId="1270"/>
            <ac:spMk id="4" creationId="{AFAD2C11-0944-AA32-134E-1B8193041E1E}"/>
          </ac:spMkLst>
        </pc:spChg>
        <pc:spChg chg="del mod ord">
          <ac:chgData name="Soheil Abbasloo" userId="d71572ce-aea6-4a3a-9d7a-c1bc96c12f67" providerId="ADAL" clId="{5A221130-90B4-4FFD-B26D-E6AAC359A9C7}" dt="2022-10-17T14:02:08.625" v="2404" actId="478"/>
          <ac:spMkLst>
            <pc:docMk/>
            <pc:sldMk cId="696297983" sldId="1270"/>
            <ac:spMk id="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01:11.776" v="2377" actId="5793"/>
          <ac:spMkLst>
            <pc:docMk/>
            <pc:sldMk cId="696297983" sldId="1270"/>
            <ac:spMk id="6" creationId="{00000000-0000-0000-0000-000000000000}"/>
          </ac:spMkLst>
        </pc:spChg>
        <pc:spChg chg="add del mod">
          <ac:chgData name="Soheil Abbasloo" userId="d71572ce-aea6-4a3a-9d7a-c1bc96c12f67" providerId="ADAL" clId="{5A221130-90B4-4FFD-B26D-E6AAC359A9C7}" dt="2022-10-17T14:03:13.732" v="2426" actId="478"/>
          <ac:spMkLst>
            <pc:docMk/>
            <pc:sldMk cId="696297983" sldId="1270"/>
            <ac:spMk id="9" creationId="{8845EEF7-1582-1E05-450C-DD5962359744}"/>
          </ac:spMkLst>
        </pc:spChg>
        <pc:spChg chg="add mod">
          <ac:chgData name="Soheil Abbasloo" userId="d71572ce-aea6-4a3a-9d7a-c1bc96c12f67" providerId="ADAL" clId="{5A221130-90B4-4FFD-B26D-E6AAC359A9C7}" dt="2022-10-17T14:03:01.490" v="2421" actId="20577"/>
          <ac:spMkLst>
            <pc:docMk/>
            <pc:sldMk cId="696297983" sldId="1270"/>
            <ac:spMk id="10" creationId="{D7ACA216-3648-1C71-D443-B4211D96A37D}"/>
          </ac:spMkLst>
        </pc:spChg>
        <pc:spChg chg="add del mod">
          <ac:chgData name="Soheil Abbasloo" userId="d71572ce-aea6-4a3a-9d7a-c1bc96c12f67" providerId="ADAL" clId="{5A221130-90B4-4FFD-B26D-E6AAC359A9C7}" dt="2022-10-17T14:03:11.346" v="2425" actId="478"/>
          <ac:spMkLst>
            <pc:docMk/>
            <pc:sldMk cId="696297983" sldId="1270"/>
            <ac:spMk id="12" creationId="{248D496D-BACD-AAEE-81C8-C28523A7E995}"/>
          </ac:spMkLst>
        </pc:spChg>
        <pc:spChg chg="add mod">
          <ac:chgData name="Soheil Abbasloo" userId="d71572ce-aea6-4a3a-9d7a-c1bc96c12f67" providerId="ADAL" clId="{5A221130-90B4-4FFD-B26D-E6AAC359A9C7}" dt="2022-10-17T14:05:26.093" v="2543" actId="20577"/>
          <ac:spMkLst>
            <pc:docMk/>
            <pc:sldMk cId="696297983" sldId="1270"/>
            <ac:spMk id="13" creationId="{9C252DAC-CDA2-1AB8-952F-662765089661}"/>
          </ac:spMkLst>
        </pc:spChg>
        <pc:picChg chg="add mod">
          <ac:chgData name="Soheil Abbasloo" userId="d71572ce-aea6-4a3a-9d7a-c1bc96c12f67" providerId="ADAL" clId="{5A221130-90B4-4FFD-B26D-E6AAC359A9C7}" dt="2022-10-17T14:01:06.704" v="2374" actId="1036"/>
          <ac:picMkLst>
            <pc:docMk/>
            <pc:sldMk cId="696297983" sldId="1270"/>
            <ac:picMk id="7" creationId="{87192BD6-5B49-63CA-84A0-B491366D9165}"/>
          </ac:picMkLst>
        </pc:picChg>
        <pc:picChg chg="add mod">
          <ac:chgData name="Soheil Abbasloo" userId="d71572ce-aea6-4a3a-9d7a-c1bc96c12f67" providerId="ADAL" clId="{5A221130-90B4-4FFD-B26D-E6AAC359A9C7}" dt="2022-10-17T14:01:06.704" v="2374" actId="1036"/>
          <ac:picMkLst>
            <pc:docMk/>
            <pc:sldMk cId="696297983" sldId="1270"/>
            <ac:picMk id="8" creationId="{C11C24A0-15F0-7CC0-89F7-F030E73816E1}"/>
          </ac:picMkLst>
        </pc:picChg>
      </pc:sldChg>
      <pc:sldChg chg="addSp delSp modSp mod modClrScheme chgLayout">
        <pc:chgData name="Soheil Abbasloo" userId="d71572ce-aea6-4a3a-9d7a-c1bc96c12f67" providerId="ADAL" clId="{5A221130-90B4-4FFD-B26D-E6AAC359A9C7}" dt="2022-10-17T14:08:04.251" v="2588" actId="114"/>
        <pc:sldMkLst>
          <pc:docMk/>
          <pc:sldMk cId="2796394357" sldId="1271"/>
        </pc:sldMkLst>
        <pc:spChg chg="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2796394357" sldId="1271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4:08:04.251" v="2588" actId="114"/>
          <ac:spMkLst>
            <pc:docMk/>
            <pc:sldMk cId="2796394357" sldId="1271"/>
            <ac:spMk id="3" creationId="{2486E861-0ADD-779B-1B84-F7818124C99A}"/>
          </ac:spMkLst>
        </pc:spChg>
        <pc:spChg chg="del mod">
          <ac:chgData name="Soheil Abbasloo" userId="d71572ce-aea6-4a3a-9d7a-c1bc96c12f67" providerId="ADAL" clId="{5A221130-90B4-4FFD-B26D-E6AAC359A9C7}" dt="2022-10-17T14:07:24.334" v="2578" actId="478"/>
          <ac:spMkLst>
            <pc:docMk/>
            <pc:sldMk cId="2796394357" sldId="1271"/>
            <ac:spMk id="6" creationId="{00000000-0000-0000-0000-000000000000}"/>
          </ac:spMkLst>
        </pc:spChg>
      </pc:sldChg>
      <pc:sldChg chg="addSp delSp modSp mod modClrScheme modAnim chgLayout">
        <pc:chgData name="Soheil Abbasloo" userId="d71572ce-aea6-4a3a-9d7a-c1bc96c12f67" providerId="ADAL" clId="{5A221130-90B4-4FFD-B26D-E6AAC359A9C7}" dt="2022-10-17T18:58:40.880" v="5587" actId="20577"/>
        <pc:sldMkLst>
          <pc:docMk/>
          <pc:sldMk cId="3129311390" sldId="1272"/>
        </pc:sldMkLst>
        <pc:spChg chg="mod">
          <ac:chgData name="Soheil Abbasloo" userId="d71572ce-aea6-4a3a-9d7a-c1bc96c12f67" providerId="ADAL" clId="{5A221130-90B4-4FFD-B26D-E6AAC359A9C7}" dt="2022-10-17T14:10:59.775" v="2633" actId="1037"/>
          <ac:spMkLst>
            <pc:docMk/>
            <pc:sldMk cId="3129311390" sldId="1272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42.193" v="2671" actId="403"/>
          <ac:spMkLst>
            <pc:docMk/>
            <pc:sldMk cId="3129311390" sldId="1272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5A221130-90B4-4FFD-B26D-E6AAC359A9C7}" dt="2022-10-17T14:08:20.840" v="2589" actId="478"/>
          <ac:spMkLst>
            <pc:docMk/>
            <pc:sldMk cId="3129311390" sldId="1272"/>
            <ac:spMk id="5" creationId="{3B781B97-88F0-4026-BDDE-E91D6EC0E278}"/>
          </ac:spMkLst>
        </pc:spChg>
        <pc:spChg chg="mod">
          <ac:chgData name="Soheil Abbasloo" userId="d71572ce-aea6-4a3a-9d7a-c1bc96c12f67" providerId="ADAL" clId="{5A221130-90B4-4FFD-B26D-E6AAC359A9C7}" dt="2022-10-17T14:12:44.844" v="2673" actId="404"/>
          <ac:spMkLst>
            <pc:docMk/>
            <pc:sldMk cId="3129311390" sldId="1272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40.880" v="5587" actId="20577"/>
          <ac:spMkLst>
            <pc:docMk/>
            <pc:sldMk cId="3129311390" sldId="1272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8:48.553" v="5588"/>
        <pc:sldMkLst>
          <pc:docMk/>
          <pc:sldMk cId="2518647180" sldId="1273"/>
        </pc:sldMkLst>
        <pc:spChg chg="mod">
          <ac:chgData name="Soheil Abbasloo" userId="d71572ce-aea6-4a3a-9d7a-c1bc96c12f67" providerId="ADAL" clId="{5A221130-90B4-4FFD-B26D-E6AAC359A9C7}" dt="2022-10-17T14:11:32.413" v="2655" actId="20577"/>
          <ac:spMkLst>
            <pc:docMk/>
            <pc:sldMk cId="2518647180" sldId="1273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1:20.288" v="2653" actId="1037"/>
          <ac:spMkLst>
            <pc:docMk/>
            <pc:sldMk cId="2518647180" sldId="1273"/>
            <ac:spMk id="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31.062" v="2663" actId="404"/>
          <ac:spMkLst>
            <pc:docMk/>
            <pc:sldMk cId="2518647180" sldId="1273"/>
            <ac:spMk id="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21.564" v="2658" actId="207"/>
          <ac:spMkLst>
            <pc:docMk/>
            <pc:sldMk cId="2518647180" sldId="1273"/>
            <ac:spMk id="6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2518647180" sldId="1273"/>
            <ac:spMk id="8" creationId="{39DE91AE-77B3-92C0-0225-0B5B60995ECF}"/>
          </ac:spMkLst>
        </pc:spChg>
        <pc:spChg chg="mod">
          <ac:chgData name="Soheil Abbasloo" userId="d71572ce-aea6-4a3a-9d7a-c1bc96c12f67" providerId="ADAL" clId="{5A221130-90B4-4FFD-B26D-E6AAC359A9C7}" dt="2022-10-17T14:12:03.971" v="2657" actId="207"/>
          <ac:spMkLst>
            <pc:docMk/>
            <pc:sldMk cId="2518647180" sldId="1273"/>
            <ac:spMk id="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35.114" v="2668" actId="404"/>
          <ac:spMkLst>
            <pc:docMk/>
            <pc:sldMk cId="2518647180" sldId="1273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48.553" v="5588"/>
          <ac:spMkLst>
            <pc:docMk/>
            <pc:sldMk cId="2518647180" sldId="1273"/>
            <ac:spMk id="1127426" creationId="{00000000-0000-0000-0000-000000000000}"/>
          </ac:spMkLst>
        </pc:spChg>
        <pc:grpChg chg="mod">
          <ac:chgData name="Soheil Abbasloo" userId="d71572ce-aea6-4a3a-9d7a-c1bc96c12f67" providerId="ADAL" clId="{5A221130-90B4-4FFD-B26D-E6AAC359A9C7}" dt="2022-10-17T14:12:03.971" v="2657" actId="207"/>
          <ac:grpSpMkLst>
            <pc:docMk/>
            <pc:sldMk cId="2518647180" sldId="1273"/>
            <ac:grpSpMk id="7" creationId="{00000000-0000-0000-0000-000000000000}"/>
          </ac:grpSpMkLst>
        </pc:grpChg>
      </pc:sldChg>
      <pc:sldChg chg="addSp modSp mod modClrScheme chgLayout">
        <pc:chgData name="Soheil Abbasloo" userId="d71572ce-aea6-4a3a-9d7a-c1bc96c12f67" providerId="ADAL" clId="{5A221130-90B4-4FFD-B26D-E6AAC359A9C7}" dt="2022-10-17T18:58:52.527" v="5589"/>
        <pc:sldMkLst>
          <pc:docMk/>
          <pc:sldMk cId="3429395054" sldId="1274"/>
        </pc:sldMkLst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3429395054" sldId="1274"/>
            <ac:spMk id="2" creationId="{2A173223-D100-C622-7C2E-85106F6B2C17}"/>
          </ac:spMkLst>
        </pc:spChg>
        <pc:spChg chg="mod">
          <ac:chgData name="Soheil Abbasloo" userId="d71572ce-aea6-4a3a-9d7a-c1bc96c12f67" providerId="ADAL" clId="{5A221130-90B4-4FFD-B26D-E6AAC359A9C7}" dt="2022-10-17T14:13:53.786" v="2675" actId="1076"/>
          <ac:spMkLst>
            <pc:docMk/>
            <pc:sldMk cId="3429395054" sldId="1274"/>
            <ac:spMk id="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4:53.967" v="2681" actId="207"/>
          <ac:spMkLst>
            <pc:docMk/>
            <pc:sldMk cId="3429395054" sldId="1274"/>
            <ac:spMk id="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4:01.653" v="2680" actId="404"/>
          <ac:spMkLst>
            <pc:docMk/>
            <pc:sldMk cId="3429395054" sldId="1274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52.527" v="5589"/>
          <ac:spMkLst>
            <pc:docMk/>
            <pc:sldMk cId="3429395054" sldId="1274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8:57.402" v="5590"/>
        <pc:sldMkLst>
          <pc:docMk/>
          <pc:sldMk cId="354572295" sldId="1275"/>
        </pc:sldMkLst>
        <pc:spChg chg="mod">
          <ac:chgData name="Soheil Abbasloo" userId="d71572ce-aea6-4a3a-9d7a-c1bc96c12f67" providerId="ADAL" clId="{5A221130-90B4-4FFD-B26D-E6AAC359A9C7}" dt="2022-10-17T14:16:21.272" v="2731" actId="207"/>
          <ac:spMkLst>
            <pc:docMk/>
            <pc:sldMk cId="354572295" sldId="1275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6:47.441" v="2751" actId="1036"/>
          <ac:spMkLst>
            <pc:docMk/>
            <pc:sldMk cId="354572295" sldId="1275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354572295" sldId="1275"/>
            <ac:spMk id="4" creationId="{C8424F44-CA43-ADF5-6D7C-C14C20D96587}"/>
          </ac:spMkLst>
        </pc:spChg>
        <pc:spChg chg="mod">
          <ac:chgData name="Soheil Abbasloo" userId="d71572ce-aea6-4a3a-9d7a-c1bc96c12f67" providerId="ADAL" clId="{5A221130-90B4-4FFD-B26D-E6AAC359A9C7}" dt="2022-10-17T18:48:25.193" v="5312" actId="404"/>
          <ac:spMkLst>
            <pc:docMk/>
            <pc:sldMk cId="354572295" sldId="1275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57.402" v="5590"/>
          <ac:spMkLst>
            <pc:docMk/>
            <pc:sldMk cId="354572295" sldId="1275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9:01.397" v="5591"/>
        <pc:sldMkLst>
          <pc:docMk/>
          <pc:sldMk cId="1720482916" sldId="1276"/>
        </pc:sldMkLst>
        <pc:spChg chg="mod">
          <ac:chgData name="Soheil Abbasloo" userId="d71572ce-aea6-4a3a-9d7a-c1bc96c12f67" providerId="ADAL" clId="{5A221130-90B4-4FFD-B26D-E6AAC359A9C7}" dt="2022-10-17T14:16:25.417" v="2732" actId="207"/>
          <ac:spMkLst>
            <pc:docMk/>
            <pc:sldMk cId="1720482916" sldId="127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1720482916" sldId="1276"/>
            <ac:spMk id="3" creationId="{F14CA613-8DFA-1CD6-7BD5-384B58F31A41}"/>
          </ac:spMkLst>
        </pc:spChg>
        <pc:spChg chg="mod">
          <ac:chgData name="Soheil Abbasloo" userId="d71572ce-aea6-4a3a-9d7a-c1bc96c12f67" providerId="ADAL" clId="{5A221130-90B4-4FFD-B26D-E6AAC359A9C7}" dt="2022-10-17T14:16:00.744" v="2729" actId="1035"/>
          <ac:spMkLst>
            <pc:docMk/>
            <pc:sldMk cId="1720482916" sldId="1276"/>
            <ac:spMk id="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6:09.996" v="2730" actId="207"/>
          <ac:spMkLst>
            <pc:docMk/>
            <pc:sldMk cId="1720482916" sldId="1276"/>
            <ac:spMk id="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5:48.369" v="2687" actId="404"/>
          <ac:spMkLst>
            <pc:docMk/>
            <pc:sldMk cId="1720482916" sldId="1276"/>
            <ac:spMk id="3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5:53.414" v="2692" actId="404"/>
          <ac:spMkLst>
            <pc:docMk/>
            <pc:sldMk cId="1720482916" sldId="1276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9:01.397" v="5591"/>
          <ac:spMkLst>
            <pc:docMk/>
            <pc:sldMk cId="1720482916" sldId="1276"/>
            <ac:spMk id="1127426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20:49:07.923" v="7202" actId="6549"/>
        <pc:sldMkLst>
          <pc:docMk/>
          <pc:sldMk cId="736186780" sldId="1277"/>
        </pc:sldMkLst>
        <pc:spChg chg="mod ord">
          <ac:chgData name="Soheil Abbasloo" userId="d71572ce-aea6-4a3a-9d7a-c1bc96c12f67" providerId="ADAL" clId="{5A221130-90B4-4FFD-B26D-E6AAC359A9C7}" dt="2022-10-17T20:49:07.923" v="7202" actId="6549"/>
          <ac:spMkLst>
            <pc:docMk/>
            <pc:sldMk cId="736186780" sldId="127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01:31.887" v="5660" actId="20577"/>
          <ac:spMkLst>
            <pc:docMk/>
            <pc:sldMk cId="736186780" sldId="1277"/>
            <ac:spMk id="3" creationId="{00000000-0000-0000-0000-000000000000}"/>
          </ac:spMkLst>
        </pc:spChg>
      </pc:sldChg>
      <pc:sldChg chg="addSp delSp modSp add mod modClrScheme chgLayout">
        <pc:chgData name="Soheil Abbasloo" userId="d71572ce-aea6-4a3a-9d7a-c1bc96c12f67" providerId="ADAL" clId="{5A221130-90B4-4FFD-B26D-E6AAC359A9C7}" dt="2022-10-16T22:51:41.191" v="1165" actId="207"/>
        <pc:sldMkLst>
          <pc:docMk/>
          <pc:sldMk cId="2632851392" sldId="1293"/>
        </pc:sldMkLst>
        <pc:spChg chg="add del mod ord">
          <ac:chgData name="Soheil Abbasloo" userId="d71572ce-aea6-4a3a-9d7a-c1bc96c12f67" providerId="ADAL" clId="{5A221130-90B4-4FFD-B26D-E6AAC359A9C7}" dt="2022-10-16T22:12:28.684" v="761" actId="700"/>
          <ac:spMkLst>
            <pc:docMk/>
            <pc:sldMk cId="2632851392" sldId="1293"/>
            <ac:spMk id="2" creationId="{708A03E1-6652-DC5B-E6EA-70B62AA874A7}"/>
          </ac:spMkLst>
        </pc:spChg>
        <pc:spChg chg="add del mod ord">
          <ac:chgData name="Soheil Abbasloo" userId="d71572ce-aea6-4a3a-9d7a-c1bc96c12f67" providerId="ADAL" clId="{5A221130-90B4-4FFD-B26D-E6AAC359A9C7}" dt="2022-10-16T22:12:21.672" v="760" actId="700"/>
          <ac:spMkLst>
            <pc:docMk/>
            <pc:sldMk cId="2632851392" sldId="1293"/>
            <ac:spMk id="3" creationId="{9519E63B-EBAB-4990-F431-8F717711E033}"/>
          </ac:spMkLst>
        </pc:spChg>
        <pc:spChg chg="add del mod ord">
          <ac:chgData name="Soheil Abbasloo" userId="d71572ce-aea6-4a3a-9d7a-c1bc96c12f67" providerId="ADAL" clId="{5A221130-90B4-4FFD-B26D-E6AAC359A9C7}" dt="2022-10-16T22:12:32.058" v="762" actId="478"/>
          <ac:spMkLst>
            <pc:docMk/>
            <pc:sldMk cId="2632851392" sldId="1293"/>
            <ac:spMk id="4" creationId="{CAA03E19-F26A-D1EC-E5CF-3E3012F4E828}"/>
          </ac:spMkLst>
        </pc:spChg>
        <pc:spChg chg="add del mod ord">
          <ac:chgData name="Soheil Abbasloo" userId="d71572ce-aea6-4a3a-9d7a-c1bc96c12f67" providerId="ADAL" clId="{5A221130-90B4-4FFD-B26D-E6AAC359A9C7}" dt="2022-10-16T22:18:07.596" v="786" actId="478"/>
          <ac:spMkLst>
            <pc:docMk/>
            <pc:sldMk cId="2632851392" sldId="1293"/>
            <ac:spMk id="5" creationId="{00000000-0000-0000-0000-000000000000}"/>
          </ac:spMkLst>
        </pc:spChg>
        <pc:spChg chg="add del mod">
          <ac:chgData name="Soheil Abbasloo" userId="d71572ce-aea6-4a3a-9d7a-c1bc96c12f67" providerId="ADAL" clId="{5A221130-90B4-4FFD-B26D-E6AAC359A9C7}" dt="2022-10-16T22:13:49.898" v="769"/>
          <ac:spMkLst>
            <pc:docMk/>
            <pc:sldMk cId="2632851392" sldId="1293"/>
            <ac:spMk id="6" creationId="{F10D8D38-D969-BF73-FA6D-7E151588A609}"/>
          </ac:spMkLst>
        </pc:spChg>
        <pc:spChg chg="add del mod">
          <ac:chgData name="Soheil Abbasloo" userId="d71572ce-aea6-4a3a-9d7a-c1bc96c12f67" providerId="ADAL" clId="{5A221130-90B4-4FFD-B26D-E6AAC359A9C7}" dt="2022-10-16T22:13:49.898" v="769"/>
          <ac:spMkLst>
            <pc:docMk/>
            <pc:sldMk cId="2632851392" sldId="1293"/>
            <ac:spMk id="7" creationId="{C9FBC683-4898-8125-A83E-88BBB624B163}"/>
          </ac:spMkLst>
        </pc:spChg>
        <pc:spChg chg="add del mod ord">
          <ac:chgData name="Soheil Abbasloo" userId="d71572ce-aea6-4a3a-9d7a-c1bc96c12f67" providerId="ADAL" clId="{5A221130-90B4-4FFD-B26D-E6AAC359A9C7}" dt="2022-10-16T22:15:54.765" v="772" actId="700"/>
          <ac:spMkLst>
            <pc:docMk/>
            <pc:sldMk cId="2632851392" sldId="1293"/>
            <ac:spMk id="8" creationId="{5508FB6E-8363-5CE7-DCA5-C506D82E1DC9}"/>
          </ac:spMkLst>
        </pc:spChg>
        <pc:spChg chg="add del mod ord">
          <ac:chgData name="Soheil Abbasloo" userId="d71572ce-aea6-4a3a-9d7a-c1bc96c12f67" providerId="ADAL" clId="{5A221130-90B4-4FFD-B26D-E6AAC359A9C7}" dt="2022-10-16T22:16:31.375" v="780" actId="700"/>
          <ac:spMkLst>
            <pc:docMk/>
            <pc:sldMk cId="2632851392" sldId="1293"/>
            <ac:spMk id="9" creationId="{CA59452E-CE13-C89E-F141-E1616ACB8711}"/>
          </ac:spMkLst>
        </pc:spChg>
        <pc:spChg chg="add del mod ord">
          <ac:chgData name="Soheil Abbasloo" userId="d71572ce-aea6-4a3a-9d7a-c1bc96c12f67" providerId="ADAL" clId="{5A221130-90B4-4FFD-B26D-E6AAC359A9C7}" dt="2022-10-16T22:16:54.756" v="781" actId="478"/>
          <ac:spMkLst>
            <pc:docMk/>
            <pc:sldMk cId="2632851392" sldId="1293"/>
            <ac:spMk id="10" creationId="{24C4C759-BB02-F21F-16F3-E915D5306931}"/>
          </ac:spMkLst>
        </pc:spChg>
        <pc:spChg chg="add mod ord">
          <ac:chgData name="Soheil Abbasloo" userId="d71572ce-aea6-4a3a-9d7a-c1bc96c12f67" providerId="ADAL" clId="{5A221130-90B4-4FFD-B26D-E6AAC359A9C7}" dt="2022-10-16T22:51:41.191" v="1165" actId="207"/>
          <ac:spMkLst>
            <pc:docMk/>
            <pc:sldMk cId="2632851392" sldId="1293"/>
            <ac:spMk id="11" creationId="{EE1F6650-EC1E-951C-4A99-E5AFFCFB048E}"/>
          </ac:spMkLst>
        </pc:spChg>
        <pc:spChg chg="add del mod ord">
          <ac:chgData name="Soheil Abbasloo" userId="d71572ce-aea6-4a3a-9d7a-c1bc96c12f67" providerId="ADAL" clId="{5A221130-90B4-4FFD-B26D-E6AAC359A9C7}" dt="2022-10-16T22:51:26.227" v="1164" actId="478"/>
          <ac:spMkLst>
            <pc:docMk/>
            <pc:sldMk cId="2632851392" sldId="1293"/>
            <ac:spMk id="12" creationId="{DF0447DC-750B-98DF-F7CB-C28F9860949E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9:53:37.915" v="6802" actId="47"/>
        <pc:sldMkLst>
          <pc:docMk/>
          <pc:sldMk cId="1511952098" sldId="1294"/>
        </pc:sldMkLst>
        <pc:spChg chg="mod ord">
          <ac:chgData name="Soheil Abbasloo" userId="d71572ce-aea6-4a3a-9d7a-c1bc96c12f67" providerId="ADAL" clId="{5A221130-90B4-4FFD-B26D-E6AAC359A9C7}" dt="2022-10-17T14:54:51.512" v="3049" actId="20577"/>
          <ac:spMkLst>
            <pc:docMk/>
            <pc:sldMk cId="1511952098" sldId="1294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511952098" sldId="1294"/>
            <ac:spMk id="1108995" creationId="{00000000-0000-0000-0000-000000000000}"/>
          </ac:spMkLst>
        </pc:spChg>
      </pc:sldChg>
      <pc:sldChg chg="addSp delSp modSp mod modClrScheme delAnim modAnim chgLayout">
        <pc:chgData name="Soheil Abbasloo" userId="d71572ce-aea6-4a3a-9d7a-c1bc96c12f67" providerId="ADAL" clId="{5A221130-90B4-4FFD-B26D-E6AAC359A9C7}" dt="2022-10-17T20:00:49.288" v="6819" actId="21"/>
        <pc:sldMkLst>
          <pc:docMk/>
          <pc:sldMk cId="2021894071" sldId="1296"/>
        </pc:sldMkLst>
        <pc:spChg chg="mod ord">
          <ac:chgData name="Soheil Abbasloo" userId="d71572ce-aea6-4a3a-9d7a-c1bc96c12f67" providerId="ADAL" clId="{5A221130-90B4-4FFD-B26D-E6AAC359A9C7}" dt="2022-10-17T14:05:26.366" v="2545" actId="700"/>
          <ac:spMkLst>
            <pc:docMk/>
            <pc:sldMk cId="2021894071" sldId="1296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5A221130-90B4-4FFD-B26D-E6AAC359A9C7}" dt="2022-10-17T14:05:26.366" v="2545" actId="700"/>
          <ac:spMkLst>
            <pc:docMk/>
            <pc:sldMk cId="2021894071" sldId="1296"/>
            <ac:spMk id="3" creationId="{96B57A28-2855-1ED8-AE56-D92EBBE4AF3E}"/>
          </ac:spMkLst>
        </pc:spChg>
        <pc:spChg chg="add del mod ord">
          <ac:chgData name="Soheil Abbasloo" userId="d71572ce-aea6-4a3a-9d7a-c1bc96c12f67" providerId="ADAL" clId="{5A221130-90B4-4FFD-B26D-E6AAC359A9C7}" dt="2022-10-17T20:00:49.288" v="6819" actId="21"/>
          <ac:spMkLst>
            <pc:docMk/>
            <pc:sldMk cId="2021894071" sldId="1296"/>
            <ac:spMk id="4" creationId="{A4DBEC36-623E-390E-30DB-619FE0492135}"/>
          </ac:spMkLst>
        </pc:spChg>
        <pc:spChg chg="add del mod ord">
          <ac:chgData name="Soheil Abbasloo" userId="d71572ce-aea6-4a3a-9d7a-c1bc96c12f67" providerId="ADAL" clId="{5A221130-90B4-4FFD-B26D-E6AAC359A9C7}" dt="2022-10-17T14:05:18.603" v="2528" actId="700"/>
          <ac:spMkLst>
            <pc:docMk/>
            <pc:sldMk cId="2021894071" sldId="1296"/>
            <ac:spMk id="5" creationId="{249D418A-F749-905E-E7EC-042B630B659E}"/>
          </ac:spMkLst>
        </pc:spChg>
        <pc:spChg chg="del mod">
          <ac:chgData name="Soheil Abbasloo" userId="d71572ce-aea6-4a3a-9d7a-c1bc96c12f67" providerId="ADAL" clId="{5A221130-90B4-4FFD-B26D-E6AAC359A9C7}" dt="2022-10-17T14:05:32.099" v="2553" actId="478"/>
          <ac:spMkLst>
            <pc:docMk/>
            <pc:sldMk cId="2021894071" sldId="1296"/>
            <ac:spMk id="6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2:52.135" v="6840" actId="207"/>
        <pc:sldMkLst>
          <pc:docMk/>
          <pc:sldMk cId="3215917729" sldId="1298"/>
        </pc:sldMkLst>
        <pc:spChg chg="add del mod ord">
          <ac:chgData name="Soheil Abbasloo" userId="d71572ce-aea6-4a3a-9d7a-c1bc96c12f67" providerId="ADAL" clId="{5A221130-90B4-4FFD-B26D-E6AAC359A9C7}" dt="2022-10-17T15:00:12.203" v="3059" actId="478"/>
          <ac:spMkLst>
            <pc:docMk/>
            <pc:sldMk cId="3215917729" sldId="1298"/>
            <ac:spMk id="2" creationId="{9900C613-E173-7C12-D9A6-BA97F3D8C378}"/>
          </ac:spMkLst>
        </pc:spChg>
        <pc:spChg chg="mod">
          <ac:chgData name="Soheil Abbasloo" userId="d71572ce-aea6-4a3a-9d7a-c1bc96c12f67" providerId="ADAL" clId="{5A221130-90B4-4FFD-B26D-E6AAC359A9C7}" dt="2022-10-17T20:02:49.628" v="6839" actId="207"/>
          <ac:spMkLst>
            <pc:docMk/>
            <pc:sldMk cId="3215917729" sldId="1298"/>
            <ac:spMk id="11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06:40.600" v="3075" actId="2711"/>
          <ac:spMkLst>
            <pc:docMk/>
            <pc:sldMk cId="3215917729" sldId="1298"/>
            <ac:spMk id="696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52.135" v="6840" actId="207"/>
          <ac:spMkLst>
            <pc:docMk/>
            <pc:sldMk cId="3215917729" sldId="1298"/>
            <ac:spMk id="9514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06:50.403" v="752" actId="47"/>
        <pc:sldMkLst>
          <pc:docMk/>
          <pc:sldMk cId="2683558370" sldId="1302"/>
        </pc:sldMkLst>
        <pc:spChg chg="mod ord">
          <ac:chgData name="Soheil Abbasloo" userId="d71572ce-aea6-4a3a-9d7a-c1bc96c12f67" providerId="ADAL" clId="{5A221130-90B4-4FFD-B26D-E6AAC359A9C7}" dt="2022-10-16T21:36:33.466" v="261" actId="700"/>
          <ac:spMkLst>
            <pc:docMk/>
            <pc:sldMk cId="2683558370" sldId="1302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1:36:33.466" v="261" actId="700"/>
          <ac:spMkLst>
            <pc:docMk/>
            <pc:sldMk cId="2683558370" sldId="1302"/>
            <ac:spMk id="1103875" creationId="{00000000-0000-0000-0000-000000000000}"/>
          </ac:spMkLst>
        </pc:spChg>
      </pc:sldChg>
      <pc:sldChg chg="delSp modSp add del mod modAnim">
        <pc:chgData name="Soheil Abbasloo" userId="d71572ce-aea6-4a3a-9d7a-c1bc96c12f67" providerId="ADAL" clId="{5A221130-90B4-4FFD-B26D-E6AAC359A9C7}" dt="2022-10-18T13:11:34.112" v="8363"/>
        <pc:sldMkLst>
          <pc:docMk/>
          <pc:sldMk cId="1704322400" sldId="1303"/>
        </pc:sldMkLst>
        <pc:spChg chg="mod">
          <ac:chgData name="Soheil Abbasloo" userId="d71572ce-aea6-4a3a-9d7a-c1bc96c12f67" providerId="ADAL" clId="{5A221130-90B4-4FFD-B26D-E6AAC359A9C7}" dt="2022-10-16T22:05:01.358" v="751" actId="1036"/>
          <ac:spMkLst>
            <pc:docMk/>
            <pc:sldMk cId="1704322400" sldId="1303"/>
            <ac:spMk id="3" creationId="{ACDC9793-A406-E5B7-C257-B34781214290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1704322400" sldId="1303"/>
            <ac:spMk id="4" creationId="{B55BE02D-FC24-FFAF-F778-0737956029EA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" creationId="{E600EB5A-CC21-593F-39CC-C72ADE02A44A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1704322400" sldId="1303"/>
            <ac:spMk id="6" creationId="{8223281C-81E4-0B49-6853-84E42352840F}"/>
          </ac:spMkLst>
        </pc:spChg>
        <pc:spChg chg="mod">
          <ac:chgData name="Soheil Abbasloo" userId="d71572ce-aea6-4a3a-9d7a-c1bc96c12f67" providerId="ADAL" clId="{5A221130-90B4-4FFD-B26D-E6AAC359A9C7}" dt="2022-10-16T22:04:55.323" v="721" actId="6549"/>
          <ac:spMkLst>
            <pc:docMk/>
            <pc:sldMk cId="1704322400" sldId="1303"/>
            <ac:spMk id="7" creationId="{3EFB7F04-F8DD-AE17-9BBA-5D4DD04A3945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28" creationId="{1C0E3B75-744E-5FD4-4AFF-36F24AF7D62B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29" creationId="{FB65FC20-A6C0-0BB7-77E6-9267F974E462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6" creationId="{E2D14394-1C3F-A84D-D373-19B8A18807B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7" creationId="{73569AAD-1923-7C20-D845-30B6C49D4A2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8" creationId="{CB597ADD-CA57-A4C1-2E4D-B8938948FF8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9" creationId="{7E30AED4-795F-787F-1356-18F57A804F25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0" creationId="{AA82D543-20B4-3653-68F4-DAB07D2EA217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1" creationId="{55179B3B-90E6-8BA6-1654-1161FB5A69AA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2" creationId="{DAA77376-AFFB-3DF0-3149-66E115BD4EA1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3" creationId="{969A9D59-8F2C-5AAF-22C3-B39C5C7439D6}"/>
          </ac:spMkLst>
        </pc:spChg>
      </pc:sldChg>
      <pc:sldChg chg="add del">
        <pc:chgData name="Soheil Abbasloo" userId="d71572ce-aea6-4a3a-9d7a-c1bc96c12f67" providerId="ADAL" clId="{5A221130-90B4-4FFD-B26D-E6AAC359A9C7}" dt="2022-10-16T21:52:44.326" v="504"/>
        <pc:sldMkLst>
          <pc:docMk/>
          <pc:sldMk cId="1953513448" sldId="1303"/>
        </pc:sldMkLst>
      </pc:sldChg>
      <pc:sldChg chg="add del">
        <pc:chgData name="Soheil Abbasloo" userId="d71572ce-aea6-4a3a-9d7a-c1bc96c12f67" providerId="ADAL" clId="{5A221130-90B4-4FFD-B26D-E6AAC359A9C7}" dt="2022-10-16T22:00:18.595" v="538" actId="47"/>
        <pc:sldMkLst>
          <pc:docMk/>
          <pc:sldMk cId="588708422" sldId="1304"/>
        </pc:sldMkLst>
      </pc:sldChg>
      <pc:sldChg chg="add del">
        <pc:chgData name="Soheil Abbasloo" userId="d71572ce-aea6-4a3a-9d7a-c1bc96c12f67" providerId="ADAL" clId="{5A221130-90B4-4FFD-B26D-E6AAC359A9C7}" dt="2022-10-16T21:52:43.537" v="503"/>
        <pc:sldMkLst>
          <pc:docMk/>
          <pc:sldMk cId="1385423009" sldId="1304"/>
        </pc:sldMkLst>
      </pc:sldChg>
      <pc:sldChg chg="modSp add mod">
        <pc:chgData name="Soheil Abbasloo" userId="d71572ce-aea6-4a3a-9d7a-c1bc96c12f67" providerId="ADAL" clId="{5A221130-90B4-4FFD-B26D-E6AAC359A9C7}" dt="2022-10-16T23:52:51.886" v="1222" actId="207"/>
        <pc:sldMkLst>
          <pc:docMk/>
          <pc:sldMk cId="2526499063" sldId="1304"/>
        </pc:sldMkLst>
        <pc:spChg chg="mod">
          <ac:chgData name="Soheil Abbasloo" userId="d71572ce-aea6-4a3a-9d7a-c1bc96c12f67" providerId="ADAL" clId="{5A221130-90B4-4FFD-B26D-E6AAC359A9C7}" dt="2022-10-16T22:30:39.717" v="997" actId="1036"/>
          <ac:spMkLst>
            <pc:docMk/>
            <pc:sldMk cId="2526499063" sldId="1304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30:39.717" v="997" actId="1036"/>
          <ac:spMkLst>
            <pc:docMk/>
            <pc:sldMk cId="2526499063" sldId="1304"/>
            <ac:spMk id="86020" creationId="{271495D2-BDB8-7168-0E59-3BF7225BAA49}"/>
          </ac:spMkLst>
        </pc:spChg>
        <pc:graphicFrameChg chg="mod modGraphic">
          <ac:chgData name="Soheil Abbasloo" userId="d71572ce-aea6-4a3a-9d7a-c1bc96c12f67" providerId="ADAL" clId="{5A221130-90B4-4FFD-B26D-E6AAC359A9C7}" dt="2022-10-16T23:52:51.886" v="1222" actId="207"/>
          <ac:graphicFrameMkLst>
            <pc:docMk/>
            <pc:sldMk cId="2526499063" sldId="1304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39.717" v="997" actId="1036"/>
          <ac:graphicFrameMkLst>
            <pc:docMk/>
            <pc:sldMk cId="2526499063" sldId="1304"/>
            <ac:graphicFrameMk id="5" creationId="{B5DE3FCC-62BE-2CAB-A7CE-488BF7D5CA9C}"/>
          </ac:graphicFrameMkLst>
        </pc:graphicFrameChg>
      </pc:sldChg>
      <pc:sldChg chg="add del">
        <pc:chgData name="Soheil Abbasloo" userId="d71572ce-aea6-4a3a-9d7a-c1bc96c12f67" providerId="ADAL" clId="{5A221130-90B4-4FFD-B26D-E6AAC359A9C7}" dt="2022-10-16T22:26:46.234" v="818"/>
        <pc:sldMkLst>
          <pc:docMk/>
          <pc:sldMk cId="3602232539" sldId="1304"/>
        </pc:sldMkLst>
      </pc:sldChg>
      <pc:sldChg chg="addSp modSp add mod">
        <pc:chgData name="Soheil Abbasloo" userId="d71572ce-aea6-4a3a-9d7a-c1bc96c12f67" providerId="ADAL" clId="{5A221130-90B4-4FFD-B26D-E6AAC359A9C7}" dt="2022-10-16T23:52:51.735" v="1221" actId="207"/>
        <pc:sldMkLst>
          <pc:docMk/>
          <pc:sldMk cId="2134425516" sldId="1305"/>
        </pc:sldMkLst>
        <pc:spChg chg="mod">
          <ac:chgData name="Soheil Abbasloo" userId="d71572ce-aea6-4a3a-9d7a-c1bc96c12f67" providerId="ADAL" clId="{5A221130-90B4-4FFD-B26D-E6AAC359A9C7}" dt="2022-10-16T22:30:34.841" v="980" actId="1035"/>
          <ac:spMkLst>
            <pc:docMk/>
            <pc:sldMk cId="2134425516" sldId="1305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30:34.841" v="980" actId="1035"/>
          <ac:spMkLst>
            <pc:docMk/>
            <pc:sldMk cId="2134425516" sldId="1305"/>
            <ac:spMk id="86020" creationId="{271495D2-BDB8-7168-0E59-3BF7225BAA49}"/>
          </ac:spMkLst>
        </pc:spChg>
        <pc:graphicFrameChg chg="mod modGraphic">
          <ac:chgData name="Soheil Abbasloo" userId="d71572ce-aea6-4a3a-9d7a-c1bc96c12f67" providerId="ADAL" clId="{5A221130-90B4-4FFD-B26D-E6AAC359A9C7}" dt="2022-10-16T23:52:51.735" v="1221" actId="207"/>
          <ac:graphicFrameMkLst>
            <pc:docMk/>
            <pc:sldMk cId="2134425516" sldId="1305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34.841" v="980" actId="1035"/>
          <ac:graphicFrameMkLst>
            <pc:docMk/>
            <pc:sldMk cId="2134425516" sldId="1305"/>
            <ac:graphicFrameMk id="5" creationId="{B5DE3FCC-62BE-2CAB-A7CE-488BF7D5CA9C}"/>
          </ac:graphicFrameMkLst>
        </pc:graphicFrameChg>
        <pc:cxnChg chg="add mod">
          <ac:chgData name="Soheil Abbasloo" userId="d71572ce-aea6-4a3a-9d7a-c1bc96c12f67" providerId="ADAL" clId="{5A221130-90B4-4FFD-B26D-E6AAC359A9C7}" dt="2022-10-16T22:36:01.144" v="1027" actId="208"/>
          <ac:cxnSpMkLst>
            <pc:docMk/>
            <pc:sldMk cId="2134425516" sldId="1305"/>
            <ac:cxnSpMk id="6" creationId="{A933BE77-8BB9-D565-F1AC-A6D963003D3A}"/>
          </ac:cxnSpMkLst>
        </pc:cxnChg>
      </pc:sldChg>
      <pc:sldChg chg="addSp delSp modSp add mod">
        <pc:chgData name="Soheil Abbasloo" userId="d71572ce-aea6-4a3a-9d7a-c1bc96c12f67" providerId="ADAL" clId="{5A221130-90B4-4FFD-B26D-E6AAC359A9C7}" dt="2022-10-16T22:53:30.722" v="1175" actId="22"/>
        <pc:sldMkLst>
          <pc:docMk/>
          <pc:sldMk cId="3349069981" sldId="1306"/>
        </pc:sldMkLst>
        <pc:spChg chg="add del">
          <ac:chgData name="Soheil Abbasloo" userId="d71572ce-aea6-4a3a-9d7a-c1bc96c12f67" providerId="ADAL" clId="{5A221130-90B4-4FFD-B26D-E6AAC359A9C7}" dt="2022-10-16T22:53:30.722" v="1175" actId="22"/>
          <ac:spMkLst>
            <pc:docMk/>
            <pc:sldMk cId="3349069981" sldId="1306"/>
            <ac:spMk id="3" creationId="{97E6CD20-7C85-AE36-310E-58B1FC8F3E8C}"/>
          </ac:spMkLst>
        </pc:spChg>
        <pc:spChg chg="mod">
          <ac:chgData name="Soheil Abbasloo" userId="d71572ce-aea6-4a3a-9d7a-c1bc96c12f67" providerId="ADAL" clId="{5A221130-90B4-4FFD-B26D-E6AAC359A9C7}" dt="2022-10-16T22:52:40.173" v="1168" actId="20577"/>
          <ac:spMkLst>
            <pc:docMk/>
            <pc:sldMk cId="3349069981" sldId="1306"/>
            <ac:spMk id="11" creationId="{EE1F6650-EC1E-951C-4A99-E5AFFCFB048E}"/>
          </ac:spMkLst>
        </pc:spChg>
        <pc:spChg chg="mod">
          <ac:chgData name="Soheil Abbasloo" userId="d71572ce-aea6-4a3a-9d7a-c1bc96c12f67" providerId="ADAL" clId="{5A221130-90B4-4FFD-B26D-E6AAC359A9C7}" dt="2022-10-16T22:52:59.798" v="1172" actId="113"/>
          <ac:spMkLst>
            <pc:docMk/>
            <pc:sldMk cId="3349069981" sldId="1306"/>
            <ac:spMk id="12" creationId="{DF0447DC-750B-98DF-F7CB-C28F9860949E}"/>
          </ac:spMkLst>
        </pc:spChg>
      </pc:sldChg>
      <pc:sldChg chg="addSp delSp modSp new mod modClrScheme chgLayout">
        <pc:chgData name="Soheil Abbasloo" userId="d71572ce-aea6-4a3a-9d7a-c1bc96c12f67" providerId="ADAL" clId="{5A221130-90B4-4FFD-B26D-E6AAC359A9C7}" dt="2022-10-17T18:58:06.068" v="5579"/>
        <pc:sldMkLst>
          <pc:docMk/>
          <pc:sldMk cId="1082177878" sldId="1307"/>
        </pc:sldMkLst>
        <pc:spChg chg="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2" creationId="{AC9606CD-57A1-A713-7EB3-2114629B23AE}"/>
          </ac:spMkLst>
        </pc:spChg>
        <pc:spChg chg="del 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3" creationId="{22341927-ABD4-1F6A-60E6-B050A46C21A4}"/>
          </ac:spMkLst>
        </pc:spChg>
        <pc:spChg chg="del 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4" creationId="{90A6A2F5-2A99-9ED7-4DD9-C8FF8D882CAA}"/>
          </ac:spMkLst>
        </pc:spChg>
        <pc:spChg chg="add mod ord">
          <ac:chgData name="Soheil Abbasloo" userId="d71572ce-aea6-4a3a-9d7a-c1bc96c12f67" providerId="ADAL" clId="{5A221130-90B4-4FFD-B26D-E6AAC359A9C7}" dt="2022-10-17T18:58:03.524" v="5578" actId="20577"/>
          <ac:spMkLst>
            <pc:docMk/>
            <pc:sldMk cId="1082177878" sldId="1307"/>
            <ac:spMk id="5" creationId="{000B93CB-A363-79A7-6D68-7CEF549C95BB}"/>
          </ac:spMkLst>
        </pc:spChg>
        <pc:spChg chg="add del mod ord">
          <ac:chgData name="Soheil Abbasloo" userId="d71572ce-aea6-4a3a-9d7a-c1bc96c12f67" providerId="ADAL" clId="{5A221130-90B4-4FFD-B26D-E6AAC359A9C7}" dt="2022-10-17T18:58:06.068" v="5579"/>
          <ac:spMkLst>
            <pc:docMk/>
            <pc:sldMk cId="1082177878" sldId="1307"/>
            <ac:spMk id="6" creationId="{2C47465A-3C8F-D4E2-BD56-31FC175DDAE2}"/>
          </ac:spMkLst>
        </pc:spChg>
      </pc:sldChg>
      <pc:sldChg chg="addSp delSp modSp new mod ord modClrScheme addAnim delAnim modAnim chgLayout">
        <pc:chgData name="Soheil Abbasloo" userId="d71572ce-aea6-4a3a-9d7a-c1bc96c12f67" providerId="ADAL" clId="{5A221130-90B4-4FFD-B26D-E6AAC359A9C7}" dt="2022-10-27T23:22:54.355" v="8550" actId="33524"/>
        <pc:sldMkLst>
          <pc:docMk/>
          <pc:sldMk cId="3216877493" sldId="1308"/>
        </pc:sldMkLst>
        <pc:spChg chg="del mod ord">
          <ac:chgData name="Soheil Abbasloo" userId="d71572ce-aea6-4a3a-9d7a-c1bc96c12f67" providerId="ADAL" clId="{5A221130-90B4-4FFD-B26D-E6AAC359A9C7}" dt="2022-10-17T00:13:44.472" v="1378" actId="700"/>
          <ac:spMkLst>
            <pc:docMk/>
            <pc:sldMk cId="3216877493" sldId="1308"/>
            <ac:spMk id="2" creationId="{522916E2-6355-6836-E482-2F1EC0D5D50C}"/>
          </ac:spMkLst>
        </pc:spChg>
        <pc:spChg chg="del mod ord">
          <ac:chgData name="Soheil Abbasloo" userId="d71572ce-aea6-4a3a-9d7a-c1bc96c12f67" providerId="ADAL" clId="{5A221130-90B4-4FFD-B26D-E6AAC359A9C7}" dt="2022-10-17T00:13:44.472" v="1378" actId="700"/>
          <ac:spMkLst>
            <pc:docMk/>
            <pc:sldMk cId="3216877493" sldId="1308"/>
            <ac:spMk id="3" creationId="{1C490AE7-C10C-5566-B519-3EE886EF8F98}"/>
          </ac:spMkLst>
        </pc:spChg>
        <pc:spChg chg="mod ord">
          <ac:chgData name="Soheil Abbasloo" userId="d71572ce-aea6-4a3a-9d7a-c1bc96c12f67" providerId="ADAL" clId="{5A221130-90B4-4FFD-B26D-E6AAC359A9C7}" dt="2022-10-17T00:48:12.821" v="2149" actId="700"/>
          <ac:spMkLst>
            <pc:docMk/>
            <pc:sldMk cId="3216877493" sldId="1308"/>
            <ac:spMk id="4" creationId="{0F7CB6E6-5E1A-B5AE-B6B9-8723F1D69076}"/>
          </ac:spMkLst>
        </pc:spChg>
        <pc:spChg chg="add mod ord">
          <ac:chgData name="Soheil Abbasloo" userId="d71572ce-aea6-4a3a-9d7a-c1bc96c12f67" providerId="ADAL" clId="{5A221130-90B4-4FFD-B26D-E6AAC359A9C7}" dt="2022-10-17T00:48:12.821" v="2149" actId="700"/>
          <ac:spMkLst>
            <pc:docMk/>
            <pc:sldMk cId="3216877493" sldId="1308"/>
            <ac:spMk id="5" creationId="{AB8CEFDE-41F2-064C-42C9-AB324987AC62}"/>
          </ac:spMkLst>
        </pc:spChg>
        <pc:spChg chg="add del mod ord">
          <ac:chgData name="Soheil Abbasloo" userId="d71572ce-aea6-4a3a-9d7a-c1bc96c12f67" providerId="ADAL" clId="{5A221130-90B4-4FFD-B26D-E6AAC359A9C7}" dt="2022-10-17T00:19:03.145" v="1428" actId="478"/>
          <ac:spMkLst>
            <pc:docMk/>
            <pc:sldMk cId="3216877493" sldId="1308"/>
            <ac:spMk id="6" creationId="{9A1CB272-0FD0-3423-9C80-E088C712D22E}"/>
          </ac:spMkLst>
        </pc:spChg>
        <pc:spChg chg="add mod">
          <ac:chgData name="Soheil Abbasloo" userId="d71572ce-aea6-4a3a-9d7a-c1bc96c12f67" providerId="ADAL" clId="{5A221130-90B4-4FFD-B26D-E6AAC359A9C7}" dt="2022-10-17T00:51:44.017" v="2256" actId="403"/>
          <ac:spMkLst>
            <pc:docMk/>
            <pc:sldMk cId="3216877493" sldId="1308"/>
            <ac:spMk id="16" creationId="{BCF195C7-2986-F6D1-8490-E6BA970296DD}"/>
          </ac:spMkLst>
        </pc:spChg>
        <pc:spChg chg="add mod">
          <ac:chgData name="Soheil Abbasloo" userId="d71572ce-aea6-4a3a-9d7a-c1bc96c12f67" providerId="ADAL" clId="{5A221130-90B4-4FFD-B26D-E6AAC359A9C7}" dt="2022-10-17T00:47:28.001" v="2131" actId="1035"/>
          <ac:spMkLst>
            <pc:docMk/>
            <pc:sldMk cId="3216877493" sldId="1308"/>
            <ac:spMk id="17" creationId="{0E43001B-6BD2-A259-7FF4-44F801C3C257}"/>
          </ac:spMkLst>
        </pc:spChg>
        <pc:spChg chg="add mod">
          <ac:chgData name="Soheil Abbasloo" userId="d71572ce-aea6-4a3a-9d7a-c1bc96c12f67" providerId="ADAL" clId="{5A221130-90B4-4FFD-B26D-E6AAC359A9C7}" dt="2022-10-17T00:47:29.920" v="2134" actId="1036"/>
          <ac:spMkLst>
            <pc:docMk/>
            <pc:sldMk cId="3216877493" sldId="1308"/>
            <ac:spMk id="18" creationId="{8ECB44C6-CA29-9BD2-5A01-E6007DC4475B}"/>
          </ac:spMkLst>
        </pc:spChg>
        <pc:spChg chg="add del mod">
          <ac:chgData name="Soheil Abbasloo" userId="d71572ce-aea6-4a3a-9d7a-c1bc96c12f67" providerId="ADAL" clId="{5A221130-90B4-4FFD-B26D-E6AAC359A9C7}" dt="2022-10-17T00:49:06.052" v="2184"/>
          <ac:spMkLst>
            <pc:docMk/>
            <pc:sldMk cId="3216877493" sldId="1308"/>
            <ac:spMk id="19" creationId="{D0AE64EF-05B1-894E-4621-4CBC5DEC2948}"/>
          </ac:spMkLst>
        </pc:spChg>
        <pc:spChg chg="add del mod">
          <ac:chgData name="Soheil Abbasloo" userId="d71572ce-aea6-4a3a-9d7a-c1bc96c12f67" providerId="ADAL" clId="{5A221130-90B4-4FFD-B26D-E6AAC359A9C7}" dt="2022-10-17T00:49:06.052" v="2186"/>
          <ac:spMkLst>
            <pc:docMk/>
            <pc:sldMk cId="3216877493" sldId="1308"/>
            <ac:spMk id="20" creationId="{F8AAC2DF-9F0B-6E86-D6D8-0C1BE61167E7}"/>
          </ac:spMkLst>
        </pc:spChg>
        <pc:spChg chg="add mod ord">
          <ac:chgData name="Soheil Abbasloo" userId="d71572ce-aea6-4a3a-9d7a-c1bc96c12f67" providerId="ADAL" clId="{5A221130-90B4-4FFD-B26D-E6AAC359A9C7}" dt="2022-10-27T23:22:54.355" v="8550" actId="33524"/>
          <ac:spMkLst>
            <pc:docMk/>
            <pc:sldMk cId="3216877493" sldId="1308"/>
            <ac:spMk id="21" creationId="{3181E98E-4772-F882-B268-57ADD181ABB3}"/>
          </ac:spMkLst>
        </pc:spChg>
        <pc:spChg chg="add mod">
          <ac:chgData name="Soheil Abbasloo" userId="d71572ce-aea6-4a3a-9d7a-c1bc96c12f67" providerId="ADAL" clId="{5A221130-90B4-4FFD-B26D-E6AAC359A9C7}" dt="2022-10-17T21:46:32.410" v="8210" actId="207"/>
          <ac:spMkLst>
            <pc:docMk/>
            <pc:sldMk cId="3216877493" sldId="1308"/>
            <ac:spMk id="22" creationId="{A3DB3CB3-9F5D-CE4D-82CA-F95E254A7305}"/>
          </ac:spMkLst>
        </pc:spChg>
        <pc:picChg chg="add mod or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8" creationId="{CB3682E3-8E49-57A9-522B-86C64ED9A0FD}"/>
          </ac:picMkLst>
        </pc:picChg>
        <pc:picChg chg="add del mod">
          <ac:chgData name="Soheil Abbasloo" userId="d71572ce-aea6-4a3a-9d7a-c1bc96c12f67" providerId="ADAL" clId="{5A221130-90B4-4FFD-B26D-E6AAC359A9C7}" dt="2022-10-17T00:27:01.499" v="1440" actId="478"/>
          <ac:picMkLst>
            <pc:docMk/>
            <pc:sldMk cId="3216877493" sldId="1308"/>
            <ac:picMk id="10" creationId="{735784B4-95CB-914C-4293-F0B49ACAF7F1}"/>
          </ac:picMkLst>
        </pc:picChg>
        <pc:picChg chg="add del mod modCrop">
          <ac:chgData name="Soheil Abbasloo" userId="d71572ce-aea6-4a3a-9d7a-c1bc96c12f67" providerId="ADAL" clId="{5A221130-90B4-4FFD-B26D-E6AAC359A9C7}" dt="2022-10-17T00:30:13.286" v="1516" actId="478"/>
          <ac:picMkLst>
            <pc:docMk/>
            <pc:sldMk cId="3216877493" sldId="1308"/>
            <ac:picMk id="12" creationId="{4D499844-852E-FFA6-66F4-26F1190198CC}"/>
          </ac:picMkLst>
        </pc:picChg>
        <pc:picChg chg="add mod or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13" creationId="{B37FC3A3-3059-FB93-2B59-AD552B8EAB0D}"/>
          </ac:picMkLst>
        </pc:picChg>
        <pc:picChg chg="add mo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15" creationId="{7798ABCF-600D-9AFE-F9F8-1DC33BF79D7F}"/>
          </ac:picMkLst>
        </pc:picChg>
      </pc:sldChg>
      <pc:sldChg chg="addSp delSp modSp new del mod modClrScheme chgLayout">
        <pc:chgData name="Soheil Abbasloo" userId="d71572ce-aea6-4a3a-9d7a-c1bc96c12f67" providerId="ADAL" clId="{5A221130-90B4-4FFD-B26D-E6AAC359A9C7}" dt="2022-10-17T15:08:20.750" v="3079" actId="47"/>
        <pc:sldMkLst>
          <pc:docMk/>
          <pc:sldMk cId="303990005" sldId="1309"/>
        </pc:sldMkLst>
        <pc:spChg chg="del mod ord">
          <ac:chgData name="Soheil Abbasloo" userId="d71572ce-aea6-4a3a-9d7a-c1bc96c12f67" providerId="ADAL" clId="{5A221130-90B4-4FFD-B26D-E6AAC359A9C7}" dt="2022-10-17T15:06:58.892" v="3076" actId="700"/>
          <ac:spMkLst>
            <pc:docMk/>
            <pc:sldMk cId="303990005" sldId="1309"/>
            <ac:spMk id="2" creationId="{3CF7FCD0-89DB-7F68-CE6B-13B5CF6DC21E}"/>
          </ac:spMkLst>
        </pc:spChg>
        <pc:spChg chg="del mod ord">
          <ac:chgData name="Soheil Abbasloo" userId="d71572ce-aea6-4a3a-9d7a-c1bc96c12f67" providerId="ADAL" clId="{5A221130-90B4-4FFD-B26D-E6AAC359A9C7}" dt="2022-10-17T15:06:58.892" v="3076" actId="700"/>
          <ac:spMkLst>
            <pc:docMk/>
            <pc:sldMk cId="303990005" sldId="1309"/>
            <ac:spMk id="3" creationId="{18234750-A76A-24F8-FECC-C38C306950E5}"/>
          </ac:spMkLst>
        </pc:spChg>
        <pc:spChg chg="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4" creationId="{BD01B292-3C4A-9F98-6A75-0D61B20B9060}"/>
          </ac:spMkLst>
        </pc:spChg>
        <pc:spChg chg="add del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5" creationId="{60141B8A-B45E-9E07-10DA-0CE6FCE92B98}"/>
          </ac:spMkLst>
        </pc:spChg>
        <pc:spChg chg="add del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6" creationId="{B912C25C-191E-1A27-D1C6-647452851C46}"/>
          </ac:spMkLst>
        </pc:spChg>
        <pc:spChg chg="add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7" creationId="{4177A251-C3AE-CBDA-5F46-37F0339CD404}"/>
          </ac:spMkLst>
        </pc:spChg>
        <pc:spChg chg="add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8" creationId="{4BB55264-F98C-3BEB-9D2A-80A40C5D4048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7:47.727" v="6927" actId="2711"/>
        <pc:sldMkLst>
          <pc:docMk/>
          <pc:sldMk cId="2769401916" sldId="1309"/>
        </pc:sldMkLst>
        <pc:spChg chg="add del mod ord">
          <ac:chgData name="Soheil Abbasloo" userId="d71572ce-aea6-4a3a-9d7a-c1bc96c12f67" providerId="ADAL" clId="{5A221130-90B4-4FFD-B26D-E6AAC359A9C7}" dt="2022-10-17T20:07:06.502" v="6924" actId="478"/>
          <ac:spMkLst>
            <pc:docMk/>
            <pc:sldMk cId="2769401916" sldId="1309"/>
            <ac:spMk id="2" creationId="{78CAD1DD-7993-2A2C-8DC7-F0C1B3598903}"/>
          </ac:spMkLst>
        </pc:spChg>
        <pc:spChg chg="mod ord">
          <ac:chgData name="Soheil Abbasloo" userId="d71572ce-aea6-4a3a-9d7a-c1bc96c12f67" providerId="ADAL" clId="{5A221130-90B4-4FFD-B26D-E6AAC359A9C7}" dt="2022-10-17T20:06:50.408" v="6921" actId="2711"/>
          <ac:spMkLst>
            <pc:docMk/>
            <pc:sldMk cId="2769401916" sldId="1309"/>
            <ac:spMk id="778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6:58.325" v="6922" actId="2711"/>
          <ac:spMkLst>
            <pc:docMk/>
            <pc:sldMk cId="2769401916" sldId="1309"/>
            <ac:spMk id="7785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47.727" v="6927" actId="2711"/>
          <ac:spMkLst>
            <pc:docMk/>
            <pc:sldMk cId="2769401916" sldId="1309"/>
            <ac:spMk id="77853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15.309" v="4817" actId="478"/>
          <ac:spMkLst>
            <pc:docMk/>
            <pc:sldMk cId="2769401916" sldId="1309"/>
            <ac:spMk id="959490" creationId="{00000000-0000-0000-0000-000000000000}"/>
          </ac:spMkLst>
        </pc:spChg>
      </pc:sldChg>
      <pc:sldChg chg="modSp new mod modAnim modShow">
        <pc:chgData name="Soheil Abbasloo" userId="d71572ce-aea6-4a3a-9d7a-c1bc96c12f67" providerId="ADAL" clId="{5A221130-90B4-4FFD-B26D-E6AAC359A9C7}" dt="2022-10-17T15:09:03.388" v="3145" actId="6549"/>
        <pc:sldMkLst>
          <pc:docMk/>
          <pc:sldMk cId="1534763808" sldId="1310"/>
        </pc:sldMkLst>
        <pc:spChg chg="mod">
          <ac:chgData name="Soheil Abbasloo" userId="d71572ce-aea6-4a3a-9d7a-c1bc96c12f67" providerId="ADAL" clId="{5A221130-90B4-4FFD-B26D-E6AAC359A9C7}" dt="2022-10-17T15:09:03.388" v="3145" actId="6549"/>
          <ac:spMkLst>
            <pc:docMk/>
            <pc:sldMk cId="1534763808" sldId="1310"/>
            <ac:spMk id="3" creationId="{B49ADDB9-6865-3950-6E69-6EAE72E87FB9}"/>
          </ac:spMkLst>
        </pc:spChg>
        <pc:spChg chg="mod">
          <ac:chgData name="Soheil Abbasloo" userId="d71572ce-aea6-4a3a-9d7a-c1bc96c12f67" providerId="ADAL" clId="{5A221130-90B4-4FFD-B26D-E6AAC359A9C7}" dt="2022-10-17T14:26:17.151" v="2839"/>
          <ac:spMkLst>
            <pc:docMk/>
            <pc:sldMk cId="1534763808" sldId="1310"/>
            <ac:spMk id="4" creationId="{F451C77A-DAB0-1A4D-063A-2B0383FFC48D}"/>
          </ac:spMkLst>
        </pc:spChg>
      </pc:sldChg>
      <pc:sldChg chg="modSp add mod">
        <pc:chgData name="Soheil Abbasloo" userId="d71572ce-aea6-4a3a-9d7a-c1bc96c12f67" providerId="ADAL" clId="{5A221130-90B4-4FFD-B26D-E6AAC359A9C7}" dt="2022-10-17T20:01:41.558" v="6832" actId="113"/>
        <pc:sldMkLst>
          <pc:docMk/>
          <pc:sldMk cId="212298774" sldId="1311"/>
        </pc:sldMkLst>
        <pc:spChg chg="mod">
          <ac:chgData name="Soheil Abbasloo" userId="d71572ce-aea6-4a3a-9d7a-c1bc96c12f67" providerId="ADAL" clId="{5A221130-90B4-4FFD-B26D-E6AAC359A9C7}" dt="2022-10-17T20:01:41.558" v="6832" actId="113"/>
          <ac:spMkLst>
            <pc:docMk/>
            <pc:sldMk cId="212298774" sldId="1311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4:27:57.900" v="2886" actId="20577"/>
          <ac:spMkLst>
            <pc:docMk/>
            <pc:sldMk cId="212298774" sldId="1311"/>
            <ac:spMk id="6" creationId="{2C47465A-3C8F-D4E2-BD56-31FC175DDAE2}"/>
          </ac:spMkLst>
        </pc:spChg>
      </pc:sldChg>
      <pc:sldChg chg="add del">
        <pc:chgData name="Soheil Abbasloo" userId="d71572ce-aea6-4a3a-9d7a-c1bc96c12f67" providerId="ADAL" clId="{5A221130-90B4-4FFD-B26D-E6AAC359A9C7}" dt="2022-10-17T14:41:12.366" v="3011" actId="47"/>
        <pc:sldMkLst>
          <pc:docMk/>
          <pc:sldMk cId="2989274069" sldId="1312"/>
        </pc:sldMkLst>
        <pc:spChg chg="add del mod">
          <ac:chgData name="Soheil Abbasloo" userId="d71572ce-aea6-4a3a-9d7a-c1bc96c12f67" providerId="ADAL" clId="{5A221130-90B4-4FFD-B26D-E6AAC359A9C7}" dt="2022-10-17T14:59:51.106" v="3055"/>
          <ac:spMkLst>
            <pc:docMk/>
            <pc:sldMk cId="2989274069" sldId="1312"/>
            <ac:spMk id="2" creationId="{C61F68DA-63C6-DF6A-D76E-840B5F36C784}"/>
          </ac:spMkLst>
        </pc:spChg>
        <pc:spChg chg="add del mod ord">
          <ac:chgData name="Soheil Abbasloo" userId="d71572ce-aea6-4a3a-9d7a-c1bc96c12f67" providerId="ADAL" clId="{5A221130-90B4-4FFD-B26D-E6AAC359A9C7}" dt="2022-10-17T14:59:58.476" v="3057" actId="478"/>
          <ac:spMkLst>
            <pc:docMk/>
            <pc:sldMk cId="2989274069" sldId="1312"/>
            <ac:spMk id="4" creationId="{CDE8026C-375D-B39B-99EB-FA04E7AEEDA7}"/>
          </ac:spMkLst>
        </pc:spChg>
        <pc:spChg chg="mod ord">
          <ac:chgData name="Soheil Abbasloo" userId="d71572ce-aea6-4a3a-9d7a-c1bc96c12f67" providerId="ADAL" clId="{5A221130-90B4-4FFD-B26D-E6AAC359A9C7}" dt="2022-10-17T14:59:56.468" v="3056" actId="700"/>
          <ac:spMkLst>
            <pc:docMk/>
            <pc:sldMk cId="2989274069" sldId="1312"/>
            <ac:spMk id="696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40.685" v="6837" actId="207"/>
          <ac:spMkLst>
            <pc:docMk/>
            <pc:sldMk cId="2989274069" sldId="1312"/>
            <ac:spMk id="69731" creationId="{00000000-0000-0000-0000-000000000000}"/>
          </ac:spMkLst>
        </pc:spChg>
      </pc:sldChg>
      <pc:sldChg chg="add del">
        <pc:chgData name="Soheil Abbasloo" userId="d71572ce-aea6-4a3a-9d7a-c1bc96c12f67" providerId="ADAL" clId="{5A221130-90B4-4FFD-B26D-E6AAC359A9C7}" dt="2022-10-17T18:31:43.189" v="4943" actId="47"/>
        <pc:sldMkLst>
          <pc:docMk/>
          <pc:sldMk cId="3304458766" sldId="1313"/>
        </pc:sldMkLst>
      </pc:sldChg>
      <pc:sldChg chg="modSp add del mod">
        <pc:chgData name="Soheil Abbasloo" userId="d71572ce-aea6-4a3a-9d7a-c1bc96c12f67" providerId="ADAL" clId="{5A221130-90B4-4FFD-B26D-E6AAC359A9C7}" dt="2022-10-17T18:26:29.901" v="4847" actId="2696"/>
        <pc:sldMkLst>
          <pc:docMk/>
          <pc:sldMk cId="3794486524" sldId="1313"/>
        </pc:sldMkLst>
        <pc:spChg chg="mod">
          <ac:chgData name="Soheil Abbasloo" userId="d71572ce-aea6-4a3a-9d7a-c1bc96c12f67" providerId="ADAL" clId="{5A221130-90B4-4FFD-B26D-E6AAC359A9C7}" dt="2022-10-17T16:00:53.577" v="4154" actId="6549"/>
          <ac:spMkLst>
            <pc:docMk/>
            <pc:sldMk cId="3794486524" sldId="1313"/>
            <ac:spMk id="6" creationId="{2C47465A-3C8F-D4E2-BD56-31FC175DDAE2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20:10:52.646" v="7020" actId="6549"/>
        <pc:sldMkLst>
          <pc:docMk/>
          <pc:sldMk cId="3808909527" sldId="1314"/>
        </pc:sldMkLst>
        <pc:spChg chg="mod ord">
          <ac:chgData name="Soheil Abbasloo" userId="d71572ce-aea6-4a3a-9d7a-c1bc96c12f67" providerId="ADAL" clId="{5A221130-90B4-4FFD-B26D-E6AAC359A9C7}" dt="2022-10-17T20:10:16.277" v="7014" actId="403"/>
          <ac:spMkLst>
            <pc:docMk/>
            <pc:sldMk cId="3808909527" sldId="1314"/>
            <ac:spMk id="8806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0:51.288" v="7019" actId="6549"/>
          <ac:spMkLst>
            <pc:docMk/>
            <pc:sldMk cId="3808909527" sldId="1314"/>
            <ac:spMk id="96973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7T20:11:14.081" v="7028" actId="20577"/>
        <pc:sldMkLst>
          <pc:docMk/>
          <pc:sldMk cId="657231678" sldId="1315"/>
        </pc:sldMkLst>
        <pc:spChg chg="add del">
          <ac:chgData name="Soheil Abbasloo" userId="d71572ce-aea6-4a3a-9d7a-c1bc96c12f67" providerId="ADAL" clId="{5A221130-90B4-4FFD-B26D-E6AAC359A9C7}" dt="2022-10-17T18:07:07.830" v="4822" actId="22"/>
          <ac:spMkLst>
            <pc:docMk/>
            <pc:sldMk cId="657231678" sldId="1315"/>
            <ac:spMk id="3" creationId="{3BD649BA-1AF2-0689-8A8D-097F021F1054}"/>
          </ac:spMkLst>
        </pc:spChg>
        <pc:spChg chg="mod ord">
          <ac:chgData name="Soheil Abbasloo" userId="d71572ce-aea6-4a3a-9d7a-c1bc96c12f67" providerId="ADAL" clId="{5A221130-90B4-4FFD-B26D-E6AAC359A9C7}" dt="2022-10-17T20:11:04.965" v="7023" actId="400"/>
          <ac:spMkLst>
            <pc:docMk/>
            <pc:sldMk cId="657231678" sldId="1315"/>
            <ac:spMk id="9011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1:14.081" v="7028" actId="20577"/>
          <ac:spMkLst>
            <pc:docMk/>
            <pc:sldMk cId="657231678" sldId="1315"/>
            <ac:spMk id="971779" creationId="{00000000-0000-0000-0000-000000000000}"/>
          </ac:spMkLst>
        </pc:sp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8T14:32:09.976" v="8401" actId="20577"/>
        <pc:sldMkLst>
          <pc:docMk/>
          <pc:sldMk cId="1884905567" sldId="1321"/>
        </pc:sldMkLst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2" creationId="{1DBE83DA-B5D0-6EA9-BE0A-AB370983D2CD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3" creationId="{EAA987CD-6363-6C4D-96B2-46879AC7BD3F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4" creationId="{2EDC83A2-2595-E3EF-01B5-0179FF91FBF9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5" creationId="{4678B57B-2500-365A-4CB0-BD082FE7A7BA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7" creationId="{F694681F-54E5-0939-4A76-092CB769343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8" creationId="{CFE37418-95CD-036C-4BC7-FBE2DFF9AEB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9" creationId="{7C6AFBE6-75C8-5B1C-0123-A5C93D6A9E2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0" creationId="{454720C4-0FB7-1E84-59F0-D1A00327E6D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1" creationId="{F862BD6B-2D9C-2B00-A570-6C4C79F9C9A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2" creationId="{3457EE2E-F187-2E16-ABCC-DE899CAA3FB2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3" creationId="{8846B94B-6117-CFD3-CD3D-E0AB4D0367B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4" creationId="{C789B7BF-A3A3-C10E-4BA2-1340EFE42820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5" creationId="{E2586B34-CB5D-D277-59D6-F543F577B79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6" creationId="{EAC8D9C4-4C77-4434-C313-64F36F68AE66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7" creationId="{11F81608-7361-BC92-290A-24CC388926F5}"/>
          </ac:spMkLst>
        </pc:spChg>
        <pc:spChg chg="add del mod">
          <ac:chgData name="Soheil Abbasloo" userId="d71572ce-aea6-4a3a-9d7a-c1bc96c12f67" providerId="ADAL" clId="{5A221130-90B4-4FFD-B26D-E6AAC359A9C7}" dt="2022-10-17T16:50:34.121" v="4668" actId="478"/>
          <ac:spMkLst>
            <pc:docMk/>
            <pc:sldMk cId="1884905567" sldId="1321"/>
            <ac:spMk id="18" creationId="{A91C710D-8AB8-4820-F69B-76E7FFBBCB2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9" creationId="{3EC079C0-1B83-510F-43E0-F112F8F1879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0" creationId="{43323F12-65BD-DFC9-BD9C-D844D53FA2E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1" creationId="{69450A06-E5FB-C94E-0B4F-0A73636D262E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2" creationId="{8E4FDA18-229D-26F5-E370-88A3D2F6527C}"/>
          </ac:spMkLst>
        </pc:spChg>
        <pc:spChg chg="mod ord">
          <ac:chgData name="Soheil Abbasloo" userId="d71572ce-aea6-4a3a-9d7a-c1bc96c12f67" providerId="ADAL" clId="{5A221130-90B4-4FFD-B26D-E6AAC359A9C7}" dt="2022-10-17T16:48:31.514" v="4659" actId="2711"/>
          <ac:spMkLst>
            <pc:docMk/>
            <pc:sldMk cId="1884905567" sldId="1321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4:32:09.976" v="8401" actId="20577"/>
          <ac:spMkLst>
            <pc:docMk/>
            <pc:sldMk cId="1884905567" sldId="1321"/>
            <ac:spMk id="924675" creationId="{00000000-0000-0000-0000-000000000000}"/>
          </ac:spMkLst>
        </pc:spChg>
        <pc:cxnChg chg="add del mod">
          <ac:chgData name="Soheil Abbasloo" userId="d71572ce-aea6-4a3a-9d7a-c1bc96c12f67" providerId="ADAL" clId="{5A221130-90B4-4FFD-B26D-E6AAC359A9C7}" dt="2022-10-17T16:49:55.769" v="4662" actId="478"/>
          <ac:cxnSpMkLst>
            <pc:docMk/>
            <pc:sldMk cId="1884905567" sldId="1321"/>
            <ac:cxnSpMk id="6" creationId="{E348A7F3-72BB-95FE-6649-DB6CACA087C9}"/>
          </ac:cxnSpMkLst>
        </pc:cxnChg>
      </pc:sldChg>
      <pc:sldChg chg="modSp add del mod modClrScheme modAnim chgLayout">
        <pc:chgData name="Soheil Abbasloo" userId="d71572ce-aea6-4a3a-9d7a-c1bc96c12f67" providerId="ADAL" clId="{5A221130-90B4-4FFD-B26D-E6AAC359A9C7}" dt="2022-10-17T16:52:46.067" v="4685" actId="6549"/>
        <pc:sldMkLst>
          <pc:docMk/>
          <pc:sldMk cId="593186008" sldId="1322"/>
        </pc:sldMkLst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593186008" sldId="13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52:42.825" v="4680" actId="6549"/>
          <ac:spMkLst>
            <pc:docMk/>
            <pc:sldMk cId="593186008" sldId="1322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43:39.782" v="6769" actId="20577"/>
        <pc:sldMkLst>
          <pc:docMk/>
          <pc:sldMk cId="2918538436" sldId="1324"/>
        </pc:sldMkLst>
        <pc:spChg chg="mod ord">
          <ac:chgData name="Soheil Abbasloo" userId="d71572ce-aea6-4a3a-9d7a-c1bc96c12f67" providerId="ADAL" clId="{5A221130-90B4-4FFD-B26D-E6AAC359A9C7}" dt="2022-10-17T19:34:12.098" v="6626" actId="20577"/>
          <ac:spMkLst>
            <pc:docMk/>
            <pc:sldMk cId="2918538436" sldId="132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43:39.782" v="6769" actId="20577"/>
          <ac:spMkLst>
            <pc:docMk/>
            <pc:sldMk cId="2918538436" sldId="1324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33:54.881" v="6619" actId="113"/>
        <pc:sldMkLst>
          <pc:docMk/>
          <pc:sldMk cId="3983527929" sldId="1325"/>
        </pc:sldMkLst>
        <pc:spChg chg="mod ord">
          <ac:chgData name="Soheil Abbasloo" userId="d71572ce-aea6-4a3a-9d7a-c1bc96c12f67" providerId="ADAL" clId="{5A221130-90B4-4FFD-B26D-E6AAC359A9C7}" dt="2022-10-17T19:33:33.935" v="6615" actId="700"/>
          <ac:spMkLst>
            <pc:docMk/>
            <pc:sldMk cId="3983527929" sldId="132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33:54.881" v="6619" actId="113"/>
          <ac:spMkLst>
            <pc:docMk/>
            <pc:sldMk cId="3983527929" sldId="1325"/>
            <ac:spMk id="3" creationId="{00000000-0000-0000-0000-000000000000}"/>
          </ac:spMkLst>
        </pc:spChg>
      </pc:sldChg>
      <pc:sldChg chg="modSp add del mod modShow">
        <pc:chgData name="Soheil Abbasloo" userId="d71572ce-aea6-4a3a-9d7a-c1bc96c12f67" providerId="ADAL" clId="{5A221130-90B4-4FFD-B26D-E6AAC359A9C7}" dt="2022-10-17T20:29:55.239" v="7139" actId="47"/>
        <pc:sldMkLst>
          <pc:docMk/>
          <pc:sldMk cId="2059920445" sldId="1338"/>
        </pc:sldMkLst>
        <pc:spChg chg="mod">
          <ac:chgData name="Soheil Abbasloo" userId="d71572ce-aea6-4a3a-9d7a-c1bc96c12f67" providerId="ADAL" clId="{5A221130-90B4-4FFD-B26D-E6AAC359A9C7}" dt="2022-10-17T18:28:32.215" v="4880" actId="6549"/>
          <ac:spMkLst>
            <pc:docMk/>
            <pc:sldMk cId="2059920445" sldId="1338"/>
            <ac:spMk id="114278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406614774" sldId="1338"/>
        </pc:sldMkLst>
        <pc:spChg chg="mod ord">
          <ac:chgData name="Soheil Abbasloo" userId="d71572ce-aea6-4a3a-9d7a-c1bc96c12f67" providerId="ADAL" clId="{5A221130-90B4-4FFD-B26D-E6AAC359A9C7}" dt="2022-10-17T15:54:38.726" v="4050" actId="113"/>
          <ac:spMkLst>
            <pc:docMk/>
            <pc:sldMk cId="3406614774" sldId="1338"/>
            <ac:spMk id="114278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25:29.061" v="3291"/>
          <ac:spMkLst>
            <pc:docMk/>
            <pc:sldMk cId="3406614774" sldId="1338"/>
            <ac:spMk id="1142787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2500923894" sldId="1339"/>
        </pc:sldMkLst>
        <pc:spChg chg="add 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500923894" sldId="1339"/>
            <ac:spMk id="2" creationId="{36F6E264-389B-5722-85CD-1C573D7AB428}"/>
          </ac:spMkLst>
        </pc:spChg>
        <pc:spChg chg="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500923894" sldId="1339"/>
            <ac:spMk id="113254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25:50.108" v="3310" actId="1037"/>
          <ac:spMkLst>
            <pc:docMk/>
            <pc:sldMk cId="2500923894" sldId="1339"/>
            <ac:spMk id="11325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25:44.139" v="3295" actId="20577"/>
          <ac:spMkLst>
            <pc:docMk/>
            <pc:sldMk cId="2500923894" sldId="1339"/>
            <ac:spMk id="1132561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1:58.284" v="7033" actId="2711"/>
        <pc:sldMkLst>
          <pc:docMk/>
          <pc:sldMk cId="3043112938" sldId="1339"/>
        </pc:sldMkLst>
        <pc:spChg chg="mod">
          <ac:chgData name="Soheil Abbasloo" userId="d71572ce-aea6-4a3a-9d7a-c1bc96c12f67" providerId="ADAL" clId="{5A221130-90B4-4FFD-B26D-E6AAC359A9C7}" dt="2022-10-17T20:11:53.384" v="7032" actId="2711"/>
          <ac:spMkLst>
            <pc:docMk/>
            <pc:sldMk cId="3043112938" sldId="1339"/>
            <ac:spMk id="11325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1:58.284" v="7033" actId="2711"/>
          <ac:spMkLst>
            <pc:docMk/>
            <pc:sldMk cId="3043112938" sldId="1339"/>
            <ac:spMk id="113256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2375549064" sldId="1340"/>
        </pc:sldMkLst>
        <pc:spChg chg="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375549064" sldId="1340"/>
            <ac:spMk id="114790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26:06.100" v="3311"/>
          <ac:spMkLst>
            <pc:docMk/>
            <pc:sldMk cId="2375549064" sldId="1340"/>
            <ac:spMk id="1147907" creationId="{00000000-0000-0000-0000-000000000000}"/>
          </ac:spMkLst>
        </pc:spChg>
      </pc:sldChg>
      <pc:sldChg chg="modSp add mod modAnim">
        <pc:chgData name="Soheil Abbasloo" userId="d71572ce-aea6-4a3a-9d7a-c1bc96c12f67" providerId="ADAL" clId="{5A221130-90B4-4FFD-B26D-E6AAC359A9C7}" dt="2022-10-17T20:12:12.054" v="7035" actId="20577"/>
        <pc:sldMkLst>
          <pc:docMk/>
          <pc:sldMk cId="3722256609" sldId="1340"/>
        </pc:sldMkLst>
        <pc:spChg chg="mod">
          <ac:chgData name="Soheil Abbasloo" userId="d71572ce-aea6-4a3a-9d7a-c1bc96c12f67" providerId="ADAL" clId="{5A221130-90B4-4FFD-B26D-E6AAC359A9C7}" dt="2022-10-17T18:29:35.034" v="4896" actId="20577"/>
          <ac:spMkLst>
            <pc:docMk/>
            <pc:sldMk cId="3722256609" sldId="1340"/>
            <ac:spMk id="114790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2:12.054" v="7035" actId="20577"/>
          <ac:spMkLst>
            <pc:docMk/>
            <pc:sldMk cId="3722256609" sldId="1340"/>
            <ac:spMk id="1147907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2:27.128" v="7036" actId="2711"/>
        <pc:sldMkLst>
          <pc:docMk/>
          <pc:sldMk cId="2583546407" sldId="1341"/>
        </pc:sldMkLst>
        <pc:spChg chg="mod">
          <ac:chgData name="Soheil Abbasloo" userId="d71572ce-aea6-4a3a-9d7a-c1bc96c12f67" providerId="ADAL" clId="{5A221130-90B4-4FFD-B26D-E6AAC359A9C7}" dt="2022-10-17T20:12:27.128" v="7036" actId="2711"/>
          <ac:spMkLst>
            <pc:docMk/>
            <pc:sldMk cId="2583546407" sldId="1341"/>
            <ac:spMk id="1143812" creationId="{00000000-0000-0000-0000-000000000000}"/>
          </ac:spMkLst>
        </pc:spChg>
      </pc:sldChg>
      <pc:sldChg chg="addSp delSp modSp add del mod modClrScheme addAnim delAnim modAnim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729348159" sldId="1341"/>
        </pc:sldMkLst>
        <pc:spChg chg="add mod">
          <ac:chgData name="Soheil Abbasloo" userId="d71572ce-aea6-4a3a-9d7a-c1bc96c12f67" providerId="ADAL" clId="{5A221130-90B4-4FFD-B26D-E6AAC359A9C7}" dt="2022-10-17T15:46:16.246" v="3874" actId="6549"/>
          <ac:spMkLst>
            <pc:docMk/>
            <pc:sldMk cId="3729348159" sldId="1341"/>
            <ac:spMk id="3" creationId="{E34F314A-569A-34C2-D18A-368EA3B1F625}"/>
          </ac:spMkLst>
        </pc:spChg>
        <pc:spChg chg="add del mod ord">
          <ac:chgData name="Soheil Abbasloo" userId="d71572ce-aea6-4a3a-9d7a-c1bc96c12f67" providerId="ADAL" clId="{5A221130-90B4-4FFD-B26D-E6AAC359A9C7}" dt="2022-10-17T15:46:02.109" v="3861"/>
          <ac:spMkLst>
            <pc:docMk/>
            <pc:sldMk cId="3729348159" sldId="1341"/>
            <ac:spMk id="114381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46:44.797" v="3892" actId="6549"/>
          <ac:spMkLst>
            <pc:docMk/>
            <pc:sldMk cId="3729348159" sldId="1341"/>
            <ac:spMk id="114381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57:23.295" v="4082" actId="113"/>
          <ac:spMkLst>
            <pc:docMk/>
            <pc:sldMk cId="3729348159" sldId="1341"/>
            <ac:spMk id="114381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6:26.359" v="3879" actId="20577"/>
          <ac:spMkLst>
            <pc:docMk/>
            <pc:sldMk cId="3729348159" sldId="1341"/>
            <ac:spMk id="11438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6:19.795" v="3875"/>
          <ac:spMkLst>
            <pc:docMk/>
            <pc:sldMk cId="3729348159" sldId="1341"/>
            <ac:spMk id="11438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8" creationId="{00000000-0000-0000-0000-000000000000}"/>
          </ac:spMkLst>
        </pc:spChg>
        <pc:graphicFrameChg chg="add del mod">
          <ac:chgData name="Soheil Abbasloo" userId="d71572ce-aea6-4a3a-9d7a-c1bc96c12f67" providerId="ADAL" clId="{5A221130-90B4-4FFD-B26D-E6AAC359A9C7}" dt="2022-10-17T15:29:46.977" v="3513" actId="478"/>
          <ac:graphicFrameMkLst>
            <pc:docMk/>
            <pc:sldMk cId="3729348159" sldId="1341"/>
            <ac:graphicFrameMk id="1143813" creationId="{00000000-0000-0000-0000-000000000000}"/>
          </ac:graphicFrameMkLst>
        </pc:graphicFrameChg>
      </pc:sldChg>
      <pc:sldChg chg="addSp delSp 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031457023" sldId="1342"/>
        </pc:sldMkLst>
        <pc:spChg chg="add del mod ord">
          <ac:chgData name="Soheil Abbasloo" userId="d71572ce-aea6-4a3a-9d7a-c1bc96c12f67" providerId="ADAL" clId="{5A221130-90B4-4FFD-B26D-E6AAC359A9C7}" dt="2022-10-17T15:36:10.293" v="3690" actId="478"/>
          <ac:spMkLst>
            <pc:docMk/>
            <pc:sldMk cId="3031457023" sldId="1342"/>
            <ac:spMk id="2" creationId="{505590DC-A707-1549-BCD0-91F9E26C5A57}"/>
          </ac:spMkLst>
        </pc:spChg>
        <pc:spChg chg="mod ord">
          <ac:chgData name="Soheil Abbasloo" userId="d71572ce-aea6-4a3a-9d7a-c1bc96c12f67" providerId="ADAL" clId="{5A221130-90B4-4FFD-B26D-E6AAC359A9C7}" dt="2022-10-17T15:57:40.452" v="4091" actId="113"/>
          <ac:spMkLst>
            <pc:docMk/>
            <pc:sldMk cId="3031457023" sldId="1342"/>
            <ac:spMk id="115405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7.529" v="3907" actId="1037"/>
          <ac:spMkLst>
            <pc:docMk/>
            <pc:sldMk cId="3031457023" sldId="1342"/>
            <ac:spMk id="11540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02.891" v="3898"/>
          <ac:spMkLst>
            <pc:docMk/>
            <pc:sldMk cId="3031457023" sldId="1342"/>
            <ac:spMk id="115410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07.289" v="3899"/>
          <ac:spMkLst>
            <pc:docMk/>
            <pc:sldMk cId="3031457023" sldId="1342"/>
            <ac:spMk id="115410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4.137" v="3903" actId="20577"/>
          <ac:spMkLst>
            <pc:docMk/>
            <pc:sldMk cId="3031457023" sldId="1342"/>
            <ac:spMk id="115415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1.908" v="3901" actId="20577"/>
          <ac:spMkLst>
            <pc:docMk/>
            <pc:sldMk cId="3031457023" sldId="1342"/>
            <ac:spMk id="1154168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2:49.135" v="7053" actId="1038"/>
        <pc:sldMkLst>
          <pc:docMk/>
          <pc:sldMk cId="3954349122" sldId="1342"/>
        </pc:sldMkLst>
        <pc:spChg chg="mod">
          <ac:chgData name="Soheil Abbasloo" userId="d71572ce-aea6-4a3a-9d7a-c1bc96c12f67" providerId="ADAL" clId="{5A221130-90B4-4FFD-B26D-E6AAC359A9C7}" dt="2022-10-17T20:12:49.135" v="7053" actId="1038"/>
          <ac:spMkLst>
            <pc:docMk/>
            <pc:sldMk cId="3954349122" sldId="1342"/>
            <ac:spMk id="11541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023984416" sldId="1343"/>
        </pc:sldMkLst>
        <pc:spChg chg="mod ord">
          <ac:chgData name="Soheil Abbasloo" userId="d71572ce-aea6-4a3a-9d7a-c1bc96c12f67" providerId="ADAL" clId="{5A221130-90B4-4FFD-B26D-E6AAC359A9C7}" dt="2022-10-17T15:42:40.735" v="3837" actId="404"/>
          <ac:spMkLst>
            <pc:docMk/>
            <pc:sldMk cId="3023984416" sldId="1343"/>
            <ac:spMk id="114483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39:38.269" v="3776" actId="242"/>
          <ac:spMkLst>
            <pc:docMk/>
            <pc:sldMk cId="3023984416" sldId="1343"/>
            <ac:spMk id="1144835" creationId="{00000000-0000-0000-0000-000000000000}"/>
          </ac:spMkLst>
        </pc:spChg>
      </pc:sldChg>
      <pc:sldChg chg="add">
        <pc:chgData name="Soheil Abbasloo" userId="d71572ce-aea6-4a3a-9d7a-c1bc96c12f67" providerId="ADAL" clId="{5A221130-90B4-4FFD-B26D-E6AAC359A9C7}" dt="2022-10-17T18:26:35.780" v="4848"/>
        <pc:sldMkLst>
          <pc:docMk/>
          <pc:sldMk cId="4031014526" sldId="1343"/>
        </pc:sldMkLst>
      </pc:sldChg>
      <pc:sldChg chg="modSp add del mod modClrScheme modAnim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1755811704" sldId="1346"/>
        </pc:sldMkLst>
        <pc:spChg chg="mod ord">
          <ac:chgData name="Soheil Abbasloo" userId="d71572ce-aea6-4a3a-9d7a-c1bc96c12f67" providerId="ADAL" clId="{5A221130-90B4-4FFD-B26D-E6AAC359A9C7}" dt="2022-10-17T15:59:19.377" v="4137"/>
          <ac:spMkLst>
            <pc:docMk/>
            <pc:sldMk cId="1755811704" sldId="1346"/>
            <ac:spMk id="11366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23:21.240" v="4846" actId="20577"/>
          <ac:spMkLst>
            <pc:docMk/>
            <pc:sldMk cId="1755811704" sldId="1346"/>
            <ac:spMk id="998403" creationId="{00000000-0000-0000-0000-000000000000}"/>
          </ac:spMkLst>
        </pc:spChg>
      </pc:sldChg>
      <pc:sldChg chg="addSp delSp modSp add mod modAnim">
        <pc:chgData name="Soheil Abbasloo" userId="d71572ce-aea6-4a3a-9d7a-c1bc96c12f67" providerId="ADAL" clId="{5A221130-90B4-4FFD-B26D-E6AAC359A9C7}" dt="2022-10-17T21:14:54.127" v="7625"/>
        <pc:sldMkLst>
          <pc:docMk/>
          <pc:sldMk cId="3940410058" sldId="1346"/>
        </pc:sldMkLst>
        <pc:spChg chg="add del mod">
          <ac:chgData name="Soheil Abbasloo" userId="d71572ce-aea6-4a3a-9d7a-c1bc96c12f67" providerId="ADAL" clId="{5A221130-90B4-4FFD-B26D-E6AAC359A9C7}" dt="2022-10-17T18:31:57.115" v="4944" actId="478"/>
          <ac:spMkLst>
            <pc:docMk/>
            <pc:sldMk cId="3940410058" sldId="1346"/>
            <ac:spMk id="2" creationId="{AF506A72-F4E8-327D-C867-38D8DD5428E8}"/>
          </ac:spMkLst>
        </pc:spChg>
        <pc:spChg chg="mod">
          <ac:chgData name="Soheil Abbasloo" userId="d71572ce-aea6-4a3a-9d7a-c1bc96c12f67" providerId="ADAL" clId="{5A221130-90B4-4FFD-B26D-E6AAC359A9C7}" dt="2022-10-17T19:41:52.076" v="6743" actId="20577"/>
          <ac:spMkLst>
            <pc:docMk/>
            <pc:sldMk cId="3940410058" sldId="1346"/>
            <ac:spMk id="998403" creationId="{00000000-0000-0000-0000-000000000000}"/>
          </ac:spMkLst>
        </pc:spChg>
      </pc:sldChg>
      <pc:sldChg chg="addSp delSp modSp new del mod modClrScheme chgLayout">
        <pc:chgData name="Soheil Abbasloo" userId="d71572ce-aea6-4a3a-9d7a-c1bc96c12f67" providerId="ADAL" clId="{5A221130-90B4-4FFD-B26D-E6AAC359A9C7}" dt="2022-10-17T16:01:19.631" v="4158" actId="47"/>
        <pc:sldMkLst>
          <pc:docMk/>
          <pc:sldMk cId="3610871912" sldId="1347"/>
        </pc:sldMkLst>
        <pc:spChg chg="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2" creationId="{764F4AE4-1575-D61B-034E-2E02C4A432FD}"/>
          </ac:spMkLst>
        </pc:spChg>
        <pc:spChg chg="del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3" creationId="{7BB38956-CCC0-672F-2C68-4A16698BAF88}"/>
          </ac:spMkLst>
        </pc:spChg>
        <pc:spChg chg="del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4" creationId="{D04C5764-66A5-0E39-E943-42EE3002786B}"/>
          </ac:spMkLst>
        </pc:spChg>
        <pc:spChg chg="add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5" creationId="{151E03D5-447F-3A57-67B7-279103BBDF4A}"/>
          </ac:spMkLst>
        </pc:spChg>
        <pc:spChg chg="add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6" creationId="{90460A28-8077-7B7B-4A88-F7641D46B06A}"/>
          </ac:spMkLst>
        </pc:spChg>
      </pc:sldChg>
      <pc:sldChg chg="modSp add del mod ord">
        <pc:chgData name="Soheil Abbasloo" userId="d71572ce-aea6-4a3a-9d7a-c1bc96c12f67" providerId="ADAL" clId="{5A221130-90B4-4FFD-B26D-E6AAC359A9C7}" dt="2022-10-17T17:34:55.425" v="4815" actId="47"/>
        <pc:sldMkLst>
          <pc:docMk/>
          <pc:sldMk cId="3220803969" sldId="1348"/>
        </pc:sldMkLst>
        <pc:spChg chg="mod">
          <ac:chgData name="Soheil Abbasloo" userId="d71572ce-aea6-4a3a-9d7a-c1bc96c12f67" providerId="ADAL" clId="{5A221130-90B4-4FFD-B26D-E6AAC359A9C7}" dt="2022-10-17T16:08:38.718" v="4211" actId="21"/>
          <ac:spMkLst>
            <pc:docMk/>
            <pc:sldMk cId="3220803969" sldId="1348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7:33:23.200" v="4811" actId="20577"/>
          <ac:spMkLst>
            <pc:docMk/>
            <pc:sldMk cId="3220803969" sldId="1348"/>
            <ac:spMk id="6" creationId="{2C47465A-3C8F-D4E2-BD56-31FC175DDAE2}"/>
          </ac:spMkLst>
        </pc:spChg>
      </pc:sldChg>
      <pc:sldChg chg="add del">
        <pc:chgData name="Soheil Abbasloo" userId="d71572ce-aea6-4a3a-9d7a-c1bc96c12f67" providerId="ADAL" clId="{5A221130-90B4-4FFD-B26D-E6AAC359A9C7}" dt="2022-10-17T16:33:23.425" v="4436" actId="47"/>
        <pc:sldMkLst>
          <pc:docMk/>
          <pc:sldMk cId="3788281670" sldId="1349"/>
        </pc:sldMkLst>
      </pc:sldChg>
      <pc:sldChg chg="addSp modSp add del mod modClrScheme modAnim chgLayout">
        <pc:chgData name="Soheil Abbasloo" userId="d71572ce-aea6-4a3a-9d7a-c1bc96c12f67" providerId="ADAL" clId="{5A221130-90B4-4FFD-B26D-E6AAC359A9C7}" dt="2022-10-17T21:47:47.384" v="8222" actId="113"/>
        <pc:sldMkLst>
          <pc:docMk/>
          <pc:sldMk cId="4181235504" sldId="1353"/>
        </pc:sldMkLst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" creationId="{7C1F2DBB-6619-8D08-10A7-1BCB45CB5049}"/>
          </ac:spMkLst>
        </pc:spChg>
        <pc:spChg chg="add mod">
          <ac:chgData name="Soheil Abbasloo" userId="d71572ce-aea6-4a3a-9d7a-c1bc96c12f67" providerId="ADAL" clId="{5A221130-90B4-4FFD-B26D-E6AAC359A9C7}" dt="2022-10-17T21:47:12.017" v="8211" actId="207"/>
          <ac:spMkLst>
            <pc:docMk/>
            <pc:sldMk cId="4181235504" sldId="1353"/>
            <ac:spMk id="3" creationId="{F618A45D-39AD-5979-805B-130078170321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4" creationId="{DA82BB9F-8EB0-28DD-259D-71F0334FDE95}"/>
          </ac:spMkLst>
        </pc:spChg>
        <pc:spChg chg="add mod">
          <ac:chgData name="Soheil Abbasloo" userId="d71572ce-aea6-4a3a-9d7a-c1bc96c12f67" providerId="ADAL" clId="{5A221130-90B4-4FFD-B26D-E6AAC359A9C7}" dt="2022-10-17T21:47:14.347" v="8212" actId="207"/>
          <ac:spMkLst>
            <pc:docMk/>
            <pc:sldMk cId="4181235504" sldId="1353"/>
            <ac:spMk id="5" creationId="{7F698635-B14A-3FEB-2667-240012BA3037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6" creationId="{766AAFEA-6CCC-7DF5-CDF6-A76590B15020}"/>
          </ac:spMkLst>
        </pc:spChg>
        <pc:spChg chg="add mod">
          <ac:chgData name="Soheil Abbasloo" userId="d71572ce-aea6-4a3a-9d7a-c1bc96c12f67" providerId="ADAL" clId="{5A221130-90B4-4FFD-B26D-E6AAC359A9C7}" dt="2022-10-17T21:47:16.425" v="8213" actId="207"/>
          <ac:spMkLst>
            <pc:docMk/>
            <pc:sldMk cId="4181235504" sldId="1353"/>
            <ac:spMk id="7" creationId="{0BC4B43C-4487-3B22-3287-2A7766396B3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8" creationId="{C88E3CD7-8E16-88C4-B090-422C1AD91B8D}"/>
          </ac:spMkLst>
        </pc:spChg>
        <pc:spChg chg="add mod">
          <ac:chgData name="Soheil Abbasloo" userId="d71572ce-aea6-4a3a-9d7a-c1bc96c12f67" providerId="ADAL" clId="{5A221130-90B4-4FFD-B26D-E6AAC359A9C7}" dt="2022-10-17T21:47:18.292" v="8214" actId="207"/>
          <ac:spMkLst>
            <pc:docMk/>
            <pc:sldMk cId="4181235504" sldId="1353"/>
            <ac:spMk id="9" creationId="{96420724-15E6-318F-57CD-17A91A0F673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0" creationId="{4858A749-3689-C08E-73F2-E4830CC76A62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1" creationId="{5C2FB41A-932D-9D55-4586-A7B83E4576BE}"/>
          </ac:spMkLst>
        </pc:spChg>
        <pc:spChg chg="add mod">
          <ac:chgData name="Soheil Abbasloo" userId="d71572ce-aea6-4a3a-9d7a-c1bc96c12f67" providerId="ADAL" clId="{5A221130-90B4-4FFD-B26D-E6AAC359A9C7}" dt="2022-10-17T21:47:47.384" v="8222" actId="113"/>
          <ac:spMkLst>
            <pc:docMk/>
            <pc:sldMk cId="4181235504" sldId="1353"/>
            <ac:spMk id="12" creationId="{A59E30FC-7AF6-F826-4360-8B4F323C901F}"/>
          </ac:spMkLst>
        </pc:spChg>
        <pc:spChg chg="add mod">
          <ac:chgData name="Soheil Abbasloo" userId="d71572ce-aea6-4a3a-9d7a-c1bc96c12f67" providerId="ADAL" clId="{5A221130-90B4-4FFD-B26D-E6AAC359A9C7}" dt="2022-10-17T21:47:23.318" v="8216" actId="207"/>
          <ac:spMkLst>
            <pc:docMk/>
            <pc:sldMk cId="4181235504" sldId="1353"/>
            <ac:spMk id="13" creationId="{4586BACB-140F-0A49-91D8-D33F3001626B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4" creationId="{815002E7-2848-A450-7FAF-C054B18C15BE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5" creationId="{0025B644-0BF3-7BA1-B4ED-2D89A4B18BF4}"/>
          </ac:spMkLst>
        </pc:spChg>
        <pc:spChg chg="add mod">
          <ac:chgData name="Soheil Abbasloo" userId="d71572ce-aea6-4a3a-9d7a-c1bc96c12f67" providerId="ADAL" clId="{5A221130-90B4-4FFD-B26D-E6AAC359A9C7}" dt="2022-10-17T21:47:20.301" v="8215" actId="207"/>
          <ac:spMkLst>
            <pc:docMk/>
            <pc:sldMk cId="4181235504" sldId="1353"/>
            <ac:spMk id="16" creationId="{2462D5F7-3BA0-74A0-324F-DC0EFDBADF43}"/>
          </ac:spMkLst>
        </pc:spChg>
        <pc:spChg chg="add mod">
          <ac:chgData name="Soheil Abbasloo" userId="d71572ce-aea6-4a3a-9d7a-c1bc96c12f67" providerId="ADAL" clId="{5A221130-90B4-4FFD-B26D-E6AAC359A9C7}" dt="2022-10-17T21:47:27.797" v="8217" actId="207"/>
          <ac:spMkLst>
            <pc:docMk/>
            <pc:sldMk cId="4181235504" sldId="1353"/>
            <ac:spMk id="17" creationId="{1CD7D0FA-B465-529B-C1D5-54BD807BE8C5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8" creationId="{00F524E3-57A9-997F-6FD0-3E0B0ECC93F0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9" creationId="{EAF08B77-D7F7-C274-F097-367719E22747}"/>
          </ac:spMkLst>
        </pc:spChg>
        <pc:spChg chg="add mod">
          <ac:chgData name="Soheil Abbasloo" userId="d71572ce-aea6-4a3a-9d7a-c1bc96c12f67" providerId="ADAL" clId="{5A221130-90B4-4FFD-B26D-E6AAC359A9C7}" dt="2022-10-17T21:47:30.421" v="8218" actId="207"/>
          <ac:spMkLst>
            <pc:docMk/>
            <pc:sldMk cId="4181235504" sldId="1353"/>
            <ac:spMk id="20" creationId="{74C2983E-47A7-FC00-4DBA-F8FCF8D18E9E}"/>
          </ac:spMkLst>
        </pc:spChg>
        <pc:spChg chg="add mod">
          <ac:chgData name="Soheil Abbasloo" userId="d71572ce-aea6-4a3a-9d7a-c1bc96c12f67" providerId="ADAL" clId="{5A221130-90B4-4FFD-B26D-E6AAC359A9C7}" dt="2022-10-17T21:47:33.308" v="8219" actId="207"/>
          <ac:spMkLst>
            <pc:docMk/>
            <pc:sldMk cId="4181235504" sldId="1353"/>
            <ac:spMk id="21" creationId="{7A941548-ECC8-55E1-D085-5C9AEE8FA1BB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2" creationId="{4A1094D4-860F-F8B0-BC3F-DACA0991708E}"/>
          </ac:spMkLst>
        </pc:spChg>
        <pc:spChg chg="add mod">
          <ac:chgData name="Soheil Abbasloo" userId="d71572ce-aea6-4a3a-9d7a-c1bc96c12f67" providerId="ADAL" clId="{5A221130-90B4-4FFD-B26D-E6AAC359A9C7}" dt="2022-10-17T21:47:35.848" v="8220" actId="207"/>
          <ac:spMkLst>
            <pc:docMk/>
            <pc:sldMk cId="4181235504" sldId="1353"/>
            <ac:spMk id="23" creationId="{8DD53B25-577A-BC67-52FE-E86E3B8EFC5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4" creationId="{574FD1F1-0304-6B3C-0170-80BAB1ECE989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5" creationId="{81D5189C-4DA7-669B-BF84-307BA38E8057}"/>
          </ac:spMkLst>
        </pc:spChg>
        <pc:spChg chg="mod ord">
          <ac:chgData name="Soheil Abbasloo" userId="d71572ce-aea6-4a3a-9d7a-c1bc96c12f67" providerId="ADAL" clId="{5A221130-90B4-4FFD-B26D-E6AAC359A9C7}" dt="2022-10-17T16:32:29.982" v="4428" actId="2711"/>
          <ac:spMkLst>
            <pc:docMk/>
            <pc:sldMk cId="4181235504" sldId="1353"/>
            <ac:spMk id="4710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41:12.542" v="5230" actId="14100"/>
          <ac:spMkLst>
            <pc:docMk/>
            <pc:sldMk cId="4181235504" sldId="1353"/>
            <ac:spMk id="924675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05:42.733" v="5824" actId="2711"/>
        <pc:sldMkLst>
          <pc:docMk/>
          <pc:sldMk cId="1436727131" sldId="1356"/>
        </pc:sldMkLst>
        <pc:spChg chg="mod ord">
          <ac:chgData name="Soheil Abbasloo" userId="d71572ce-aea6-4a3a-9d7a-c1bc96c12f67" providerId="ADAL" clId="{5A221130-90B4-4FFD-B26D-E6AAC359A9C7}" dt="2022-10-17T19:05:36.480" v="5823" actId="2711"/>
          <ac:spMkLst>
            <pc:docMk/>
            <pc:sldMk cId="1436727131" sldId="1356"/>
            <ac:spMk id="5120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05:42.733" v="5824" actId="2711"/>
          <ac:spMkLst>
            <pc:docMk/>
            <pc:sldMk cId="1436727131" sldId="1356"/>
            <ac:spMk id="941059" creationId="{00000000-0000-0000-0000-000000000000}"/>
          </ac:spMkLst>
        </pc:spChg>
      </pc:sldChg>
      <pc:sldChg chg="modSp add del mod modClrScheme modShow chgLayout">
        <pc:chgData name="Soheil Abbasloo" userId="d71572ce-aea6-4a3a-9d7a-c1bc96c12f67" providerId="ADAL" clId="{5A221130-90B4-4FFD-B26D-E6AAC359A9C7}" dt="2022-10-17T19:17:07.242" v="6399" actId="47"/>
        <pc:sldMkLst>
          <pc:docMk/>
          <pc:sldMk cId="1541757197" sldId="1363"/>
        </pc:sldMkLst>
        <pc:spChg chg="mod ord">
          <ac:chgData name="Soheil Abbasloo" userId="d71572ce-aea6-4a3a-9d7a-c1bc96c12f67" providerId="ADAL" clId="{5A221130-90B4-4FFD-B26D-E6AAC359A9C7}" dt="2022-10-17T16:36:00.367" v="4447" actId="700"/>
          <ac:spMkLst>
            <pc:docMk/>
            <pc:sldMk cId="1541757197" sldId="1363"/>
            <ac:spMk id="31949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0:59.466" v="4621" actId="2711"/>
          <ac:spMkLst>
            <pc:docMk/>
            <pc:sldMk cId="1541757197" sldId="1363"/>
            <ac:spMk id="955395" creationId="{00000000-0000-0000-0000-000000000000}"/>
          </ac:spMkLst>
        </pc:spChg>
      </pc:sldChg>
      <pc:sldChg chg="addSp delSp modSp add del mod modClrScheme delAnim chgLayout">
        <pc:chgData name="Soheil Abbasloo" userId="d71572ce-aea6-4a3a-9d7a-c1bc96c12f67" providerId="ADAL" clId="{5A221130-90B4-4FFD-B26D-E6AAC359A9C7}" dt="2022-10-17T20:13:35.055" v="7060" actId="2711"/>
        <pc:sldMkLst>
          <pc:docMk/>
          <pc:sldMk cId="1810381557" sldId="1376"/>
        </pc:sldMkLst>
        <pc:spChg chg="add del mod ord">
          <ac:chgData name="Soheil Abbasloo" userId="d71572ce-aea6-4a3a-9d7a-c1bc96c12f67" providerId="ADAL" clId="{5A221130-90B4-4FFD-B26D-E6AAC359A9C7}" dt="2022-10-17T18:38:37.041" v="5220" actId="6549"/>
          <ac:spMkLst>
            <pc:docMk/>
            <pc:sldMk cId="1810381557" sldId="1376"/>
            <ac:spMk id="2" creationId="{8B60EE9D-49EF-8019-93AE-941907B78302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6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4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5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3:35.055" v="7060" actId="2711"/>
          <ac:spMkLst>
            <pc:docMk/>
            <pc:sldMk cId="1810381557" sldId="1376"/>
            <ac:spMk id="30720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4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5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8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0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1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3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1.796" v="5159" actId="478"/>
          <ac:spMkLst>
            <pc:docMk/>
            <pc:sldMk cId="1810381557" sldId="1376"/>
            <ac:spMk id="30721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0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1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951313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4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24" creationId="{00000000-0000-0000-0000-000000000000}"/>
          </ac:spMkLst>
        </pc:spChg>
        <pc:cxnChg chg="del mod">
          <ac:chgData name="Soheil Abbasloo" userId="d71572ce-aea6-4a3a-9d7a-c1bc96c12f67" providerId="ADAL" clId="{5A221130-90B4-4FFD-B26D-E6AAC359A9C7}" dt="2022-10-17T18:37:39.296" v="5157" actId="478"/>
          <ac:cxnSpMkLst>
            <pc:docMk/>
            <pc:sldMk cId="1810381557" sldId="1376"/>
            <ac:cxnSpMk id="8" creationId="{00000000-0000-0000-0000-000000000000}"/>
          </ac:cxnSpMkLst>
        </pc:cxnChg>
      </pc:sldChg>
      <pc:sldChg chg="addSp delSp modSp add del mod modClrScheme chgLayout">
        <pc:chgData name="Soheil Abbasloo" userId="d71572ce-aea6-4a3a-9d7a-c1bc96c12f67" providerId="ADAL" clId="{5A221130-90B4-4FFD-B26D-E6AAC359A9C7}" dt="2022-10-17T21:20:08.074" v="7638" actId="207"/>
        <pc:sldMkLst>
          <pc:docMk/>
          <pc:sldMk cId="4163027671" sldId="1377"/>
        </pc:sldMkLst>
        <pc:spChg chg="add del mod ord">
          <ac:chgData name="Soheil Abbasloo" userId="d71572ce-aea6-4a3a-9d7a-c1bc96c12f67" providerId="ADAL" clId="{5A221130-90B4-4FFD-B26D-E6AAC359A9C7}" dt="2022-10-17T16:30:15.206" v="4417" actId="478"/>
          <ac:spMkLst>
            <pc:docMk/>
            <pc:sldMk cId="4163027671" sldId="1377"/>
            <ac:spMk id="2" creationId="{33B9E77F-37FF-982C-07AD-6EA1C2EEFB75}"/>
          </ac:spMkLst>
        </pc:spChg>
        <pc:spChg chg="mod">
          <ac:chgData name="Soheil Abbasloo" userId="d71572ce-aea6-4a3a-9d7a-c1bc96c12f67" providerId="ADAL" clId="{5A221130-90B4-4FFD-B26D-E6AAC359A9C7}" dt="2022-10-17T21:19:51.688" v="7636" actId="207"/>
          <ac:spMkLst>
            <pc:docMk/>
            <pc:sldMk cId="4163027671" sldId="1377"/>
            <ac:spMk id="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02.321" v="7637" actId="207"/>
          <ac:spMkLst>
            <pc:docMk/>
            <pc:sldMk cId="4163027671" sldId="1377"/>
            <ac:spMk id="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08.074" v="7638" actId="207"/>
          <ac:spMkLst>
            <pc:docMk/>
            <pc:sldMk cId="4163027671" sldId="1377"/>
            <ac:spMk id="3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3:49.667" v="7062" actId="2711"/>
          <ac:spMkLst>
            <pc:docMk/>
            <pc:sldMk cId="4163027671" sldId="1377"/>
            <ac:spMk id="307202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7T21:49:06.195" v="8232"/>
        <pc:sldMkLst>
          <pc:docMk/>
          <pc:sldMk cId="3539057638" sldId="1379"/>
        </pc:sldMkLst>
        <pc:spChg chg="add del mod ord">
          <ac:chgData name="Soheil Abbasloo" userId="d71572ce-aea6-4a3a-9d7a-c1bc96c12f67" providerId="ADAL" clId="{5A221130-90B4-4FFD-B26D-E6AAC359A9C7}" dt="2022-10-17T16:33:05.204" v="4434" actId="478"/>
          <ac:spMkLst>
            <pc:docMk/>
            <pc:sldMk cId="3539057638" sldId="1379"/>
            <ac:spMk id="2" creationId="{376AE702-7B2C-E8DB-6D18-E115A8F8DD17}"/>
          </ac:spMkLst>
        </pc:spChg>
        <pc:spChg chg="mod">
          <ac:chgData name="Soheil Abbasloo" userId="d71572ce-aea6-4a3a-9d7a-c1bc96c12f67" providerId="ADAL" clId="{5A221130-90B4-4FFD-B26D-E6AAC359A9C7}" dt="2022-10-17T21:20:33.936" v="7645" actId="1036"/>
          <ac:spMkLst>
            <pc:docMk/>
            <pc:sldMk cId="3539057638" sldId="1379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1:47.115" v="4623" actId="2711"/>
          <ac:spMkLst>
            <pc:docMk/>
            <pc:sldMk cId="3539057638" sldId="1379"/>
            <ac:spMk id="30720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20.451" v="7640" actId="207"/>
          <ac:spMkLst>
            <pc:docMk/>
            <pc:sldMk cId="3539057638" sldId="1379"/>
            <ac:spMk id="30721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14.656" v="7639" actId="207"/>
          <ac:spMkLst>
            <pc:docMk/>
            <pc:sldMk cId="3539057638" sldId="1379"/>
            <ac:spMk id="30721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48:38.174" v="8231" actId="6549"/>
          <ac:spMkLst>
            <pc:docMk/>
            <pc:sldMk cId="3539057638" sldId="1379"/>
            <ac:spMk id="951314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5:09.256" v="6914" actId="6549"/>
        <pc:sldMkLst>
          <pc:docMk/>
          <pc:sldMk cId="695172189" sldId="1380"/>
        </pc:sldMkLst>
        <pc:spChg chg="add del mod ord">
          <ac:chgData name="Soheil Abbasloo" userId="d71572ce-aea6-4a3a-9d7a-c1bc96c12f67" providerId="ADAL" clId="{5A221130-90B4-4FFD-B26D-E6AAC359A9C7}" dt="2022-10-17T16:54:06.206" v="4733" actId="478"/>
          <ac:spMkLst>
            <pc:docMk/>
            <pc:sldMk cId="695172189" sldId="1380"/>
            <ac:spMk id="2" creationId="{1FF20CFF-535D-2034-7126-4765EF500FB6}"/>
          </ac:spMkLst>
        </pc:spChg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695172189" sldId="1380"/>
            <ac:spMk id="4096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695172189" sldId="1380"/>
            <ac:spMk id="4096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5:09.256" v="6914" actId="6549"/>
          <ac:spMkLst>
            <pc:docMk/>
            <pc:sldMk cId="695172189" sldId="1380"/>
            <ac:spMk id="4098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9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6:53:26.777" v="4686" actId="478"/>
          <ac:spMkLst>
            <pc:docMk/>
            <pc:sldMk cId="695172189" sldId="1380"/>
            <ac:spMk id="932866" creationId="{00000000-0000-0000-0000-000000000000}"/>
          </ac:spMkLst>
        </pc:spChg>
        <pc:cxnChg chg="mod">
          <ac:chgData name="Soheil Abbasloo" userId="d71572ce-aea6-4a3a-9d7a-c1bc96c12f67" providerId="ADAL" clId="{5A221130-90B4-4FFD-B26D-E6AAC359A9C7}" dt="2022-10-17T20:04:55.907" v="6910" actId="14100"/>
          <ac:cxnSpMkLst>
            <pc:docMk/>
            <pc:sldMk cId="695172189" sldId="1380"/>
            <ac:cxnSpMk id="40990" creationId="{00000000-0000-0000-0000-000000000000}"/>
          </ac:cxnSpMkLst>
        </pc:cxnChg>
      </pc:sldChg>
      <pc:sldChg chg="addSp delSp modSp add del mod ord modClrScheme chgLayout">
        <pc:chgData name="Soheil Abbasloo" userId="d71572ce-aea6-4a3a-9d7a-c1bc96c12f67" providerId="ADAL" clId="{5A221130-90B4-4FFD-B26D-E6AAC359A9C7}" dt="2022-10-17T20:03:35.885" v="6844" actId="113"/>
        <pc:sldMkLst>
          <pc:docMk/>
          <pc:sldMk cId="1191308002" sldId="1381"/>
        </pc:sldMkLst>
        <pc:spChg chg="add del mod ord">
          <ac:chgData name="Soheil Abbasloo" userId="d71572ce-aea6-4a3a-9d7a-c1bc96c12f67" providerId="ADAL" clId="{5A221130-90B4-4FFD-B26D-E6AAC359A9C7}" dt="2022-10-17T16:56:08.849" v="4782" actId="478"/>
          <ac:spMkLst>
            <pc:docMk/>
            <pc:sldMk cId="1191308002" sldId="1381"/>
            <ac:spMk id="4" creationId="{8801A788-DC74-F3D9-6108-F068473B4EB1}"/>
          </ac:spMkLst>
        </pc:spChg>
        <pc:spChg chg="mod ord">
          <ac:chgData name="Soheil Abbasloo" userId="d71572ce-aea6-4a3a-9d7a-c1bc96c12f67" providerId="ADAL" clId="{5A221130-90B4-4FFD-B26D-E6AAC359A9C7}" dt="2022-10-17T16:56:06.985" v="4781" actId="700"/>
          <ac:spMkLst>
            <pc:docMk/>
            <pc:sldMk cId="1191308002" sldId="1381"/>
            <ac:spMk id="3891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1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0.266" v="6841" actId="207"/>
          <ac:spMkLst>
            <pc:docMk/>
            <pc:sldMk cId="1191308002" sldId="1381"/>
            <ac:spMk id="3891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3.932" v="6842" actId="207"/>
          <ac:spMkLst>
            <pc:docMk/>
            <pc:sldMk cId="1191308002" sldId="1381"/>
            <ac:spMk id="3892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35.885" v="6844" actId="113"/>
          <ac:spMkLst>
            <pc:docMk/>
            <pc:sldMk cId="1191308002" sldId="1381"/>
            <ac:spMk id="389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6.744" v="6843" actId="207"/>
          <ac:spMkLst>
            <pc:docMk/>
            <pc:sldMk cId="1191308002" sldId="1381"/>
            <ac:spMk id="389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11.919" v="6835" actId="14100"/>
          <ac:spMkLst>
            <pc:docMk/>
            <pc:sldMk cId="1191308002" sldId="1381"/>
            <ac:spMk id="3894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41" creationId="{00000000-0000-0000-0000-000000000000}"/>
          </ac:spMkLst>
        </pc:spChg>
        <pc:spChg chg="add del">
          <ac:chgData name="Soheil Abbasloo" userId="d71572ce-aea6-4a3a-9d7a-c1bc96c12f67" providerId="ADAL" clId="{5A221130-90B4-4FFD-B26D-E6AAC359A9C7}" dt="2022-10-17T16:55:13.674" v="4741" actId="478"/>
          <ac:spMkLst>
            <pc:docMk/>
            <pc:sldMk cId="1191308002" sldId="1381"/>
            <ac:spMk id="930818" creationId="{00000000-0000-0000-0000-000000000000}"/>
          </ac:spMkLst>
        </pc:spChg>
        <pc:cxnChg chg="mod">
          <ac:chgData name="Soheil Abbasloo" userId="d71572ce-aea6-4a3a-9d7a-c1bc96c12f67" providerId="ADAL" clId="{5A221130-90B4-4FFD-B26D-E6AAC359A9C7}" dt="2022-10-17T20:02:11.919" v="6835" actId="14100"/>
          <ac:cxnSpMkLst>
            <pc:docMk/>
            <pc:sldMk cId="1191308002" sldId="1381"/>
            <ac:cxnSpMk id="38942" creationId="{00000000-0000-0000-0000-000000000000}"/>
          </ac:cxnSpMkLst>
        </pc:cxnChg>
      </pc:sldChg>
      <pc:sldChg chg="modSp add mod">
        <pc:chgData name="Soheil Abbasloo" userId="d71572ce-aea6-4a3a-9d7a-c1bc96c12f67" providerId="ADAL" clId="{5A221130-90B4-4FFD-B26D-E6AAC359A9C7}" dt="2022-10-17T19:03:57.621" v="5814" actId="20577"/>
        <pc:sldMkLst>
          <pc:docMk/>
          <pc:sldMk cId="3264212695" sldId="1382"/>
        </pc:sldMkLst>
        <pc:spChg chg="mod">
          <ac:chgData name="Soheil Abbasloo" userId="d71572ce-aea6-4a3a-9d7a-c1bc96c12f67" providerId="ADAL" clId="{5A221130-90B4-4FFD-B26D-E6AAC359A9C7}" dt="2022-10-17T19:03:38.112" v="5786" actId="20577"/>
          <ac:spMkLst>
            <pc:docMk/>
            <pc:sldMk cId="3264212695" sldId="1382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9:03:57.621" v="5814" actId="20577"/>
          <ac:spMkLst>
            <pc:docMk/>
            <pc:sldMk cId="3264212695" sldId="1382"/>
            <ac:spMk id="6" creationId="{2C47465A-3C8F-D4E2-BD56-31FC175DDAE2}"/>
          </ac:spMkLst>
        </pc:spChg>
      </pc:sldChg>
      <pc:sldChg chg="modSp add del mod">
        <pc:chgData name="Soheil Abbasloo" userId="d71572ce-aea6-4a3a-9d7a-c1bc96c12f67" providerId="ADAL" clId="{5A221130-90B4-4FFD-B26D-E6AAC359A9C7}" dt="2022-10-17T19:02:42.508" v="5740" actId="47"/>
        <pc:sldMkLst>
          <pc:docMk/>
          <pc:sldMk cId="3088602301" sldId="1383"/>
        </pc:sldMkLst>
        <pc:spChg chg="mod">
          <ac:chgData name="Soheil Abbasloo" userId="d71572ce-aea6-4a3a-9d7a-c1bc96c12f67" providerId="ADAL" clId="{5A221130-90B4-4FFD-B26D-E6AAC359A9C7}" dt="2022-10-17T18:16:56.914" v="4836" actId="20577"/>
          <ac:spMkLst>
            <pc:docMk/>
            <pc:sldMk cId="3088602301" sldId="1383"/>
            <ac:spMk id="7373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1:22:15.337" v="7673" actId="113"/>
        <pc:sldMkLst>
          <pc:docMk/>
          <pc:sldMk cId="3450354946" sldId="1383"/>
        </pc:sldMkLst>
        <pc:spChg chg="mod ord">
          <ac:chgData name="Soheil Abbasloo" userId="d71572ce-aea6-4a3a-9d7a-c1bc96c12f67" providerId="ADAL" clId="{5A221130-90B4-4FFD-B26D-E6AAC359A9C7}" dt="2022-10-17T20:15:05.905" v="7068" actId="20577"/>
          <ac:spMkLst>
            <pc:docMk/>
            <pc:sldMk cId="3450354946" sldId="1383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22:15.337" v="7673" actId="113"/>
          <ac:spMkLst>
            <pc:docMk/>
            <pc:sldMk cId="3450354946" sldId="1383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8T14:41:18.172" v="8411" actId="108"/>
        <pc:sldMkLst>
          <pc:docMk/>
          <pc:sldMk cId="15646810" sldId="1384"/>
        </pc:sldMkLst>
        <pc:spChg chg="mod ord">
          <ac:chgData name="Soheil Abbasloo" userId="d71572ce-aea6-4a3a-9d7a-c1bc96c12f67" providerId="ADAL" clId="{5A221130-90B4-4FFD-B26D-E6AAC359A9C7}" dt="2022-10-17T20:06:10.134" v="6916" actId="2711"/>
          <ac:spMkLst>
            <pc:docMk/>
            <pc:sldMk cId="15646810" sldId="1384"/>
            <ac:spMk id="7168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4:41:18.172" v="8411" actId="108"/>
          <ac:spMkLst>
            <pc:docMk/>
            <pc:sldMk cId="15646810" sldId="1384"/>
            <ac:spMk id="95334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30:40.338" v="7144" actId="14100"/>
        <pc:sldMkLst>
          <pc:docMk/>
          <pc:sldMk cId="1207224980" sldId="1385"/>
        </pc:sldMkLst>
        <pc:spChg chg="mod ord">
          <ac:chgData name="Soheil Abbasloo" userId="d71572ce-aea6-4a3a-9d7a-c1bc96c12f67" providerId="ADAL" clId="{5A221130-90B4-4FFD-B26D-E6AAC359A9C7}" dt="2022-10-17T20:06:38.889" v="6919" actId="2711"/>
          <ac:spMkLst>
            <pc:docMk/>
            <pc:sldMk cId="1207224980" sldId="1385"/>
            <ac:spMk id="75779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30:40.338" v="7144" actId="14100"/>
          <ac:spMkLst>
            <pc:docMk/>
            <pc:sldMk cId="1207224980" sldId="1385"/>
            <ac:spMk id="95744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36.709" v="6926" actId="207"/>
          <ac:spMkLst>
            <pc:docMk/>
            <pc:sldMk cId="1207224980" sldId="1385"/>
            <ac:spMk id="957462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1:03:22.889" v="7472" actId="47"/>
        <pc:sldMkLst>
          <pc:docMk/>
          <pc:sldMk cId="46561950" sldId="1386"/>
        </pc:sldMkLst>
        <pc:spChg chg="add del mod ord">
          <ac:chgData name="Soheil Abbasloo" userId="d71572ce-aea6-4a3a-9d7a-c1bc96c12f67" providerId="ADAL" clId="{5A221130-90B4-4FFD-B26D-E6AAC359A9C7}" dt="2022-10-17T20:07:54.029" v="6928" actId="478"/>
          <ac:spMkLst>
            <pc:docMk/>
            <pc:sldMk cId="46561950" sldId="1386"/>
            <ac:spMk id="2" creationId="{7B01FC9F-8772-2E20-88F7-97EC417B1DBA}"/>
          </ac:spMkLst>
        </pc:spChg>
        <pc:spChg chg="mod ord">
          <ac:chgData name="Soheil Abbasloo" userId="d71572ce-aea6-4a3a-9d7a-c1bc96c12f67" providerId="ADAL" clId="{5A221130-90B4-4FFD-B26D-E6AAC359A9C7}" dt="2022-10-17T20:08:08.054" v="6933" actId="313"/>
          <ac:spMkLst>
            <pc:docMk/>
            <pc:sldMk cId="46561950" sldId="1386"/>
            <ac:spMk id="7987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6:54.859" v="6635" actId="20577"/>
          <ac:spMkLst>
            <pc:docMk/>
            <pc:sldMk cId="46561950" sldId="1386"/>
            <ac:spMk id="7988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9:18.914" v="6982" actId="1038"/>
          <ac:spMkLst>
            <pc:docMk/>
            <pc:sldMk cId="46561950" sldId="1386"/>
            <ac:spMk id="7990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59.164" v="6929" actId="2711"/>
          <ac:spMkLst>
            <pc:docMk/>
            <pc:sldMk cId="46561950" sldId="1386"/>
            <ac:spMk id="7990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7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18.830" v="4818" actId="478"/>
          <ac:spMkLst>
            <pc:docMk/>
            <pc:sldMk cId="46561950" sldId="1386"/>
            <ac:spMk id="961539" creationId="{00000000-0000-0000-0000-000000000000}"/>
          </ac:spMkLst>
        </pc:spChg>
        <pc:grpChg chg="add mod">
          <ac:chgData name="Soheil Abbasloo" userId="d71572ce-aea6-4a3a-9d7a-c1bc96c12f67" providerId="ADAL" clId="{5A221130-90B4-4FFD-B26D-E6AAC359A9C7}" dt="2022-10-17T21:02:19.495" v="7462" actId="164"/>
          <ac:grpSpMkLst>
            <pc:docMk/>
            <pc:sldMk cId="46561950" sldId="1386"/>
            <ac:grpSpMk id="4" creationId="{AC5CFB00-181D-4483-EB85-A773C673F2B4}"/>
          </ac:grpSpMkLst>
        </pc:grpChg>
        <pc:cxnChg chg="mod">
          <ac:chgData name="Soheil Abbasloo" userId="d71572ce-aea6-4a3a-9d7a-c1bc96c12f67" providerId="ADAL" clId="{5A221130-90B4-4FFD-B26D-E6AAC359A9C7}" dt="2022-10-17T21:02:19.495" v="7462" actId="164"/>
          <ac:cxnSpMkLst>
            <pc:docMk/>
            <pc:sldMk cId="46561950" sldId="1386"/>
            <ac:cxnSpMk id="79908" creationId="{00000000-0000-0000-0000-000000000000}"/>
          </ac:cxnSpMkLst>
        </pc:cxn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7T21:07:22.739" v="7617" actId="1035"/>
        <pc:sldMkLst>
          <pc:docMk/>
          <pc:sldMk cId="1811679457" sldId="1387"/>
        </pc:sldMkLst>
        <pc:spChg chg="add del mod ord">
          <ac:chgData name="Soheil Abbasloo" userId="d71572ce-aea6-4a3a-9d7a-c1bc96c12f67" providerId="ADAL" clId="{5A221130-90B4-4FFD-B26D-E6AAC359A9C7}" dt="2022-10-17T20:08:45.733" v="6952" actId="478"/>
          <ac:spMkLst>
            <pc:docMk/>
            <pc:sldMk cId="1811679457" sldId="1387"/>
            <ac:spMk id="4" creationId="{0EB0A90D-30ED-6A3B-E65C-9A21C2D8A8FD}"/>
          </ac:spMkLst>
        </pc:spChg>
        <pc:spChg chg="add mod">
          <ac:chgData name="Soheil Abbasloo" userId="d71572ce-aea6-4a3a-9d7a-c1bc96c12f67" providerId="ADAL" clId="{5A221130-90B4-4FFD-B26D-E6AAC359A9C7}" dt="2022-10-17T21:01:52.526" v="7461"/>
          <ac:spMkLst>
            <pc:docMk/>
            <pc:sldMk cId="1811679457" sldId="1387"/>
            <ac:spMk id="6" creationId="{13EB9ECA-5F06-8D19-CE75-D0090B5CD79F}"/>
          </ac:spMkLst>
        </pc:spChg>
        <pc:spChg chg="add mod">
          <ac:chgData name="Soheil Abbasloo" userId="d71572ce-aea6-4a3a-9d7a-c1bc96c12f67" providerId="ADAL" clId="{5A221130-90B4-4FFD-B26D-E6AAC359A9C7}" dt="2022-10-17T21:01:52.526" v="7461"/>
          <ac:spMkLst>
            <pc:docMk/>
            <pc:sldMk cId="1811679457" sldId="1387"/>
            <ac:spMk id="8" creationId="{57FBA979-8951-7DA4-BB59-562944323FE3}"/>
          </ac:spMkLst>
        </pc:spChg>
        <pc:spChg chg="mod">
          <ac:chgData name="Soheil Abbasloo" userId="d71572ce-aea6-4a3a-9d7a-c1bc96c12f67" providerId="ADAL" clId="{5A221130-90B4-4FFD-B26D-E6AAC359A9C7}" dt="2022-10-17T21:02:22.871" v="7463"/>
          <ac:spMkLst>
            <pc:docMk/>
            <pc:sldMk cId="1811679457" sldId="1387"/>
            <ac:spMk id="10" creationId="{203D7444-1E3B-9474-494A-271304E0D937}"/>
          </ac:spMkLst>
        </pc:spChg>
        <pc:spChg chg="mod">
          <ac:chgData name="Soheil Abbasloo" userId="d71572ce-aea6-4a3a-9d7a-c1bc96c12f67" providerId="ADAL" clId="{5A221130-90B4-4FFD-B26D-E6AAC359A9C7}" dt="2022-10-17T21:07:22.739" v="7617" actId="1035"/>
          <ac:spMkLst>
            <pc:docMk/>
            <pc:sldMk cId="1811679457" sldId="1387"/>
            <ac:spMk id="11" creationId="{76AC80FF-FB56-0BBF-9506-150AFB2E906A}"/>
          </ac:spMkLst>
        </pc:spChg>
        <pc:spChg chg="mod">
          <ac:chgData name="Soheil Abbasloo" userId="d71572ce-aea6-4a3a-9d7a-c1bc96c12f67" providerId="ADAL" clId="{5A221130-90B4-4FFD-B26D-E6AAC359A9C7}" dt="2022-10-17T21:07:10.943" v="7568" actId="1036"/>
          <ac:spMkLst>
            <pc:docMk/>
            <pc:sldMk cId="1811679457" sldId="1387"/>
            <ac:spMk id="12" creationId="{D07C56F4-CDC2-88D1-D251-05CC4E6AD4AB}"/>
          </ac:spMkLst>
        </pc:spChg>
        <pc:spChg chg="mod ord">
          <ac:chgData name="Soheil Abbasloo" userId="d71572ce-aea6-4a3a-9d7a-c1bc96c12f67" providerId="ADAL" clId="{5A221130-90B4-4FFD-B26D-E6AAC359A9C7}" dt="2022-10-17T21:00:49.927" v="7426"/>
          <ac:spMkLst>
            <pc:docMk/>
            <pc:sldMk cId="1811679457" sldId="1387"/>
            <ac:spMk id="819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0:58.373" v="7427"/>
          <ac:spMkLst>
            <pc:docMk/>
            <pc:sldMk cId="1811679457" sldId="1387"/>
            <ac:spMk id="819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05.639" v="7428"/>
          <ac:spMkLst>
            <pc:docMk/>
            <pc:sldMk cId="1811679457" sldId="1387"/>
            <ac:spMk id="819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41.129" v="7502" actId="1037"/>
          <ac:spMkLst>
            <pc:docMk/>
            <pc:sldMk cId="1811679457" sldId="1387"/>
            <ac:spMk id="81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13.840" v="7429"/>
          <ac:spMkLst>
            <pc:docMk/>
            <pc:sldMk cId="1811679457" sldId="1387"/>
            <ac:spMk id="819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30.131" v="7456" actId="1038"/>
          <ac:spMkLst>
            <pc:docMk/>
            <pc:sldMk cId="1811679457" sldId="1387"/>
            <ac:spMk id="819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30.345" v="7499" actId="1037"/>
          <ac:spMkLst>
            <pc:docMk/>
            <pc:sldMk cId="1811679457" sldId="1387"/>
            <ac:spMk id="819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6:51.855" v="6634" actId="20577"/>
          <ac:spMkLst>
            <pc:docMk/>
            <pc:sldMk cId="1811679457" sldId="1387"/>
            <ac:spMk id="819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07.963" v="7471" actId="207"/>
          <ac:spMkLst>
            <pc:docMk/>
            <pc:sldMk cId="1811679457" sldId="1387"/>
            <ac:spMk id="8194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33.008" v="7464"/>
          <ac:spMkLst>
            <pc:docMk/>
            <pc:sldMk cId="1811679457" sldId="1387"/>
            <ac:spMk id="8194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21:02:36.738" v="7466" actId="478"/>
          <ac:spMkLst>
            <pc:docMk/>
            <pc:sldMk cId="1811679457" sldId="1387"/>
            <ac:spMk id="81950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21:07:14.710" v="7585" actId="478"/>
          <ac:spMkLst>
            <pc:docMk/>
            <pc:sldMk cId="1811679457" sldId="1387"/>
            <ac:spMk id="81954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21:07:00.280" v="7529" actId="478"/>
          <ac:spMkLst>
            <pc:docMk/>
            <pc:sldMk cId="1811679457" sldId="1387"/>
            <ac:spMk id="81955" creationId="{00000000-0000-0000-0000-000000000000}"/>
          </ac:spMkLst>
        </pc:spChg>
        <pc:spChg chg="del topLvl">
          <ac:chgData name="Soheil Abbasloo" userId="d71572ce-aea6-4a3a-9d7a-c1bc96c12f67" providerId="ADAL" clId="{5A221130-90B4-4FFD-B26D-E6AAC359A9C7}" dt="2022-10-17T21:01:38.876" v="7459" actId="478"/>
          <ac:spMkLst>
            <pc:docMk/>
            <pc:sldMk cId="1811679457" sldId="1387"/>
            <ac:spMk id="81957" creationId="{00000000-0000-0000-0000-000000000000}"/>
          </ac:spMkLst>
        </pc:spChg>
        <pc:spChg chg="del topLvl">
          <ac:chgData name="Soheil Abbasloo" userId="d71572ce-aea6-4a3a-9d7a-c1bc96c12f67" providerId="ADAL" clId="{5A221130-90B4-4FFD-B26D-E6AAC359A9C7}" dt="2022-10-17T21:01:36.837" v="7458" actId="478"/>
          <ac:spMkLst>
            <pc:docMk/>
            <pc:sldMk cId="1811679457" sldId="1387"/>
            <ac:spMk id="81958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22.641" v="4819" actId="478"/>
          <ac:spMkLst>
            <pc:docMk/>
            <pc:sldMk cId="1811679457" sldId="1387"/>
            <ac:spMk id="963587" creationId="{00000000-0000-0000-0000-000000000000}"/>
          </ac:spMkLst>
        </pc:spChg>
        <pc:grpChg chg="del">
          <ac:chgData name="Soheil Abbasloo" userId="d71572ce-aea6-4a3a-9d7a-c1bc96c12f67" providerId="ADAL" clId="{5A221130-90B4-4FFD-B26D-E6AAC359A9C7}" dt="2022-10-17T21:01:42.631" v="7460" actId="478"/>
          <ac:grpSpMkLst>
            <pc:docMk/>
            <pc:sldMk cId="1811679457" sldId="1387"/>
            <ac:grpSpMk id="2" creationId="{00000000-0000-0000-0000-000000000000}"/>
          </ac:grpSpMkLst>
        </pc:grpChg>
        <pc:grpChg chg="del">
          <ac:chgData name="Soheil Abbasloo" userId="d71572ce-aea6-4a3a-9d7a-c1bc96c12f67" providerId="ADAL" clId="{5A221130-90B4-4FFD-B26D-E6AAC359A9C7}" dt="2022-10-17T21:01:36.837" v="7458" actId="478"/>
          <ac:grpSpMkLst>
            <pc:docMk/>
            <pc:sldMk cId="1811679457" sldId="1387"/>
            <ac:grpSpMk id="3" creationId="{00000000-0000-0000-0000-000000000000}"/>
          </ac:grpSpMkLst>
        </pc:grpChg>
        <pc:grpChg chg="add mod">
          <ac:chgData name="Soheil Abbasloo" userId="d71572ce-aea6-4a3a-9d7a-c1bc96c12f67" providerId="ADAL" clId="{5A221130-90B4-4FFD-B26D-E6AAC359A9C7}" dt="2022-10-17T21:07:17.361" v="7587" actId="1035"/>
          <ac:grpSpMkLst>
            <pc:docMk/>
            <pc:sldMk cId="1811679457" sldId="1387"/>
            <ac:grpSpMk id="9" creationId="{02BD8898-6485-590D-9097-2F92B412147F}"/>
          </ac:grpSpMkLst>
        </pc:grpChg>
        <pc:cxnChg chg="add mod">
          <ac:chgData name="Soheil Abbasloo" userId="d71572ce-aea6-4a3a-9d7a-c1bc96c12f67" providerId="ADAL" clId="{5A221130-90B4-4FFD-B26D-E6AAC359A9C7}" dt="2022-10-17T21:01:52.526" v="7461"/>
          <ac:cxnSpMkLst>
            <pc:docMk/>
            <pc:sldMk cId="1811679457" sldId="1387"/>
            <ac:cxnSpMk id="7" creationId="{26EBD471-6B6A-E635-732A-13F4316ED4AB}"/>
          </ac:cxnSpMkLst>
        </pc:cxnChg>
        <pc:cxnChg chg="mod">
          <ac:chgData name="Soheil Abbasloo" userId="d71572ce-aea6-4a3a-9d7a-c1bc96c12f67" providerId="ADAL" clId="{5A221130-90B4-4FFD-B26D-E6AAC359A9C7}" dt="2022-10-17T21:07:22.739" v="7617" actId="1035"/>
          <ac:cxnSpMkLst>
            <pc:docMk/>
            <pc:sldMk cId="1811679457" sldId="1387"/>
            <ac:cxnSpMk id="13" creationId="{A32F75DA-83D4-3781-B008-9332D374E5BA}"/>
          </ac:cxnSpMkLst>
        </pc:cxnChg>
        <pc:cxnChg chg="del mod">
          <ac:chgData name="Soheil Abbasloo" userId="d71572ce-aea6-4a3a-9d7a-c1bc96c12f67" providerId="ADAL" clId="{5A221130-90B4-4FFD-B26D-E6AAC359A9C7}" dt="2022-10-17T21:01:33.289" v="7457" actId="478"/>
          <ac:cxnSpMkLst>
            <pc:docMk/>
            <pc:sldMk cId="1811679457" sldId="1387"/>
            <ac:cxnSpMk id="81956" creationId="{00000000-0000-0000-0000-000000000000}"/>
          </ac:cxnSpMkLst>
        </pc:cxnChg>
        <pc:cxnChg chg="mod">
          <ac:chgData name="Soheil Abbasloo" userId="d71572ce-aea6-4a3a-9d7a-c1bc96c12f67" providerId="ADAL" clId="{5A221130-90B4-4FFD-B26D-E6AAC359A9C7}" dt="2022-10-17T21:01:42.631" v="7460" actId="478"/>
          <ac:cxnSpMkLst>
            <pc:docMk/>
            <pc:sldMk cId="1811679457" sldId="1387"/>
            <ac:cxnSpMk id="81959" creationId="{00000000-0000-0000-0000-000000000000}"/>
          </ac:cxnSpMkLst>
        </pc:cxnChg>
      </pc:sldChg>
      <pc:sldChg chg="addSp delSp modSp add del mod modClrScheme modAnim chgLayout">
        <pc:chgData name="Soheil Abbasloo" userId="d71572ce-aea6-4a3a-9d7a-c1bc96c12f67" providerId="ADAL" clId="{5A221130-90B4-4FFD-B26D-E6AAC359A9C7}" dt="2022-10-17T21:09:19.375" v="7624" actId="313"/>
        <pc:sldMkLst>
          <pc:docMk/>
          <pc:sldMk cId="231749179" sldId="1388"/>
        </pc:sldMkLst>
        <pc:spChg chg="add del mod ord">
          <ac:chgData name="Soheil Abbasloo" userId="d71572ce-aea6-4a3a-9d7a-c1bc96c12f67" providerId="ADAL" clId="{5A221130-90B4-4FFD-B26D-E6AAC359A9C7}" dt="2022-10-17T21:04:05.338" v="7488" actId="478"/>
          <ac:spMkLst>
            <pc:docMk/>
            <pc:sldMk cId="231749179" sldId="1388"/>
            <ac:spMk id="2" creationId="{27D9BA75-92F2-BB78-B1F7-87619C47A3FD}"/>
          </ac:spMkLst>
        </pc:spChg>
        <pc:spChg chg="mod ord">
          <ac:chgData name="Soheil Abbasloo" userId="d71572ce-aea6-4a3a-9d7a-c1bc96c12f67" providerId="ADAL" clId="{5A221130-90B4-4FFD-B26D-E6AAC359A9C7}" dt="2022-10-17T20:09:48.987" v="7001" actId="313"/>
          <ac:spMkLst>
            <pc:docMk/>
            <pc:sldMk cId="231749179" sldId="1388"/>
            <ac:spMk id="8397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6:35.647" v="7511" actId="1037"/>
          <ac:spMkLst>
            <pc:docMk/>
            <pc:sldMk cId="231749179" sldId="1388"/>
            <ac:spMk id="8397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8:25.678" v="6637" actId="20577"/>
          <ac:spMkLst>
            <pc:docMk/>
            <pc:sldMk cId="231749179" sldId="1388"/>
            <ac:spMk id="8398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36.486" v="7479" actId="1076"/>
          <ac:spMkLst>
            <pc:docMk/>
            <pc:sldMk cId="231749179" sldId="1388"/>
            <ac:spMk id="8398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44.557" v="7487" actId="1035"/>
          <ac:spMkLst>
            <pc:docMk/>
            <pc:sldMk cId="231749179" sldId="1388"/>
            <ac:spMk id="8398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9:33.891" v="6997" actId="1038"/>
          <ac:spMkLst>
            <pc:docMk/>
            <pc:sldMk cId="231749179" sldId="1388"/>
            <ac:spMk id="8399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9:19.375" v="7624" actId="313"/>
          <ac:spMkLst>
            <pc:docMk/>
            <pc:sldMk cId="231749179" sldId="1388"/>
            <ac:spMk id="83996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25.057" v="4820" actId="478"/>
          <ac:spMkLst>
            <pc:docMk/>
            <pc:sldMk cId="231749179" sldId="1388"/>
            <ac:spMk id="96563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10:03.739" v="7007" actId="404"/>
        <pc:sldMkLst>
          <pc:docMk/>
          <pc:sldMk cId="1010614873" sldId="1389"/>
        </pc:sldMkLst>
        <pc:spChg chg="add del mod ord">
          <ac:chgData name="Soheil Abbasloo" userId="d71572ce-aea6-4a3a-9d7a-c1bc96c12f67" providerId="ADAL" clId="{5A221130-90B4-4FFD-B26D-E6AAC359A9C7}" dt="2022-10-17T20:09:56.782" v="7002" actId="700"/>
          <ac:spMkLst>
            <pc:docMk/>
            <pc:sldMk cId="1010614873" sldId="1389"/>
            <ac:spMk id="5" creationId="{E6AC9EFC-6D3E-037E-4DEC-0E9F234076A7}"/>
          </ac:spMkLst>
        </pc:spChg>
        <pc:spChg chg="add mod ord">
          <ac:chgData name="Soheil Abbasloo" userId="d71572ce-aea6-4a3a-9d7a-c1bc96c12f67" providerId="ADAL" clId="{5A221130-90B4-4FFD-B26D-E6AAC359A9C7}" dt="2022-10-17T20:09:56.782" v="7002" actId="700"/>
          <ac:spMkLst>
            <pc:docMk/>
            <pc:sldMk cId="1010614873" sldId="1389"/>
            <ac:spMk id="6" creationId="{15D7C398-DFA8-03C9-B02B-7E25CA5F37BB}"/>
          </ac:spMkLst>
        </pc:spChg>
        <pc:spChg chg="mod ord">
          <ac:chgData name="Soheil Abbasloo" userId="d71572ce-aea6-4a3a-9d7a-c1bc96c12f67" providerId="ADAL" clId="{5A221130-90B4-4FFD-B26D-E6AAC359A9C7}" dt="2022-10-17T20:10:03.739" v="7007" actId="404"/>
          <ac:spMkLst>
            <pc:docMk/>
            <pc:sldMk cId="1010614873" sldId="1389"/>
            <ac:spMk id="86019" creationId="{00000000-0000-0000-0000-000000000000}"/>
          </ac:spMkLst>
        </pc:spChg>
      </pc:sldChg>
      <pc:sldChg chg="addSp modSp add mod modAnim">
        <pc:chgData name="Soheil Abbasloo" userId="d71572ce-aea6-4a3a-9d7a-c1bc96c12f67" providerId="ADAL" clId="{5A221130-90B4-4FFD-B26D-E6AAC359A9C7}" dt="2022-10-17T21:15:49.432" v="7626"/>
        <pc:sldMkLst>
          <pc:docMk/>
          <pc:sldMk cId="2944919228" sldId="1390"/>
        </pc:sldMkLst>
        <pc:spChg chg="mod">
          <ac:chgData name="Soheil Abbasloo" userId="d71572ce-aea6-4a3a-9d7a-c1bc96c12f67" providerId="ADAL" clId="{5A221130-90B4-4FFD-B26D-E6AAC359A9C7}" dt="2022-10-17T18:32:50.126" v="4956" actId="20577"/>
          <ac:spMkLst>
            <pc:docMk/>
            <pc:sldMk cId="2944919228" sldId="1390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8:34:58.670" v="5048" actId="1035"/>
          <ac:spMkLst>
            <pc:docMk/>
            <pc:sldMk cId="2944919228" sldId="1390"/>
            <ac:spMk id="4" creationId="{AFAD2C11-0944-AA32-134E-1B8193041E1E}"/>
          </ac:spMkLst>
        </pc:spChg>
        <pc:spChg chg="add mod">
          <ac:chgData name="Soheil Abbasloo" userId="d71572ce-aea6-4a3a-9d7a-c1bc96c12f67" providerId="ADAL" clId="{5A221130-90B4-4FFD-B26D-E6AAC359A9C7}" dt="2022-10-17T18:37:05.083" v="5155" actId="404"/>
          <ac:spMkLst>
            <pc:docMk/>
            <pc:sldMk cId="2944919228" sldId="1390"/>
            <ac:spMk id="5" creationId="{4512DBF8-6C61-3D01-506B-A9C4B6CB05F5}"/>
          </ac:spMkLst>
        </pc:spChg>
        <pc:spChg chg="mod">
          <ac:chgData name="Soheil Abbasloo" userId="d71572ce-aea6-4a3a-9d7a-c1bc96c12f67" providerId="ADAL" clId="{5A221130-90B4-4FFD-B26D-E6AAC359A9C7}" dt="2022-10-17T18:36:43.791" v="5117" actId="20577"/>
          <ac:spMkLst>
            <pc:docMk/>
            <pc:sldMk cId="2944919228" sldId="1390"/>
            <ac:spMk id="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8:36:09.587" v="5091" actId="6549"/>
          <ac:spMkLst>
            <pc:docMk/>
            <pc:sldMk cId="2944919228" sldId="1390"/>
            <ac:spMk id="10" creationId="{D7ACA216-3648-1C71-D443-B4211D96A37D}"/>
          </ac:spMkLst>
        </pc:spChg>
        <pc:spChg chg="mod">
          <ac:chgData name="Soheil Abbasloo" userId="d71572ce-aea6-4a3a-9d7a-c1bc96c12f67" providerId="ADAL" clId="{5A221130-90B4-4FFD-B26D-E6AAC359A9C7}" dt="2022-10-17T18:43:50.698" v="5260" actId="1037"/>
          <ac:spMkLst>
            <pc:docMk/>
            <pc:sldMk cId="2944919228" sldId="1390"/>
            <ac:spMk id="13" creationId="{9C252DAC-CDA2-1AB8-952F-662765089661}"/>
          </ac:spMkLst>
        </pc:spChg>
        <pc:picChg chg="mod">
          <ac:chgData name="Soheil Abbasloo" userId="d71572ce-aea6-4a3a-9d7a-c1bc96c12f67" providerId="ADAL" clId="{5A221130-90B4-4FFD-B26D-E6AAC359A9C7}" dt="2022-10-17T18:34:58.670" v="5048" actId="1035"/>
          <ac:picMkLst>
            <pc:docMk/>
            <pc:sldMk cId="2944919228" sldId="1390"/>
            <ac:picMk id="7" creationId="{87192BD6-5B49-63CA-84A0-B491366D9165}"/>
          </ac:picMkLst>
        </pc:picChg>
        <pc:picChg chg="mod">
          <ac:chgData name="Soheil Abbasloo" userId="d71572ce-aea6-4a3a-9d7a-c1bc96c12f67" providerId="ADAL" clId="{5A221130-90B4-4FFD-B26D-E6AAC359A9C7}" dt="2022-10-17T18:34:58.670" v="5048" actId="1035"/>
          <ac:picMkLst>
            <pc:docMk/>
            <pc:sldMk cId="2944919228" sldId="1390"/>
            <ac:picMk id="8" creationId="{C11C24A0-15F0-7CC0-89F7-F030E73816E1}"/>
          </ac:picMkLst>
        </pc:picChg>
      </pc:sldChg>
      <pc:sldChg chg="modSp add mod">
        <pc:chgData name="Soheil Abbasloo" userId="d71572ce-aea6-4a3a-9d7a-c1bc96c12f67" providerId="ADAL" clId="{5A221130-90B4-4FFD-B26D-E6AAC359A9C7}" dt="2022-10-17T21:19:44.142" v="7635" actId="207"/>
        <pc:sldMkLst>
          <pc:docMk/>
          <pc:sldMk cId="3958411755" sldId="1391"/>
        </pc:sldMkLst>
        <pc:spChg chg="mod">
          <ac:chgData name="Soheil Abbasloo" userId="d71572ce-aea6-4a3a-9d7a-c1bc96c12f67" providerId="ADAL" clId="{5A221130-90B4-4FFD-B26D-E6AAC359A9C7}" dt="2022-10-17T20:13:43.363" v="7061" actId="2711"/>
          <ac:spMkLst>
            <pc:docMk/>
            <pc:sldMk cId="3958411755" sldId="1391"/>
            <ac:spMk id="30720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19:44.142" v="7635" actId="207"/>
          <ac:spMkLst>
            <pc:docMk/>
            <pc:sldMk cId="3958411755" sldId="1391"/>
            <ac:spMk id="30721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19:39.625" v="7634" actId="207"/>
          <ac:spMkLst>
            <pc:docMk/>
            <pc:sldMk cId="3958411755" sldId="1391"/>
            <ac:spMk id="307211" creationId="{00000000-0000-0000-0000-000000000000}"/>
          </ac:spMkLst>
        </pc:spChg>
      </pc:sldChg>
      <pc:sldChg chg="addSp delSp modSp new mod ord modAnim chgLayout">
        <pc:chgData name="Soheil Abbasloo" userId="d71572ce-aea6-4a3a-9d7a-c1bc96c12f67" providerId="ADAL" clId="{5A221130-90B4-4FFD-B26D-E6AAC359A9C7}" dt="2022-10-17T20:14:25.453" v="7063" actId="6549"/>
        <pc:sldMkLst>
          <pc:docMk/>
          <pc:sldMk cId="1427595971" sldId="1392"/>
        </pc:sldMkLst>
        <pc:spChg chg="mod ord">
          <ac:chgData name="Soheil Abbasloo" userId="d71572ce-aea6-4a3a-9d7a-c1bc96c12f67" providerId="ADAL" clId="{5A221130-90B4-4FFD-B26D-E6AAC359A9C7}" dt="2022-10-17T19:06:12.274" v="5836" actId="700"/>
          <ac:spMkLst>
            <pc:docMk/>
            <pc:sldMk cId="1427595971" sldId="1392"/>
            <ac:spMk id="2" creationId="{88336219-176B-3C25-30D4-CA3C71E7E48B}"/>
          </ac:spMkLst>
        </pc:spChg>
        <pc:spChg chg="del">
          <ac:chgData name="Soheil Abbasloo" userId="d71572ce-aea6-4a3a-9d7a-c1bc96c12f67" providerId="ADAL" clId="{5A221130-90B4-4FFD-B26D-E6AAC359A9C7}" dt="2022-10-17T18:40:46.873" v="5226" actId="478"/>
          <ac:spMkLst>
            <pc:docMk/>
            <pc:sldMk cId="1427595971" sldId="1392"/>
            <ac:spMk id="3" creationId="{195CFD06-BDEA-E0F2-1694-F344BE714FEE}"/>
          </ac:spMkLst>
        </pc:spChg>
        <pc:spChg chg="mod ord">
          <ac:chgData name="Soheil Abbasloo" userId="d71572ce-aea6-4a3a-9d7a-c1bc96c12f67" providerId="ADAL" clId="{5A221130-90B4-4FFD-B26D-E6AAC359A9C7}" dt="2022-10-17T19:06:12.274" v="5836" actId="700"/>
          <ac:spMkLst>
            <pc:docMk/>
            <pc:sldMk cId="1427595971" sldId="1392"/>
            <ac:spMk id="4" creationId="{68E1B804-1C07-EF63-42BF-9BC84CD6F945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5" creationId="{1C3B7F48-9742-8EDB-FA37-4C70E9796838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6" creationId="{CD393551-972A-76B1-BF4F-D46CC6C0AE3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7" creationId="{7AD0FB5D-89CB-DBE1-4300-8A3FC1EC9EFD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8" creationId="{AC33C3CD-B8B5-3974-942F-4EAF7796376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9" creationId="{483531D5-1089-2C66-AA5A-4EF874BEB2F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0" creationId="{78182982-E28E-BF24-ED55-F3743ECD6B0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1" creationId="{E140D96C-5884-43FB-B877-EA554AE1D002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2" creationId="{84DB924C-A91D-77A8-9B00-0B504527986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3" creationId="{C14C9C20-2EA9-CF67-EC16-AFC47DABA56D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4" creationId="{A0A29809-7C83-455F-B50E-2788DBAB5FE8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5" creationId="{E536CA38-7EED-ECEC-DD44-0936618AED9C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6" creationId="{7B14CF5C-94DA-ADC5-B574-F0B11736641C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7" creationId="{7CA376B4-CAB6-8831-14B5-0D83EB479F9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8" creationId="{A27F15C4-E9EF-A221-04B0-BA7F89AA650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9" creationId="{3EEA999E-3DC3-C0B0-ACB1-B4376F3F1E4F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0" creationId="{0343255F-B060-4693-1AEC-A4B6878604E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1" creationId="{B9784365-38A1-3F52-A620-C1C754322D8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2" creationId="{B8CEFA4B-308F-C5FA-5E9B-8CC679B696B3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3" creationId="{A212C92D-2620-92DB-E3DE-D404345E0E4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4" creationId="{1DC99B07-F16E-4D6A-1F3C-D0EE5F9A909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5" creationId="{2E909245-11BF-3535-008F-98D598FC2F9B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6" creationId="{F0685D33-096F-3071-8632-FF30A078BFD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7" creationId="{EADAD314-DF62-4FA2-C8A1-AA8722D20BAA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8" creationId="{71D656DF-6750-C5C2-6E1F-6034AA637F46}"/>
          </ac:spMkLst>
        </pc:spChg>
        <pc:spChg chg="add mod ord">
          <ac:chgData name="Soheil Abbasloo" userId="d71572ce-aea6-4a3a-9d7a-c1bc96c12f67" providerId="ADAL" clId="{5A221130-90B4-4FFD-B26D-E6AAC359A9C7}" dt="2022-10-17T20:14:25.453" v="7063" actId="6549"/>
          <ac:spMkLst>
            <pc:docMk/>
            <pc:sldMk cId="1427595971" sldId="1392"/>
            <ac:spMk id="29" creationId="{243C3EA3-32B4-5569-B484-777D472EED4D}"/>
          </ac:spMkLst>
        </pc:spChg>
      </pc:sldChg>
      <pc:sldChg chg="modSp new del mod modShow">
        <pc:chgData name="Soheil Abbasloo" userId="d71572ce-aea6-4a3a-9d7a-c1bc96c12f67" providerId="ADAL" clId="{5A221130-90B4-4FFD-B26D-E6AAC359A9C7}" dt="2022-10-17T19:48:20.221" v="6787" actId="47"/>
        <pc:sldMkLst>
          <pc:docMk/>
          <pc:sldMk cId="1638001693" sldId="1393"/>
        </pc:sldMkLst>
        <pc:spChg chg="mod">
          <ac:chgData name="Soheil Abbasloo" userId="d71572ce-aea6-4a3a-9d7a-c1bc96c12f67" providerId="ADAL" clId="{5A221130-90B4-4FFD-B26D-E6AAC359A9C7}" dt="2022-10-17T18:52:55.407" v="5463" actId="242"/>
          <ac:spMkLst>
            <pc:docMk/>
            <pc:sldMk cId="1638001693" sldId="1393"/>
            <ac:spMk id="3" creationId="{1849039F-6FB3-5B97-9406-2C40A3F7DAE6}"/>
          </ac:spMkLst>
        </pc:spChg>
        <pc:spChg chg="mod">
          <ac:chgData name="Soheil Abbasloo" userId="d71572ce-aea6-4a3a-9d7a-c1bc96c12f67" providerId="ADAL" clId="{5A221130-90B4-4FFD-B26D-E6AAC359A9C7}" dt="2022-10-17T18:51:57.951" v="5462" actId="20577"/>
          <ac:spMkLst>
            <pc:docMk/>
            <pc:sldMk cId="1638001693" sldId="1393"/>
            <ac:spMk id="4" creationId="{A7E34A82-7960-90F0-5915-ECD7F50ABD31}"/>
          </ac:spMkLst>
        </pc:spChg>
      </pc:sldChg>
      <pc:sldChg chg="modSp add mod">
        <pc:chgData name="Soheil Abbasloo" userId="d71572ce-aea6-4a3a-9d7a-c1bc96c12f67" providerId="ADAL" clId="{5A221130-90B4-4FFD-B26D-E6AAC359A9C7}" dt="2022-10-17T20:58:36.930" v="7418" actId="20577"/>
        <pc:sldMkLst>
          <pc:docMk/>
          <pc:sldMk cId="1856767923" sldId="1394"/>
        </pc:sldMkLst>
        <pc:spChg chg="mod">
          <ac:chgData name="Soheil Abbasloo" userId="d71572ce-aea6-4a3a-9d7a-c1bc96c12f67" providerId="ADAL" clId="{5A221130-90B4-4FFD-B26D-E6AAC359A9C7}" dt="2022-10-17T20:58:36.930" v="7418" actId="20577"/>
          <ac:spMkLst>
            <pc:docMk/>
            <pc:sldMk cId="1856767923" sldId="1394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9:02:33.863" v="5737" actId="20577"/>
          <ac:spMkLst>
            <pc:docMk/>
            <pc:sldMk cId="1856767923" sldId="1394"/>
            <ac:spMk id="6" creationId="{2C47465A-3C8F-D4E2-BD56-31FC175DDAE2}"/>
          </ac:spMkLst>
        </pc:spChg>
      </pc:sldChg>
      <pc:sldChg chg="modSp new del mod">
        <pc:chgData name="Soheil Abbasloo" userId="d71572ce-aea6-4a3a-9d7a-c1bc96c12f67" providerId="ADAL" clId="{5A221130-90B4-4FFD-B26D-E6AAC359A9C7}" dt="2022-10-17T20:16:34.337" v="7077" actId="47"/>
        <pc:sldMkLst>
          <pc:docMk/>
          <pc:sldMk cId="3725679837" sldId="1395"/>
        </pc:sldMkLst>
        <pc:spChg chg="mod">
          <ac:chgData name="Soheil Abbasloo" userId="d71572ce-aea6-4a3a-9d7a-c1bc96c12f67" providerId="ADAL" clId="{5A221130-90B4-4FFD-B26D-E6AAC359A9C7}" dt="2022-10-17T19:45:49.545" v="6777" actId="20577"/>
          <ac:spMkLst>
            <pc:docMk/>
            <pc:sldMk cId="3725679837" sldId="1395"/>
            <ac:spMk id="4" creationId="{E246C4D8-C414-C56B-7EDB-0742234C12A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15:11.251" v="7069" actId="242"/>
        <pc:sldMkLst>
          <pc:docMk/>
          <pc:sldMk cId="3706571396" sldId="1396"/>
        </pc:sldMkLst>
        <pc:spChg chg="mod ord">
          <ac:chgData name="Soheil Abbasloo" userId="d71572ce-aea6-4a3a-9d7a-c1bc96c12f67" providerId="ADAL" clId="{5A221130-90B4-4FFD-B26D-E6AAC359A9C7}" dt="2022-10-17T19:47:59.642" v="6786" actId="20577"/>
          <ac:spMkLst>
            <pc:docMk/>
            <pc:sldMk cId="3706571396" sldId="139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5:11.251" v="7069" actId="242"/>
          <ac:spMkLst>
            <pc:docMk/>
            <pc:sldMk cId="3706571396" sldId="1396"/>
            <ac:spMk id="3" creationId="{00000000-0000-0000-0000-000000000000}"/>
          </ac:spMkLst>
        </pc:spChg>
      </pc:sldChg>
      <pc:sldChg chg="addSp delSp modSp new mod modClrScheme chgLayout">
        <pc:chgData name="Soheil Abbasloo" userId="d71572ce-aea6-4a3a-9d7a-c1bc96c12f67" providerId="ADAL" clId="{5A221130-90B4-4FFD-B26D-E6AAC359A9C7}" dt="2022-10-17T20:18:29.104" v="7107" actId="20577"/>
        <pc:sldMkLst>
          <pc:docMk/>
          <pc:sldMk cId="2520227980" sldId="1397"/>
        </pc:sldMkLst>
        <pc:spChg chg="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2" creationId="{D3D30016-CB4C-8FA7-AF25-74EF2C6433CF}"/>
          </ac:spMkLst>
        </pc:spChg>
        <pc:spChg chg="del 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3" creationId="{794CB77F-90A6-C99A-5C3A-0441F9CAD607}"/>
          </ac:spMkLst>
        </pc:spChg>
        <pc:spChg chg="del 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4" creationId="{CA5F5E28-DEC1-1837-9B47-4B35C092D12F}"/>
          </ac:spMkLst>
        </pc:spChg>
        <pc:spChg chg="add mod ord">
          <ac:chgData name="Soheil Abbasloo" userId="d71572ce-aea6-4a3a-9d7a-c1bc96c12f67" providerId="ADAL" clId="{5A221130-90B4-4FFD-B26D-E6AAC359A9C7}" dt="2022-10-17T20:18:19.996" v="7088" actId="20577"/>
          <ac:spMkLst>
            <pc:docMk/>
            <pc:sldMk cId="2520227980" sldId="1397"/>
            <ac:spMk id="5" creationId="{BF0C495A-5209-9F84-7AEB-E7C8995FD428}"/>
          </ac:spMkLst>
        </pc:spChg>
        <pc:spChg chg="add mod ord">
          <ac:chgData name="Soheil Abbasloo" userId="d71572ce-aea6-4a3a-9d7a-c1bc96c12f67" providerId="ADAL" clId="{5A221130-90B4-4FFD-B26D-E6AAC359A9C7}" dt="2022-10-17T20:18:29.104" v="7107" actId="20577"/>
          <ac:spMkLst>
            <pc:docMk/>
            <pc:sldMk cId="2520227980" sldId="1397"/>
            <ac:spMk id="6" creationId="{B1AE8419-A471-DC84-0822-2AAB77310A11}"/>
          </ac:spMkLst>
        </pc:spChg>
      </pc:sldChg>
      <pc:sldChg chg="modSp add mod modAnim">
        <pc:chgData name="Soheil Abbasloo" userId="d71572ce-aea6-4a3a-9d7a-c1bc96c12f67" providerId="ADAL" clId="{5A221130-90B4-4FFD-B26D-E6AAC359A9C7}" dt="2022-10-17T21:08:13.140" v="7621"/>
        <pc:sldMkLst>
          <pc:docMk/>
          <pc:sldMk cId="541956625" sldId="1398"/>
        </pc:sldMkLst>
        <pc:spChg chg="mod">
          <ac:chgData name="Soheil Abbasloo" userId="d71572ce-aea6-4a3a-9d7a-c1bc96c12f67" providerId="ADAL" clId="{5A221130-90B4-4FFD-B26D-E6AAC359A9C7}" dt="2022-10-17T21:05:37.922" v="7501" actId="1037"/>
          <ac:spMkLst>
            <pc:docMk/>
            <pc:sldMk cId="541956625" sldId="1398"/>
            <ac:spMk id="81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36.735" v="7500" actId="1037"/>
          <ac:spMkLst>
            <pc:docMk/>
            <pc:sldMk cId="541956625" sldId="1398"/>
            <ac:spMk id="81933" creationId="{00000000-0000-0000-0000-000000000000}"/>
          </ac:spMkLst>
        </pc:spChg>
      </pc:sldChg>
      <pc:sldChg chg="modSp new del mod">
        <pc:chgData name="Soheil Abbasloo" userId="d71572ce-aea6-4a3a-9d7a-c1bc96c12f67" providerId="ADAL" clId="{5A221130-90B4-4FFD-B26D-E6AAC359A9C7}" dt="2022-10-17T20:31:09.385" v="7145" actId="47"/>
        <pc:sldMkLst>
          <pc:docMk/>
          <pc:sldMk cId="2859232694" sldId="1398"/>
        </pc:sldMkLst>
        <pc:spChg chg="mod">
          <ac:chgData name="Soheil Abbasloo" userId="d71572ce-aea6-4a3a-9d7a-c1bc96c12f67" providerId="ADAL" clId="{5A221130-90B4-4FFD-B26D-E6AAC359A9C7}" dt="2022-10-17T20:21:45.125" v="7113" actId="20577"/>
          <ac:spMkLst>
            <pc:docMk/>
            <pc:sldMk cId="2859232694" sldId="1398"/>
            <ac:spMk id="4" creationId="{E21BFD02-F167-1180-E00C-587F8F2C6F27}"/>
          </ac:spMkLst>
        </pc:spChg>
      </pc:sldChg>
      <pc:sldChg chg="addSp delSp modSp new del mod modClrScheme chgLayout">
        <pc:chgData name="Soheil Abbasloo" userId="d71572ce-aea6-4a3a-9d7a-c1bc96c12f67" providerId="ADAL" clId="{5A221130-90B4-4FFD-B26D-E6AAC359A9C7}" dt="2022-10-17T21:24:26.411" v="7686" actId="47"/>
        <pc:sldMkLst>
          <pc:docMk/>
          <pc:sldMk cId="2137214399" sldId="1399"/>
        </pc:sldMkLst>
        <pc:spChg chg="del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2" creationId="{210388F3-57B1-6A54-15DB-DA1CE79D2F4D}"/>
          </ac:spMkLst>
        </pc:spChg>
        <pc:spChg chg="del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3" creationId="{12B5EF44-0A1E-9571-9CEC-6E76512E613F}"/>
          </ac:spMkLst>
        </pc:spChg>
        <pc:spChg chg="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4" creationId="{15B6699B-939D-A437-58A4-8BF0AFFD2878}"/>
          </ac:spMkLst>
        </pc:spChg>
        <pc:spChg chg="add mod ord">
          <ac:chgData name="Soheil Abbasloo" userId="d71572ce-aea6-4a3a-9d7a-c1bc96c12f67" providerId="ADAL" clId="{5A221130-90B4-4FFD-B26D-E6AAC359A9C7}" dt="2022-10-17T21:23:02.210" v="7684" actId="20577"/>
          <ac:spMkLst>
            <pc:docMk/>
            <pc:sldMk cId="2137214399" sldId="1399"/>
            <ac:spMk id="5" creationId="{1E87F8F1-4154-7230-8442-27881AA14A3D}"/>
          </ac:spMkLst>
        </pc:spChg>
        <pc:spChg chg="add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6" creationId="{24D27746-8852-5B9A-A016-A0936783F231}"/>
          </ac:spMkLst>
        </pc:spChg>
      </pc:sldChg>
      <pc:sldMasterChg chg="modSldLayout">
        <pc:chgData name="Soheil Abbasloo" userId="d71572ce-aea6-4a3a-9d7a-c1bc96c12f67" providerId="ADAL" clId="{5A221130-90B4-4FFD-B26D-E6AAC359A9C7}" dt="2022-10-16T22:13:14.554" v="767" actId="1076"/>
        <pc:sldMasterMkLst>
          <pc:docMk/>
          <pc:sldMasterMk cId="3677139622" sldId="2147483685"/>
        </pc:sldMasterMkLst>
        <pc:sldLayoutChg chg="modSp">
          <pc:chgData name="Soheil Abbasloo" userId="d71572ce-aea6-4a3a-9d7a-c1bc96c12f67" providerId="ADAL" clId="{5A221130-90B4-4FFD-B26D-E6AAC359A9C7}" dt="2022-10-16T21:55:19.569" v="515" actId="403"/>
          <pc:sldLayoutMkLst>
            <pc:docMk/>
            <pc:sldMasterMk cId="3677139622" sldId="2147483685"/>
            <pc:sldLayoutMk cId="2817297407" sldId="2147483689"/>
          </pc:sldLayoutMkLst>
          <pc:spChg chg="mod">
            <ac:chgData name="Soheil Abbasloo" userId="d71572ce-aea6-4a3a-9d7a-c1bc96c12f67" providerId="ADAL" clId="{5A221130-90B4-4FFD-B26D-E6AAC359A9C7}" dt="2022-10-16T21:55:19.569" v="515" actId="403"/>
            <ac:spMkLst>
              <pc:docMk/>
              <pc:sldMasterMk cId="3677139622" sldId="2147483685"/>
              <pc:sldLayoutMk cId="2817297407" sldId="2147483689"/>
              <ac:spMk id="2" creationId="{4BD338CB-8AC2-C3A8-9C57-45AB0057CDFC}"/>
            </ac:spMkLst>
          </pc:spChg>
        </pc:sldLayoutChg>
        <pc:sldLayoutChg chg="modSp mod">
          <pc:chgData name="Soheil Abbasloo" userId="d71572ce-aea6-4a3a-9d7a-c1bc96c12f67" providerId="ADAL" clId="{5A221130-90B4-4FFD-B26D-E6AAC359A9C7}" dt="2022-10-16T22:13:14.554" v="767" actId="1076"/>
          <pc:sldLayoutMkLst>
            <pc:docMk/>
            <pc:sldMasterMk cId="3677139622" sldId="2147483685"/>
            <pc:sldLayoutMk cId="684768999" sldId="2147483700"/>
          </pc:sldLayoutMkLst>
          <pc:spChg chg="mod">
            <ac:chgData name="Soheil Abbasloo" userId="d71572ce-aea6-4a3a-9d7a-c1bc96c12f67" providerId="ADAL" clId="{5A221130-90B4-4FFD-B26D-E6AAC359A9C7}" dt="2022-10-16T22:13:14.554" v="767" actId="1076"/>
            <ac:spMkLst>
              <pc:docMk/>
              <pc:sldMasterMk cId="3677139622" sldId="2147483685"/>
              <pc:sldLayoutMk cId="684768999" sldId="2147483700"/>
              <ac:spMk id="2" creationId="{00000000-0000-0000-0000-000000000000}"/>
            </ac:spMkLst>
          </pc:spChg>
        </pc:sldLayoutChg>
      </pc:sldMasterChg>
      <pc:sldMasterChg chg="del delSldLayout">
        <pc:chgData name="Soheil Abbasloo" userId="d71572ce-aea6-4a3a-9d7a-c1bc96c12f67" providerId="ADAL" clId="{5A221130-90B4-4FFD-B26D-E6AAC359A9C7}" dt="2022-10-16T22:01:54.749" v="615" actId="47"/>
        <pc:sldMasterMkLst>
          <pc:docMk/>
          <pc:sldMasterMk cId="2276988979" sldId="2147483700"/>
        </pc:sldMasterMkLst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049325216" sldId="2147483701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159405676" sldId="2147483702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123717838" sldId="2147483703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926508872" sldId="2147483704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683426086" sldId="2147483705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130826989" sldId="2147483706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046172687" sldId="2147483707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204600460" sldId="2147483708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2518751080" sldId="2147483709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262157522" sldId="2147483710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130455098" sldId="2147483711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621972772" sldId="2147483712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687506528" sldId="2147483713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06428477" sldId="2147483714"/>
          </pc:sldLayoutMkLst>
        </pc:sldLayoutChg>
      </pc:sldMasterChg>
      <pc:sldMasterChg chg="delSldLayout">
        <pc:chgData name="Soheil Abbasloo" userId="d71572ce-aea6-4a3a-9d7a-c1bc96c12f67" providerId="ADAL" clId="{5A221130-90B4-4FFD-B26D-E6AAC359A9C7}" dt="2022-10-16T22:53:27.883" v="1173" actId="2696"/>
        <pc:sldMasterMkLst>
          <pc:docMk/>
          <pc:sldMasterMk cId="4216264492" sldId="2147483701"/>
        </pc:sldMasterMkLst>
        <pc:sldLayoutChg chg="del">
          <pc:chgData name="Soheil Abbasloo" userId="d71572ce-aea6-4a3a-9d7a-c1bc96c12f67" providerId="ADAL" clId="{5A221130-90B4-4FFD-B26D-E6AAC359A9C7}" dt="2022-10-16T22:53:27.883" v="1173" actId="2696"/>
          <pc:sldLayoutMkLst>
            <pc:docMk/>
            <pc:sldMasterMk cId="4216264492" sldId="2147483701"/>
            <pc:sldLayoutMk cId="1860135400" sldId="2147483712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6T23:58:30.526" v="1256" actId="700"/>
        <pc:sldMasterMkLst>
          <pc:docMk/>
          <pc:sldMasterMk cId="2517516262" sldId="2147483720"/>
        </pc:sldMasterMkLst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062711543" sldId="2147483721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231341883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86564437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811859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656242500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645468230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15282115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59970402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9674496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592846240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2471113859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14695947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427125984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827032555" sldId="2147483734"/>
          </pc:sldLayoutMkLst>
        </pc:sldLayoutChg>
      </pc:sldMasterChg>
      <pc:sldMasterChg chg="add del addSldLayout delSldLayout">
        <pc:chgData name="Soheil Abbasloo" userId="d71572ce-aea6-4a3a-9d7a-c1bc96c12f67" providerId="ADAL" clId="{5A221130-90B4-4FFD-B26D-E6AAC359A9C7}" dt="2022-10-16T22:54:08.492" v="1181" actId="700"/>
        <pc:sldMasterMkLst>
          <pc:docMk/>
          <pc:sldMasterMk cId="3242339738" sldId="2147483720"/>
        </pc:sldMasterMkLst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710965837" sldId="2147483721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2388209563" sldId="2147483722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383284396" sldId="2147483723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2478914969" sldId="2147483724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38175350" sldId="2147483725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715885724" sldId="2147483726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828606720" sldId="2147483727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034717566" sldId="2147483728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052615401" sldId="2147483729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65870898" sldId="2147483730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691387220" sldId="2147483731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56:06.985" v="4781" actId="700"/>
        <pc:sldMasterMkLst>
          <pc:docMk/>
          <pc:sldMasterMk cId="352195509" sldId="2147483721"/>
        </pc:sldMasterMkLst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85234661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343773421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38657669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3041300037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144322903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73019523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906487528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84600886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631691012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58701874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425058472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72011682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11:51.946" v="3157" actId="700"/>
        <pc:sldMasterMkLst>
          <pc:docMk/>
          <pc:sldMasterMk cId="624886170" sldId="2147483721"/>
        </pc:sldMasterMkLst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371302189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69430182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25195810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031329783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3870789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566541932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19685561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843877506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877930340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533553252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11834158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757704965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094763820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434984597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0:08.437" v="4416" actId="700"/>
        <pc:sldMasterMkLst>
          <pc:docMk/>
          <pc:sldMasterMk cId="726674688" sldId="2147483721"/>
        </pc:sldMasterMkLst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69653317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849191104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611132879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662889142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84458787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05635397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126706595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5160784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413277237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614546305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47382873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68209860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48:19.124" v="4657" actId="700"/>
        <pc:sldMasterMkLst>
          <pc:docMk/>
          <pc:sldMasterMk cId="1214745767" sldId="2147483721"/>
        </pc:sldMasterMkLst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01952328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477701352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07826105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447949660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41927317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27259041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265476588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453887311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28582012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848430716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25371839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320534653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04:40.587" v="4178" actId="700"/>
        <pc:sldMasterMkLst>
          <pc:docMk/>
          <pc:sldMasterMk cId="1401882455" sldId="2147483721"/>
        </pc:sldMasterMkLst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989789933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502474209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09977910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79244041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606418447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39799179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505293353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365026728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73177457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4195627341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47306184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476102421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545535399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865469340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37:54.349" v="3003" actId="700"/>
        <pc:sldMasterMkLst>
          <pc:docMk/>
          <pc:sldMasterMk cId="1942151876" sldId="2147483721"/>
        </pc:sldMasterMkLst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414827989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1023315810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62202303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97235384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18879482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611372707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404382314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13884635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9084148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00572428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07290614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680936858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818822645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111805402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39:34.653" v="3775" actId="700"/>
        <pc:sldMasterMkLst>
          <pc:docMk/>
          <pc:sldMasterMk cId="2066122295" sldId="2147483721"/>
        </pc:sldMasterMkLst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03540198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951907785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955861855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999667547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489821945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64103615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579798870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05056806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85916964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037523075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77357127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457844181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25:20.518" v="3290" actId="700"/>
        <pc:sldMasterMkLst>
          <pc:docMk/>
          <pc:sldMasterMk cId="2516494797" sldId="2147483721"/>
        </pc:sldMasterMkLst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77194833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14176503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1041916024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712367564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819309762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22545629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109825278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929227739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7278211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9718447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4255666851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499018697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14:08.287" v="3186" actId="700"/>
        <pc:sldMasterMkLst>
          <pc:docMk/>
          <pc:sldMasterMk cId="2744929554" sldId="2147483721"/>
        </pc:sldMasterMkLst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208224667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48901477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65053326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798164899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19098161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267820435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676931350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294068318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84119339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37917699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4058224897" sldId="2147483732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21:59.316" v="7117" actId="700"/>
        <pc:sldMasterMkLst>
          <pc:docMk/>
          <pc:sldMasterMk cId="2836823846" sldId="2147483721"/>
        </pc:sldMasterMkLst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59188990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991767760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781861273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63249153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370295071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26704136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83877251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970615576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752000159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841454690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833703969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927761269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04869705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156321488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28:07.777" v="4338" actId="700"/>
        <pc:sldMasterMkLst>
          <pc:docMk/>
          <pc:sldMasterMk cId="2867616140" sldId="2147483721"/>
        </pc:sldMasterMkLst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162410250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3856952144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308766500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245917292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07581827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22949210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3832120184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7244515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42250862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688848343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163065326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477352522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6:12.129" v="4449" actId="700"/>
        <pc:sldMasterMkLst>
          <pc:docMk/>
          <pc:sldMasterMk cId="3185546443" sldId="2147483721"/>
        </pc:sldMasterMkLst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172308162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49297126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607581735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712204576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400764888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59382850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930185283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709800722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700597125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74565928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096806176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08055900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05:58.303" v="6915" actId="700"/>
        <pc:sldMasterMkLst>
          <pc:docMk/>
          <pc:sldMasterMk cId="3436490043" sldId="2147483721"/>
        </pc:sldMasterMkLst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50161172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261944623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4202487010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926105513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152850823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53701775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31781550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513147794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87545446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642051843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171347788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706335325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41:12.366" v="3011" actId="47"/>
        <pc:sldMasterMkLst>
          <pc:docMk/>
          <pc:sldMasterMk cId="3437226716" sldId="2147483721"/>
        </pc:sldMasterMkLst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66734813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083908077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5198748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447285159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916351561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75532426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969258205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641345781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75936153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954029966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029621618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894341332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87978652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110337070" sldId="2147483735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071691212" sldId="2147483736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24131611" sldId="2147483737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2:06.215" v="4422" actId="700"/>
        <pc:sldMasterMkLst>
          <pc:docMk/>
          <pc:sldMasterMk cId="3624380130" sldId="2147483721"/>
        </pc:sldMasterMkLst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92130334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85080060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9844571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522780364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485166068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003072654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35095211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0655951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877384546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55867981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3851188101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739587186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3:01.606" v="4433" actId="700"/>
        <pc:sldMasterMkLst>
          <pc:docMk/>
          <pc:sldMasterMk cId="3704374799" sldId="2147483721"/>
        </pc:sldMasterMkLst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36024077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148951862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82462585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724990631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21900452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20875606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390595937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97681996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3662726469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3155626291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647908777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789576778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00:09.045" v="3058" actId="700"/>
        <pc:sldMasterMkLst>
          <pc:docMk/>
          <pc:sldMasterMk cId="3938632146" sldId="2147483721"/>
        </pc:sldMasterMkLst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60381153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997910853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33630787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3348642108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605871316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60235179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335906855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405386974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4081919346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36416444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68739471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717594375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05:58.303" v="6915" actId="700"/>
        <pc:sldMasterMkLst>
          <pc:docMk/>
          <pc:sldMasterMk cId="311253299" sldId="2147483734"/>
        </pc:sldMasterMkLst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180412435" sldId="214748373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934867824" sldId="214748373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980672602" sldId="214748373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663253646" sldId="2147483738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129928802" sldId="2147483739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47827806" sldId="2147483740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103862465" sldId="2147483741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4075730979" sldId="214748374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4105815076" sldId="2147483743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510832452" sldId="2147483744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648236331" sldId="214748374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992033573" sldId="214748374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679165801" sldId="214748374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639595227" sldId="2147483748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36:34.711" v="2997" actId="700"/>
        <pc:sldMasterMkLst>
          <pc:docMk/>
          <pc:sldMasterMk cId="3215546867" sldId="2147483736"/>
        </pc:sldMasterMkLst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611169755" sldId="2147483737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400522619" sldId="2147483738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204574413" sldId="2147483739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056963114" sldId="2147483740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429115434" sldId="2147483741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607131556" sldId="2147483742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083622863" sldId="2147483743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681141046" sldId="2147483744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441660967" sldId="2147483745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281159884" sldId="2147483746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977875922" sldId="2147483747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446910099" sldId="2147483748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866146205" sldId="2147483749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439128468" sldId="2147483750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103987961" sldId="2147483751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525470700" sldId="2147483752"/>
          </pc:sldLayoutMkLst>
        </pc:sldLayoutChg>
      </pc:sldMasterChg>
    </pc:docChg>
  </pc:docChgLst>
  <pc:docChgLst>
    <pc:chgData name="Soheil Abbasloo" userId="d71572ce-aea6-4a3a-9d7a-c1bc96c12f67" providerId="ADAL" clId="{F82199E4-B563-4F1F-AA72-54DB9091810A}"/>
    <pc:docChg chg="modSld">
      <pc:chgData name="Soheil Abbasloo" userId="d71572ce-aea6-4a3a-9d7a-c1bc96c12f67" providerId="ADAL" clId="{F82199E4-B563-4F1F-AA72-54DB9091810A}" dt="2022-11-01T23:14:24.025" v="26" actId="20577"/>
      <pc:docMkLst>
        <pc:docMk/>
      </pc:docMkLst>
      <pc:sldChg chg="modSp">
        <pc:chgData name="Soheil Abbasloo" userId="d71572ce-aea6-4a3a-9d7a-c1bc96c12f67" providerId="ADAL" clId="{F82199E4-B563-4F1F-AA72-54DB9091810A}" dt="2022-11-01T14:03:41.357" v="12" actId="113"/>
        <pc:sldMkLst>
          <pc:docMk/>
          <pc:sldMk cId="1555812061" sldId="414"/>
        </pc:sldMkLst>
        <pc:spChg chg="mod">
          <ac:chgData name="Soheil Abbasloo" userId="d71572ce-aea6-4a3a-9d7a-c1bc96c12f67" providerId="ADAL" clId="{F82199E4-B563-4F1F-AA72-54DB9091810A}" dt="2022-11-01T14:03:41.357" v="12" actId="113"/>
          <ac:spMkLst>
            <pc:docMk/>
            <pc:sldMk cId="1555812061" sldId="414"/>
            <ac:spMk id="9" creationId="{0C7FB3C8-1B62-4012-8665-B141BB815F34}"/>
          </ac:spMkLst>
        </pc:spChg>
      </pc:sldChg>
      <pc:sldChg chg="modSp">
        <pc:chgData name="Soheil Abbasloo" userId="d71572ce-aea6-4a3a-9d7a-c1bc96c12f67" providerId="ADAL" clId="{F82199E4-B563-4F1F-AA72-54DB9091810A}" dt="2022-11-01T13:57:50.366" v="11" actId="20577"/>
        <pc:sldMkLst>
          <pc:docMk/>
          <pc:sldMk cId="2245166122" sldId="1401"/>
        </pc:sldMkLst>
        <pc:spChg chg="mod">
          <ac:chgData name="Soheil Abbasloo" userId="d71572ce-aea6-4a3a-9d7a-c1bc96c12f67" providerId="ADAL" clId="{F82199E4-B563-4F1F-AA72-54DB9091810A}" dt="2022-11-01T13:57:50.366" v="11" actId="20577"/>
          <ac:spMkLst>
            <pc:docMk/>
            <pc:sldMk cId="2245166122" sldId="1401"/>
            <ac:spMk id="4" creationId="{5FD7C8B3-51A0-BD10-BE3E-89C6ADC3FC8B}"/>
          </ac:spMkLst>
        </pc:spChg>
      </pc:sldChg>
      <pc:sldChg chg="modSp">
        <pc:chgData name="Soheil Abbasloo" userId="d71572ce-aea6-4a3a-9d7a-c1bc96c12f67" providerId="ADAL" clId="{F82199E4-B563-4F1F-AA72-54DB9091810A}" dt="2022-11-01T23:14:24.025" v="26" actId="20577"/>
        <pc:sldMkLst>
          <pc:docMk/>
          <pc:sldMk cId="2366629950" sldId="1428"/>
        </pc:sldMkLst>
        <pc:spChg chg="mod">
          <ac:chgData name="Soheil Abbasloo" userId="d71572ce-aea6-4a3a-9d7a-c1bc96c12f67" providerId="ADAL" clId="{F82199E4-B563-4F1F-AA72-54DB9091810A}" dt="2022-11-01T23:14:24.025" v="26" actId="20577"/>
          <ac:spMkLst>
            <pc:docMk/>
            <pc:sldMk cId="2366629950" sldId="1428"/>
            <ac:spMk id="3" creationId="{6C3B242B-958C-769A-A0CB-679C5E07514F}"/>
          </ac:spMkLst>
        </pc:spChg>
      </pc:sldChg>
    </pc:docChg>
  </pc:docChgLst>
  <pc:docChgLst>
    <pc:chgData name="Soheil Abbasloo" userId="d71572ce-aea6-4a3a-9d7a-c1bc96c12f67" providerId="ADAL" clId="{59270F67-379E-4FBB-B81D-4325566F89EB}"/>
    <pc:docChg chg="undo redo custSel addSld delSld modSld sldOrd delMainMaster modMainMaster modSection">
      <pc:chgData name="Soheil Abbasloo" userId="d71572ce-aea6-4a3a-9d7a-c1bc96c12f67" providerId="ADAL" clId="{59270F67-379E-4FBB-B81D-4325566F89EB}" dt="2022-11-16T13:20:42.020" v="4522" actId="20577"/>
      <pc:docMkLst>
        <pc:docMk/>
      </pc:docMkLst>
      <pc:sldChg chg="addSp delSp modSp mod modClrScheme chgLayout modNotes">
        <pc:chgData name="Soheil Abbasloo" userId="d71572ce-aea6-4a3a-9d7a-c1bc96c12f67" providerId="ADAL" clId="{59270F67-379E-4FBB-B81D-4325566F89EB}" dt="2022-11-14T22:14:16.918" v="4131" actId="1035"/>
        <pc:sldMkLst>
          <pc:docMk/>
          <pc:sldMk cId="0" sldId="259"/>
        </pc:sldMkLst>
        <pc:spChg chg="add mod">
          <ac:chgData name="Soheil Abbasloo" userId="d71572ce-aea6-4a3a-9d7a-c1bc96c12f67" providerId="ADAL" clId="{59270F67-379E-4FBB-B81D-4325566F89EB}" dt="2022-11-13T21:42:01.292" v="1231" actId="14100"/>
          <ac:spMkLst>
            <pc:docMk/>
            <pc:sldMk cId="0" sldId="259"/>
            <ac:spMk id="4" creationId="{F0086228-0E82-23DA-9D06-5C42131CCF6A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59"/>
            <ac:spMk id="20483" creationId="{6A2DCEA8-8C13-949D-C588-E5C6EBE0189D}"/>
          </ac:spMkLst>
        </pc:spChg>
        <pc:spChg chg="mod ord">
          <ac:chgData name="Soheil Abbasloo" userId="d71572ce-aea6-4a3a-9d7a-c1bc96c12f67" providerId="ADAL" clId="{59270F67-379E-4FBB-B81D-4325566F89EB}" dt="2022-11-14T22:14:16.918" v="4131" actId="1035"/>
          <ac:spMkLst>
            <pc:docMk/>
            <pc:sldMk cId="0" sldId="259"/>
            <ac:spMk id="20484" creationId="{98B40EB0-F896-CFA5-297F-014DF9883369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59"/>
            <ac:spMk id="20485" creationId="{AC9F89C3-C2BE-2B19-7425-09F6E936D94F}"/>
          </ac:spMkLst>
        </pc:spChg>
        <pc:spChg chg="mod">
          <ac:chgData name="Soheil Abbasloo" userId="d71572ce-aea6-4a3a-9d7a-c1bc96c12f67" providerId="ADAL" clId="{59270F67-379E-4FBB-B81D-4325566F89EB}" dt="2022-11-13T20:33:55.938" v="139" actId="2711"/>
          <ac:spMkLst>
            <pc:docMk/>
            <pc:sldMk cId="0" sldId="259"/>
            <ac:spMk id="20487" creationId="{A43C44CD-D5E2-4FAC-2439-AC9C60CA5057}"/>
          </ac:spMkLst>
        </pc:spChg>
        <pc:spChg chg="mod">
          <ac:chgData name="Soheil Abbasloo" userId="d71572ce-aea6-4a3a-9d7a-c1bc96c12f67" providerId="ADAL" clId="{59270F67-379E-4FBB-B81D-4325566F89EB}" dt="2022-11-13T20:33:55.938" v="139" actId="2711"/>
          <ac:spMkLst>
            <pc:docMk/>
            <pc:sldMk cId="0" sldId="259"/>
            <ac:spMk id="20488" creationId="{FA46C638-CF66-C4CC-FE2E-E11061C44AB9}"/>
          </ac:spMkLst>
        </pc:spChg>
        <pc:spChg chg="mod">
          <ac:chgData name="Soheil Abbasloo" userId="d71572ce-aea6-4a3a-9d7a-c1bc96c12f67" providerId="ADAL" clId="{59270F67-379E-4FBB-B81D-4325566F89EB}" dt="2022-11-13T20:33:55.938" v="139" actId="2711"/>
          <ac:spMkLst>
            <pc:docMk/>
            <pc:sldMk cId="0" sldId="259"/>
            <ac:spMk id="20489" creationId="{F6B9A73C-970D-771C-4870-7FC5B4EE38A5}"/>
          </ac:spMkLst>
        </pc:spChg>
        <pc:spChg chg="mod">
          <ac:chgData name="Soheil Abbasloo" userId="d71572ce-aea6-4a3a-9d7a-c1bc96c12f67" providerId="ADAL" clId="{59270F67-379E-4FBB-B81D-4325566F89EB}" dt="2022-11-13T20:33:55.938" v="139" actId="2711"/>
          <ac:spMkLst>
            <pc:docMk/>
            <pc:sldMk cId="0" sldId="259"/>
            <ac:spMk id="20490" creationId="{4AB7371B-0C22-5E82-394F-9933D1CC0DB5}"/>
          </ac:spMkLst>
        </pc:spChg>
        <pc:spChg chg="del mod">
          <ac:chgData name="Soheil Abbasloo" userId="d71572ce-aea6-4a3a-9d7a-c1bc96c12f67" providerId="ADAL" clId="{59270F67-379E-4FBB-B81D-4325566F89EB}" dt="2022-11-13T21:41:54.859" v="1219"/>
          <ac:spMkLst>
            <pc:docMk/>
            <pc:sldMk cId="0" sldId="259"/>
            <ac:spMk id="20492" creationId="{4F3B6ECD-0334-C1BB-19D8-6136FA3D80D1}"/>
          </ac:spMkLst>
        </pc:spChg>
        <pc:grpChg chg="mod">
          <ac:chgData name="Soheil Abbasloo" userId="d71572ce-aea6-4a3a-9d7a-c1bc96c12f67" providerId="ADAL" clId="{59270F67-379E-4FBB-B81D-4325566F89EB}" dt="2022-11-13T20:33:55.938" v="139" actId="2711"/>
          <ac:grpSpMkLst>
            <pc:docMk/>
            <pc:sldMk cId="0" sldId="259"/>
            <ac:grpSpMk id="20493" creationId="{E4F9B0EE-AA74-B52B-2EB1-096922CEB017}"/>
          </ac:grpSpMkLst>
        </pc:grpChg>
        <pc:grpChg chg="mod">
          <ac:chgData name="Soheil Abbasloo" userId="d71572ce-aea6-4a3a-9d7a-c1bc96c12f67" providerId="ADAL" clId="{59270F67-379E-4FBB-B81D-4325566F89EB}" dt="2022-11-13T20:33:55.938" v="139" actId="2711"/>
          <ac:grpSpMkLst>
            <pc:docMk/>
            <pc:sldMk cId="0" sldId="259"/>
            <ac:grpSpMk id="20494" creationId="{745A550B-228C-130F-FA4C-8B190731C324}"/>
          </ac:grpSpMkLst>
        </pc:grpChg>
        <pc:grpChg chg="mod">
          <ac:chgData name="Soheil Abbasloo" userId="d71572ce-aea6-4a3a-9d7a-c1bc96c12f67" providerId="ADAL" clId="{59270F67-379E-4FBB-B81D-4325566F89EB}" dt="2022-11-13T20:33:55.938" v="139" actId="2711"/>
          <ac:grpSpMkLst>
            <pc:docMk/>
            <pc:sldMk cId="0" sldId="259"/>
            <ac:grpSpMk id="20495" creationId="{7FC41CDD-A120-0FA6-9A1C-D79EDEACCC6D}"/>
          </ac:grpSpMkLst>
        </pc:grpChg>
        <pc:graphicFrameChg chg="del mod">
          <ac:chgData name="Soheil Abbasloo" userId="d71572ce-aea6-4a3a-9d7a-c1bc96c12f67" providerId="ADAL" clId="{59270F67-379E-4FBB-B81D-4325566F89EB}" dt="2022-11-13T21:41:10.791" v="1196" actId="478"/>
          <ac:graphicFrameMkLst>
            <pc:docMk/>
            <pc:sldMk cId="0" sldId="259"/>
            <ac:graphicFrameMk id="20482" creationId="{E9CF94BA-38A8-2E0B-6F06-D868E75AE895}"/>
          </ac:graphicFrameMkLst>
        </pc:graphicFrameChg>
        <pc:picChg chg="add mod">
          <ac:chgData name="Soheil Abbasloo" userId="d71572ce-aea6-4a3a-9d7a-c1bc96c12f67" providerId="ADAL" clId="{59270F67-379E-4FBB-B81D-4325566F89EB}" dt="2022-11-13T21:41:05.744" v="1194" actId="1076"/>
          <ac:picMkLst>
            <pc:docMk/>
            <pc:sldMk cId="0" sldId="259"/>
            <ac:picMk id="2" creationId="{A2FB72CF-7226-BB8E-26AA-FF22CB221920}"/>
          </ac:picMkLst>
        </pc:picChg>
        <pc:picChg chg="add mod">
          <ac:chgData name="Soheil Abbasloo" userId="d71572ce-aea6-4a3a-9d7a-c1bc96c12f67" providerId="ADAL" clId="{59270F67-379E-4FBB-B81D-4325566F89EB}" dt="2022-11-13T21:42:06.259" v="1232" actId="1076"/>
          <ac:picMkLst>
            <pc:docMk/>
            <pc:sldMk cId="0" sldId="259"/>
            <ac:picMk id="3" creationId="{F85F032A-CE8D-61A1-7AA6-092D8877D4CC}"/>
          </ac:picMkLst>
        </pc:picChg>
        <pc:picChg chg="del mod">
          <ac:chgData name="Soheil Abbasloo" userId="d71572ce-aea6-4a3a-9d7a-c1bc96c12f67" providerId="ADAL" clId="{59270F67-379E-4FBB-B81D-4325566F89EB}" dt="2022-11-13T21:41:03.386" v="1193" actId="478"/>
          <ac:picMkLst>
            <pc:docMk/>
            <pc:sldMk cId="0" sldId="259"/>
            <ac:picMk id="20486" creationId="{AC8A99EE-256F-F42E-F5D1-C9577C9AE323}"/>
          </ac:picMkLst>
        </pc:picChg>
        <pc:picChg chg="del mod">
          <ac:chgData name="Soheil Abbasloo" userId="d71572ce-aea6-4a3a-9d7a-c1bc96c12f67" providerId="ADAL" clId="{59270F67-379E-4FBB-B81D-4325566F89EB}" dt="2022-11-13T21:40:59.929" v="1191" actId="478"/>
          <ac:picMkLst>
            <pc:docMk/>
            <pc:sldMk cId="0" sldId="259"/>
            <ac:picMk id="20491" creationId="{C2B8523D-AE10-31CD-57B0-7E14CA7CC39C}"/>
          </ac:picMkLst>
        </pc:picChg>
      </pc:sldChg>
      <pc:sldChg chg="addSp modSp del modAnim">
        <pc:chgData name="Soheil Abbasloo" userId="d71572ce-aea6-4a3a-9d7a-c1bc96c12f67" providerId="ADAL" clId="{59270F67-379E-4FBB-B81D-4325566F89EB}" dt="2022-11-13T20:46:44.094" v="321" actId="47"/>
        <pc:sldMkLst>
          <pc:docMk/>
          <pc:sldMk cId="0" sldId="260"/>
        </pc:sldMkLst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4" creationId="{56F152BA-5CAD-0016-A9E6-9E1E30A7386B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5" creationId="{508AC34F-432A-E111-0A29-E6143558165E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11" creationId="{E72F3716-49FD-BA6E-759B-D9FB95B93D09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12" creationId="{A0CC5AA4-5FBB-F32E-5B0F-4981C98ACC51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14" creationId="{9311BC7E-8EF7-5BE3-A6BB-6B9AED18C3B6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18" creationId="{A50AF3A0-07A7-8BE9-BD60-F94C40654F4D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21" creationId="{BB2DD11C-9E8C-AE16-B1CF-CC49DAA9D7FB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27" creationId="{1BCA92C1-E51D-F391-C314-83B3BC7A82E0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1" creationId="{192B7963-5C67-6F87-E254-559C783F2BB0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3" creationId="{8A01E5A0-F740-E959-D306-72FDCD87F975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4" creationId="{67249107-9B7D-72C7-875F-DADC01979573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7" creationId="{65BD0D0C-5026-4E1B-48F1-404CE7437CDD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8" creationId="{2DDD24DC-45C0-6ED9-3A06-C1ABEDFFC583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9" creationId="{EDA0D03C-504C-AC14-B47F-F0FA1ED62D1A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40" creationId="{E8A69755-733F-D848-AEF2-4198B63CE5CE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41" creationId="{16D75681-E63B-EB0B-63B1-042F80E03853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42" creationId="{FD7409BE-CC64-0561-0F5D-F0476C6EA78F}"/>
          </ac:spMkLst>
        </pc:spChg>
        <pc:grpChg chg="add mod">
          <ac:chgData name="Soheil Abbasloo" userId="d71572ce-aea6-4a3a-9d7a-c1bc96c12f67" providerId="ADAL" clId="{59270F67-379E-4FBB-B81D-4325566F89EB}" dt="2022-11-13T20:36:24.006" v="160"/>
          <ac:grpSpMkLst>
            <pc:docMk/>
            <pc:sldMk cId="0" sldId="260"/>
            <ac:grpSpMk id="15" creationId="{07FAB24D-A827-A936-3BA2-683435978D19}"/>
          </ac:grpSpMkLst>
        </pc:grpChg>
        <pc:picChg chg="add mod">
          <ac:chgData name="Soheil Abbasloo" userId="d71572ce-aea6-4a3a-9d7a-c1bc96c12f67" providerId="ADAL" clId="{59270F67-379E-4FBB-B81D-4325566F89EB}" dt="2022-11-13T20:36:24.006" v="160"/>
          <ac:picMkLst>
            <pc:docMk/>
            <pc:sldMk cId="0" sldId="260"/>
            <ac:picMk id="2" creationId="{12C4ADB2-6225-BD37-65BF-6A8FFCEF1AAB}"/>
          </ac:picMkLst>
        </pc:picChg>
        <pc:picChg chg="add mod">
          <ac:chgData name="Soheil Abbasloo" userId="d71572ce-aea6-4a3a-9d7a-c1bc96c12f67" providerId="ADAL" clId="{59270F67-379E-4FBB-B81D-4325566F89EB}" dt="2022-11-13T20:36:24.006" v="160"/>
          <ac:picMkLst>
            <pc:docMk/>
            <pc:sldMk cId="0" sldId="260"/>
            <ac:picMk id="36" creationId="{9EBC635E-481A-CE39-A952-7EB940EC5729}"/>
          </ac:picMkLst>
        </pc:pic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16" creationId="{D38980B2-D8C4-AB3B-AFF9-E0F5A7395A03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19" creationId="{5DFC14F7-6A9A-5B4A-03E3-88AC62C33940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20" creationId="{EDC54FD9-18F4-855F-D8D7-E001EC05A3CD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24" creationId="{56BAA708-85D0-A0F9-C4CB-DDCA695E373F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25" creationId="{A86008BF-45C7-1C7F-6276-539EE1037A11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30" creationId="{400DD2DB-B817-3092-F277-08C5BA116FC4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32" creationId="{BD435D70-B648-E4DD-966B-BF83BA1B954A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35" creationId="{4F399F5F-87F4-31F9-02EE-3397FABE1425}"/>
          </ac:cxnSpMkLst>
        </pc:cxnChg>
      </pc:sldChg>
      <pc:sldChg chg="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1"/>
        </pc:sldMkLst>
        <pc:spChg chg="mod">
          <ac:chgData name="Soheil Abbasloo" userId="d71572ce-aea6-4a3a-9d7a-c1bc96c12f67" providerId="ADAL" clId="{59270F67-379E-4FBB-B81D-4325566F89EB}" dt="2022-11-14T00:06:44.172" v="3193" actId="2711"/>
          <ac:spMkLst>
            <pc:docMk/>
            <pc:sldMk cId="0" sldId="261"/>
            <ac:spMk id="5" creationId="{463ABB33-BEF6-DCE8-E808-195C58E94722}"/>
          </ac:spMkLst>
        </pc:spChg>
        <pc:spChg chg="mod">
          <ac:chgData name="Soheil Abbasloo" userId="d71572ce-aea6-4a3a-9d7a-c1bc96c12f67" providerId="ADAL" clId="{59270F67-379E-4FBB-B81D-4325566F89EB}" dt="2022-11-14T00:06:49.228" v="3194" actId="2711"/>
          <ac:spMkLst>
            <pc:docMk/>
            <pc:sldMk cId="0" sldId="261"/>
            <ac:spMk id="6" creationId="{66BB41A9-857D-1B27-90F3-5AB8C9953B72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1"/>
            <ac:spMk id="24578" creationId="{8A9C24FC-E492-EE77-7A96-C2EC2829BCC6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1"/>
            <ac:spMk id="24579" creationId="{0B21B818-5F31-2623-7DE3-F570316E9CFD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1"/>
            <ac:spMk id="24580" creationId="{0ACFF24F-1C91-8148-ADA0-C28AD188D0D6}"/>
          </ac:spMkLst>
        </pc:sp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2"/>
        </pc:sldMkLst>
        <pc:spChg chg="add del mod ord">
          <ac:chgData name="Soheil Abbasloo" userId="d71572ce-aea6-4a3a-9d7a-c1bc96c12f67" providerId="ADAL" clId="{59270F67-379E-4FBB-B81D-4325566F89EB}" dt="2022-11-13T19:55:28.302" v="89" actId="700"/>
          <ac:spMkLst>
            <pc:docMk/>
            <pc:sldMk cId="0" sldId="262"/>
            <ac:spMk id="2" creationId="{53D51FF0-48CF-3B34-69AC-76E29DDF0C44}"/>
          </ac:spMkLst>
        </pc:spChg>
        <pc:spChg chg="add mod ord">
          <ac:chgData name="Soheil Abbasloo" userId="d71572ce-aea6-4a3a-9d7a-c1bc96c12f67" providerId="ADAL" clId="{59270F67-379E-4FBB-B81D-4325566F89EB}" dt="2022-11-13T19:55:28.302" v="89" actId="700"/>
          <ac:spMkLst>
            <pc:docMk/>
            <pc:sldMk cId="0" sldId="262"/>
            <ac:spMk id="3" creationId="{3361B7C5-BB19-5D04-63C6-8B7C262E7EFB}"/>
          </ac:spMkLst>
        </pc:spChg>
        <pc:spChg chg="mod ord">
          <ac:chgData name="Soheil Abbasloo" userId="d71572ce-aea6-4a3a-9d7a-c1bc96c12f67" providerId="ADAL" clId="{59270F67-379E-4FBB-B81D-4325566F89EB}" dt="2022-11-13T19:55:30.687" v="92" actId="404"/>
          <ac:spMkLst>
            <pc:docMk/>
            <pc:sldMk cId="0" sldId="262"/>
            <ac:spMk id="44034" creationId="{57C268F8-7EFF-CABE-B33C-51138570B569}"/>
          </ac:spMkLst>
        </pc:spChg>
        <pc:spChg chg="mod ord">
          <ac:chgData name="Soheil Abbasloo" userId="d71572ce-aea6-4a3a-9d7a-c1bc96c12f67" providerId="ADAL" clId="{59270F67-379E-4FBB-B81D-4325566F89EB}" dt="2022-11-13T19:55:28.302" v="89" actId="700"/>
          <ac:spMkLst>
            <pc:docMk/>
            <pc:sldMk cId="0" sldId="262"/>
            <ac:spMk id="44035" creationId="{2D0C4CA3-E00E-8600-5562-B580B1E411D0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3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3"/>
            <ac:spMk id="46082" creationId="{F8FDDFA7-B008-0A10-C16E-40A8045C2701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3"/>
            <ac:spMk id="46084" creationId="{E0B0EF01-8907-ED2C-BD81-93833A7D5EA7}"/>
          </ac:spMkLst>
        </pc:spChg>
        <pc:spChg chg="mod ord">
          <ac:chgData name="Soheil Abbasloo" userId="d71572ce-aea6-4a3a-9d7a-c1bc96c12f67" providerId="ADAL" clId="{59270F67-379E-4FBB-B81D-4325566F89EB}" dt="2022-11-13T23:20:25.305" v="2030" actId="20577"/>
          <ac:spMkLst>
            <pc:docMk/>
            <pc:sldMk cId="0" sldId="263"/>
            <ac:spMk id="1134595" creationId="{D40341E0-6600-9E96-3D20-46ADC597C657}"/>
          </ac:spMkLst>
        </pc:sp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4"/>
        </pc:sldMkLst>
        <pc:spChg chg="add del mod ord">
          <ac:chgData name="Soheil Abbasloo" userId="d71572ce-aea6-4a3a-9d7a-c1bc96c12f67" providerId="ADAL" clId="{59270F67-379E-4FBB-B81D-4325566F89EB}" dt="2022-11-13T21:22:19.474" v="892" actId="478"/>
          <ac:spMkLst>
            <pc:docMk/>
            <pc:sldMk cId="0" sldId="264"/>
            <ac:spMk id="2" creationId="{2EC009F7-2616-0DDB-C602-288A25B83447}"/>
          </ac:spMkLst>
        </pc:spChg>
        <pc:spChg chg="mod">
          <ac:chgData name="Soheil Abbasloo" userId="d71572ce-aea6-4a3a-9d7a-c1bc96c12f67" providerId="ADAL" clId="{59270F67-379E-4FBB-B81D-4325566F89EB}" dt="2022-11-13T21:23:49.446" v="1007" actId="1036"/>
          <ac:spMkLst>
            <pc:docMk/>
            <pc:sldMk cId="0" sldId="264"/>
            <ac:spMk id="39" creationId="{3FE10D64-D887-FFC7-77BD-379BCFA07E65}"/>
          </ac:spMkLst>
        </pc:spChg>
        <pc:spChg chg="mod">
          <ac:chgData name="Soheil Abbasloo" userId="d71572ce-aea6-4a3a-9d7a-c1bc96c12f67" providerId="ADAL" clId="{59270F67-379E-4FBB-B81D-4325566F89EB}" dt="2022-11-13T21:26:55.704" v="1023" actId="1076"/>
          <ac:spMkLst>
            <pc:docMk/>
            <pc:sldMk cId="0" sldId="264"/>
            <ac:spMk id="40" creationId="{237ACBB8-B6AA-ACA2-AC9C-72BD221887B7}"/>
          </ac:spMkLst>
        </pc:spChg>
        <pc:spChg chg="mod">
          <ac:chgData name="Soheil Abbasloo" userId="d71572ce-aea6-4a3a-9d7a-c1bc96c12f67" providerId="ADAL" clId="{59270F67-379E-4FBB-B81D-4325566F89EB}" dt="2022-11-13T21:27:56.151" v="1028" actId="13822"/>
          <ac:spMkLst>
            <pc:docMk/>
            <pc:sldMk cId="0" sldId="264"/>
            <ac:spMk id="43" creationId="{83A1E059-700A-8447-E0B4-07992809FC55}"/>
          </ac:spMkLst>
        </pc:spChg>
        <pc:spChg chg="mod">
          <ac:chgData name="Soheil Abbasloo" userId="d71572ce-aea6-4a3a-9d7a-c1bc96c12f67" providerId="ADAL" clId="{59270F67-379E-4FBB-B81D-4325566F89EB}" dt="2022-11-13T21:29:34.800" v="1040" actId="113"/>
          <ac:spMkLst>
            <pc:docMk/>
            <pc:sldMk cId="0" sldId="264"/>
            <ac:spMk id="44" creationId="{258C18CF-DE64-380E-41CB-A3C291B435C1}"/>
          </ac:spMkLst>
        </pc:spChg>
        <pc:spChg chg="mod">
          <ac:chgData name="Soheil Abbasloo" userId="d71572ce-aea6-4a3a-9d7a-c1bc96c12f67" providerId="ADAL" clId="{59270F67-379E-4FBB-B81D-4325566F89EB}" dt="2022-11-13T21:29:26.478" v="1037" actId="14100"/>
          <ac:spMkLst>
            <pc:docMk/>
            <pc:sldMk cId="0" sldId="264"/>
            <ac:spMk id="45" creationId="{EB8C847F-0171-DDB6-513A-A471EEA5ACF6}"/>
          </ac:spMkLst>
        </pc:spChg>
        <pc:spChg chg="mod">
          <ac:chgData name="Soheil Abbasloo" userId="d71572ce-aea6-4a3a-9d7a-c1bc96c12f67" providerId="ADAL" clId="{59270F67-379E-4FBB-B81D-4325566F89EB}" dt="2022-11-13T21:29:26.824" v="1038" actId="14100"/>
          <ac:spMkLst>
            <pc:docMk/>
            <pc:sldMk cId="0" sldId="264"/>
            <ac:spMk id="46" creationId="{37C70573-D8CD-F223-734E-2D732FE2C4F6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7" creationId="{407A8A6A-B7B7-BE93-FF7D-3567855290AC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50" creationId="{0090353E-C2FE-3906-F5CB-018FCC313F36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51" creationId="{669C5051-49DB-C779-7A16-BEFC9CF17386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30" creationId="{6132D14B-356F-4456-6F67-889FE599A10A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4"/>
            <ac:spMk id="48132" creationId="{0B9D0949-7DFB-402B-B3E0-CC0D2D49A989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4"/>
            <ac:spMk id="48133" creationId="{5D278998-0E1C-6D6D-F161-D2ACB8FBD905}"/>
          </ac:spMkLst>
        </pc:spChg>
        <pc:spChg chg="mod">
          <ac:chgData name="Soheil Abbasloo" userId="d71572ce-aea6-4a3a-9d7a-c1bc96c12f67" providerId="ADAL" clId="{59270F67-379E-4FBB-B81D-4325566F89EB}" dt="2022-11-13T21:23:31.978" v="999" actId="113"/>
          <ac:spMkLst>
            <pc:docMk/>
            <pc:sldMk cId="0" sldId="264"/>
            <ac:spMk id="48136" creationId="{97AA0F46-8151-3FBD-6BBA-7A28D8F89D95}"/>
          </ac:spMkLst>
        </pc:spChg>
        <pc:spChg chg="mod">
          <ac:chgData name="Soheil Abbasloo" userId="d71572ce-aea6-4a3a-9d7a-c1bc96c12f67" providerId="ADAL" clId="{59270F67-379E-4FBB-B81D-4325566F89EB}" dt="2022-11-13T21:24:25.475" v="1015" actId="208"/>
          <ac:spMkLst>
            <pc:docMk/>
            <pc:sldMk cId="0" sldId="264"/>
            <ac:spMk id="48137" creationId="{AD918243-0DAB-FACF-E306-36ED89B372BE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38" creationId="{C8C43F9E-1705-C526-5EC7-941527383312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39" creationId="{548F2E8C-E6C8-4747-035F-0220DBD0CA7B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0" creationId="{2626AF6B-D9B4-472A-E9C8-236BA49CDFA8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1" creationId="{0B412AB7-EE0B-DE7F-CE51-1EA7318E2B2B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2" creationId="{51150757-0DCC-E707-199D-2AD5ABCF66FC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3" creationId="{B134D14A-1EC7-9A41-F7FD-F44BE965D303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4" creationId="{4E57C4D4-4F85-9572-0E61-1DB1C1E13876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5" creationId="{93FD574E-E1C1-038B-3CF8-44D3E41087D7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6" creationId="{AF6D86C8-22B7-90B7-1D6A-A0FC65804BE1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7" creationId="{11FA2950-C8F7-BBA1-CCE8-2D83B8DA922D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8" creationId="{9C697865-936D-4822-B171-84C46CBD0A85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9" creationId="{B7CB90C6-6D98-8A43-7F61-BE69DA446396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50" creationId="{DD7A7DF5-E78F-9357-8F1A-9CFD99ED9A51}"/>
          </ac:spMkLst>
        </pc:spChg>
        <pc:spChg chg="mod">
          <ac:chgData name="Soheil Abbasloo" userId="d71572ce-aea6-4a3a-9d7a-c1bc96c12f67" providerId="ADAL" clId="{59270F67-379E-4FBB-B81D-4325566F89EB}" dt="2022-11-13T21:23:29.739" v="998" actId="113"/>
          <ac:spMkLst>
            <pc:docMk/>
            <pc:sldMk cId="0" sldId="264"/>
            <ac:spMk id="48151" creationId="{897C65E4-4032-6247-551C-F14E75462E78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54" creationId="{1FC218C6-1F57-3642-4C71-8A77443D235B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59" creationId="{B0686FBD-B531-FAC7-6102-5EDBFBA9DA4D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60" creationId="{894E0FC8-165C-CD6E-C091-BA2C14F2F052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61" creationId="{28FF13E8-BA1B-35DE-0267-206A9CB58D3E}"/>
          </ac:spMkLst>
        </pc:spChg>
        <pc:grpChg chg="mod">
          <ac:chgData name="Soheil Abbasloo" userId="d71572ce-aea6-4a3a-9d7a-c1bc96c12f67" providerId="ADAL" clId="{59270F67-379E-4FBB-B81D-4325566F89EB}" dt="2022-11-13T21:23:24.902" v="997" actId="113"/>
          <ac:grpSpMkLst>
            <pc:docMk/>
            <pc:sldMk cId="0" sldId="264"/>
            <ac:grpSpMk id="48162" creationId="{60750CCB-672B-4CF4-A3C1-72FFE2FD9C36}"/>
          </ac:grpSpMkLst>
        </pc:grpChg>
        <pc:picChg chg="add mod">
          <ac:chgData name="Soheil Abbasloo" userId="d71572ce-aea6-4a3a-9d7a-c1bc96c12f67" providerId="ADAL" clId="{59270F67-379E-4FBB-B81D-4325566F89EB}" dt="2022-11-13T21:24:14.046" v="1012" actId="1076"/>
          <ac:picMkLst>
            <pc:docMk/>
            <pc:sldMk cId="0" sldId="264"/>
            <ac:picMk id="3" creationId="{C0E3771C-5807-8207-4AFB-79EB5BEC33BC}"/>
          </ac:picMkLst>
        </pc:picChg>
        <pc:picChg chg="add mod">
          <ac:chgData name="Soheil Abbasloo" userId="d71572ce-aea6-4a3a-9d7a-c1bc96c12f67" providerId="ADAL" clId="{59270F67-379E-4FBB-B81D-4325566F89EB}" dt="2022-11-13T21:27:34.727" v="1027" actId="1076"/>
          <ac:picMkLst>
            <pc:docMk/>
            <pc:sldMk cId="0" sldId="264"/>
            <ac:picMk id="8" creationId="{40F98213-CD51-9857-A1EA-0BBF527AA0A3}"/>
          </ac:picMkLst>
        </pc:picChg>
        <pc:picChg chg="del mod">
          <ac:chgData name="Soheil Abbasloo" userId="d71572ce-aea6-4a3a-9d7a-c1bc96c12f67" providerId="ADAL" clId="{59270F67-379E-4FBB-B81D-4325566F89EB}" dt="2022-11-13T21:23:56.148" v="1008" actId="478"/>
          <ac:picMkLst>
            <pc:docMk/>
            <pc:sldMk cId="0" sldId="264"/>
            <ac:picMk id="48134" creationId="{8103BFBC-946A-216D-284A-EB00F91CAC2C}"/>
          </ac:picMkLst>
        </pc:picChg>
        <pc:picChg chg="del mod">
          <ac:chgData name="Soheil Abbasloo" userId="d71572ce-aea6-4a3a-9d7a-c1bc96c12f67" providerId="ADAL" clId="{59270F67-379E-4FBB-B81D-4325566F89EB}" dt="2022-11-13T21:24:38.039" v="1016" actId="478"/>
          <ac:picMkLst>
            <pc:docMk/>
            <pc:sldMk cId="0" sldId="264"/>
            <ac:picMk id="48135" creationId="{A4EC1489-1D87-06E7-10AE-F9620411C403}"/>
          </ac:picMkLst>
        </pc:picChg>
      </pc:sldChg>
      <pc:sldChg chg="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5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5"/>
            <ac:spMk id="50178" creationId="{28BE72BE-3A38-41A5-018F-8E8E58896FB5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5"/>
            <ac:spMk id="50180" creationId="{A175E992-41C1-BD64-8367-7D9BD66C19DB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5"/>
            <ac:spMk id="1141767" creationId="{3FD4FBF5-675B-5DAB-6ECB-2FCB32D936F4}"/>
          </ac:spMkLst>
        </pc:sp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6"/>
        </pc:sldMkLst>
        <pc:spChg chg="add mod or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3" creationId="{5C532029-C66D-D644-B98B-E1B08D165ED0}"/>
          </ac:spMkLst>
        </pc:spChg>
        <pc:spChg chg="mod ord">
          <ac:chgData name="Soheil Abbasloo" userId="d71572ce-aea6-4a3a-9d7a-c1bc96c12f67" providerId="ADAL" clId="{59270F67-379E-4FBB-B81D-4325566F89EB}" dt="2022-11-13T22:19:00.430" v="1531" actId="404"/>
          <ac:spMkLst>
            <pc:docMk/>
            <pc:sldMk cId="0" sldId="266"/>
            <ac:spMk id="52230" creationId="{3C84EE73-DCD8-C8FF-54B6-B401DB4C4D59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6"/>
            <ac:spMk id="52231" creationId="{D276004E-B055-E90D-9FDE-75037D5747FD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2" creationId="{5A588FB4-6485-B734-01C5-955473EF924A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3" creationId="{892A448A-4B4B-C67D-F4F9-306F1AE2668E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4" creationId="{0C85718D-ECFC-8CF6-2BA2-474D2550ACDD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5" creationId="{B0E25544-482C-1381-F68D-AF5BB3514346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6" creationId="{ECB0A8A0-B2E9-1F18-5F19-1CE377164B02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7" creationId="{79F8F609-574C-919D-F390-42308E1193FB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8" creationId="{9116012C-96B6-6583-46B1-14921BC2F403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9" creationId="{7CF48771-49BF-61B8-CA8C-274B84EF8CE7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0" creationId="{7792199F-2242-26D5-5A39-740C0208E624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2" creationId="{26B4DA84-6942-D08C-F03F-F1E75A145388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3" creationId="{1997C73A-7540-834D-84BF-DB0263A16FCD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4" creationId="{9CD8B5D6-7C2A-C3CD-9F70-C6860B4C2CB6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5" creationId="{201DA5AD-29B6-D95C-C470-D6FB9E038D6B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6" creationId="{E2A47864-0DFE-B7E5-EA18-A81437F262D5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7" creationId="{55B1FEC0-B22A-625A-C51D-36A470636432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8" creationId="{15AE6B5F-7A4F-3ECF-B185-31040F02F3BF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9" creationId="{DC433294-CC32-3C35-7169-642CE492044D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55" creationId="{D7E86BDA-DEC3-CC3B-53CD-F782100DD008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1140794" creationId="{AE6EE9FF-B085-B55F-14D7-F9AA1172C0F8}"/>
          </ac:spMkLst>
        </pc:spChg>
        <pc:grpChg chg="mod">
          <ac:chgData name="Soheil Abbasloo" userId="d71572ce-aea6-4a3a-9d7a-c1bc96c12f67" providerId="ADAL" clId="{59270F67-379E-4FBB-B81D-4325566F89EB}" dt="2022-11-13T22:17:44.995" v="1501" actId="166"/>
          <ac:grpSpMkLst>
            <pc:docMk/>
            <pc:sldMk cId="0" sldId="266"/>
            <ac:grpSpMk id="2" creationId="{14A27B7C-AA01-437A-D3D7-556E9378AA7E}"/>
          </ac:grpSpMkLst>
        </pc:grpChg>
        <pc:grpChg chg="mod">
          <ac:chgData name="Soheil Abbasloo" userId="d71572ce-aea6-4a3a-9d7a-c1bc96c12f67" providerId="ADAL" clId="{59270F67-379E-4FBB-B81D-4325566F89EB}" dt="2022-11-13T20:33:09.632" v="135" actId="2711"/>
          <ac:grpSpMkLst>
            <pc:docMk/>
            <pc:sldMk cId="0" sldId="266"/>
            <ac:grpSpMk id="10" creationId="{5BF90659-7FB6-F052-1E83-6C897F7D6A96}"/>
          </ac:grpSpMkLst>
        </pc:grpChg>
        <pc:grpChg chg="mod">
          <ac:chgData name="Soheil Abbasloo" userId="d71572ce-aea6-4a3a-9d7a-c1bc96c12f67" providerId="ADAL" clId="{59270F67-379E-4FBB-B81D-4325566F89EB}" dt="2022-11-13T20:33:09.632" v="135" actId="2711"/>
          <ac:grpSpMkLst>
            <pc:docMk/>
            <pc:sldMk cId="0" sldId="266"/>
            <ac:grpSpMk id="14" creationId="{A65B99E2-70E4-8976-7E7A-950E415B2EE4}"/>
          </ac:grpSpMkLst>
        </pc:grpChg>
        <pc:grpChg chg="mod">
          <ac:chgData name="Soheil Abbasloo" userId="d71572ce-aea6-4a3a-9d7a-c1bc96c12f67" providerId="ADAL" clId="{59270F67-379E-4FBB-B81D-4325566F89EB}" dt="2022-11-13T20:33:09.632" v="135" actId="2711"/>
          <ac:grpSpMkLst>
            <pc:docMk/>
            <pc:sldMk cId="0" sldId="266"/>
            <ac:grpSpMk id="19" creationId="{D0AF54FE-4D84-9E30-3B87-DCDF4F3277F4}"/>
          </ac:grpSpMkLst>
        </pc:grpChg>
        <pc:grpChg chg="mod">
          <ac:chgData name="Soheil Abbasloo" userId="d71572ce-aea6-4a3a-9d7a-c1bc96c12f67" providerId="ADAL" clId="{59270F67-379E-4FBB-B81D-4325566F89EB}" dt="2022-11-13T22:18:49.243" v="1526" actId="207"/>
          <ac:grpSpMkLst>
            <pc:docMk/>
            <pc:sldMk cId="0" sldId="266"/>
            <ac:grpSpMk id="52250" creationId="{6510AAA9-8A3C-ED9D-9FA3-B8C1B68A4849}"/>
          </ac:grpSpMkLst>
        </pc:grpChg>
        <pc:graphicFrameChg chg="del mod ord">
          <ac:chgData name="Soheil Abbasloo" userId="d71572ce-aea6-4a3a-9d7a-c1bc96c12f67" providerId="ADAL" clId="{59270F67-379E-4FBB-B81D-4325566F89EB}" dt="2022-11-13T22:16:31.786" v="1478" actId="478"/>
          <ac:graphicFrameMkLst>
            <pc:docMk/>
            <pc:sldMk cId="0" sldId="266"/>
            <ac:graphicFrameMk id="52226" creationId="{2276A906-2C1D-EECC-9970-0AA95CBBF482}"/>
          </ac:graphicFrameMkLst>
        </pc:graphicFrameChg>
        <pc:graphicFrameChg chg="del mod">
          <ac:chgData name="Soheil Abbasloo" userId="d71572ce-aea6-4a3a-9d7a-c1bc96c12f67" providerId="ADAL" clId="{59270F67-379E-4FBB-B81D-4325566F89EB}" dt="2022-11-13T22:17:54.556" v="1505" actId="478"/>
          <ac:graphicFrameMkLst>
            <pc:docMk/>
            <pc:sldMk cId="0" sldId="266"/>
            <ac:graphicFrameMk id="52227" creationId="{7991F502-8215-6524-BE51-0B3992A9CC54}"/>
          </ac:graphicFrameMkLst>
        </pc:graphicFrameChg>
        <pc:graphicFrameChg chg="del mod">
          <ac:chgData name="Soheil Abbasloo" userId="d71572ce-aea6-4a3a-9d7a-c1bc96c12f67" providerId="ADAL" clId="{59270F67-379E-4FBB-B81D-4325566F89EB}" dt="2022-11-13T22:18:04.022" v="1519" actId="478"/>
          <ac:graphicFrameMkLst>
            <pc:docMk/>
            <pc:sldMk cId="0" sldId="266"/>
            <ac:graphicFrameMk id="52228" creationId="{79BBEF37-9EEB-EC21-E603-C601CFA94B07}"/>
          </ac:graphicFrameMkLst>
        </pc:graphicFrameChg>
        <pc:graphicFrameChg chg="del mod">
          <ac:chgData name="Soheil Abbasloo" userId="d71572ce-aea6-4a3a-9d7a-c1bc96c12f67" providerId="ADAL" clId="{59270F67-379E-4FBB-B81D-4325566F89EB}" dt="2022-11-13T22:16:34.388" v="1479" actId="478"/>
          <ac:graphicFrameMkLst>
            <pc:docMk/>
            <pc:sldMk cId="0" sldId="266"/>
            <ac:graphicFrameMk id="52229" creationId="{4197A53C-BD99-06AF-3CD8-2C9495BB9907}"/>
          </ac:graphicFrameMkLst>
        </pc:graphicFrameChg>
        <pc:picChg chg="add del mod modCrop">
          <ac:chgData name="Soheil Abbasloo" userId="d71572ce-aea6-4a3a-9d7a-c1bc96c12f67" providerId="ADAL" clId="{59270F67-379E-4FBB-B81D-4325566F89EB}" dt="2022-11-13T22:17:03.627" v="1487" actId="478"/>
          <ac:picMkLst>
            <pc:docMk/>
            <pc:sldMk cId="0" sldId="266"/>
            <ac:picMk id="4" creationId="{94A6B726-BDD2-4523-0D8C-857E354BD220}"/>
          </ac:picMkLst>
        </pc:picChg>
        <pc:picChg chg="add mod ord">
          <ac:chgData name="Soheil Abbasloo" userId="d71572ce-aea6-4a3a-9d7a-c1bc96c12f67" providerId="ADAL" clId="{59270F67-379E-4FBB-B81D-4325566F89EB}" dt="2022-11-13T22:17:52.459" v="1503" actId="1076"/>
          <ac:picMkLst>
            <pc:docMk/>
            <pc:sldMk cId="0" sldId="266"/>
            <ac:picMk id="5" creationId="{C9D5D28B-92C0-FA71-064F-10D73D363A9D}"/>
          </ac:picMkLst>
        </pc:picChg>
        <pc:picChg chg="add mod">
          <ac:chgData name="Soheil Abbasloo" userId="d71572ce-aea6-4a3a-9d7a-c1bc96c12f67" providerId="ADAL" clId="{59270F67-379E-4FBB-B81D-4325566F89EB}" dt="2022-11-13T22:18:03.027" v="1518" actId="1035"/>
          <ac:picMkLst>
            <pc:docMk/>
            <pc:sldMk cId="0" sldId="266"/>
            <ac:picMk id="6" creationId="{F1A65953-225F-1166-188D-4ED4748D6F45}"/>
          </ac:picMkLst>
        </pc:picChg>
        <pc:picChg chg="add mod">
          <ac:chgData name="Soheil Abbasloo" userId="d71572ce-aea6-4a3a-9d7a-c1bc96c12f67" providerId="ADAL" clId="{59270F67-379E-4FBB-B81D-4325566F89EB}" dt="2022-11-13T22:18:08.933" v="1523" actId="1035"/>
          <ac:picMkLst>
            <pc:docMk/>
            <pc:sldMk cId="0" sldId="266"/>
            <ac:picMk id="7" creationId="{9F558BA4-593B-9E21-10E7-C9E9F0F6C771}"/>
          </ac:picMkLst>
        </pc:picChg>
      </pc:sldChg>
      <pc:sldChg chg="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7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7"/>
            <ac:spMk id="46083" creationId="{25F63FC0-28EC-F602-0B55-2D5F47BB0799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7"/>
            <ac:spMk id="54274" creationId="{542B1139-B772-5056-0E89-61B84D4CB7C8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7"/>
            <ac:spMk id="54276" creationId="{AFDF8463-CEAA-3D1E-4EAB-8892657DAEE7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4T23:29:26.234" v="4152"/>
        <pc:sldMkLst>
          <pc:docMk/>
          <pc:sldMk cId="0" sldId="268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8"/>
            <ac:spMk id="56322" creationId="{F51CB694-549E-132E-1CDF-588D9498A636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8"/>
            <ac:spMk id="56323" creationId="{01ACAFCA-210D-0DA3-9F2A-49FA61EED16B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8"/>
            <ac:spMk id="56324" creationId="{5426FE4D-CB3B-4307-532B-E754D79D4973}"/>
          </ac:spMkLst>
        </pc:spChg>
      </pc:sldChg>
      <pc:sldChg chg="addSp delSp modSp mod modClrScheme modAnim chgLayout modNotes">
        <pc:chgData name="Soheil Abbasloo" userId="d71572ce-aea6-4a3a-9d7a-c1bc96c12f67" providerId="ADAL" clId="{59270F67-379E-4FBB-B81D-4325566F89EB}" dt="2022-11-15T16:06:00.302" v="4500"/>
        <pc:sldMkLst>
          <pc:docMk/>
          <pc:sldMk cId="0" sldId="269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9"/>
            <ac:spMk id="58370" creationId="{91E5E033-7E27-4893-F5AA-7D1527645D51}"/>
          </ac:spMkLst>
        </pc:spChg>
        <pc:spChg chg="mod ord">
          <ac:chgData name="Soheil Abbasloo" userId="d71572ce-aea6-4a3a-9d7a-c1bc96c12f67" providerId="ADAL" clId="{59270F67-379E-4FBB-B81D-4325566F89EB}" dt="2022-11-13T23:21:33.985" v="2040" actId="20577"/>
          <ac:spMkLst>
            <pc:docMk/>
            <pc:sldMk cId="0" sldId="269"/>
            <ac:spMk id="58371" creationId="{CC81B511-8F7C-C9CD-6014-004DB8F02890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9"/>
            <ac:spMk id="58372" creationId="{E73650A6-24E0-0B98-2B12-F986DF4AE2A9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74" creationId="{0B3741AA-F3AC-9A65-3FBB-B72811979EBF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75" creationId="{8273B3BC-0601-4B6E-434C-B839B28BA1A9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76" creationId="{D3F30B6F-6948-08C1-31A0-91A1715273C8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77" creationId="{028005F2-8C28-7E7A-5AF6-7D89EA56DDD5}"/>
          </ac:spMkLst>
        </pc:spChg>
        <pc:spChg chg="mod">
          <ac:chgData name="Soheil Abbasloo" userId="d71572ce-aea6-4a3a-9d7a-c1bc96c12f67" providerId="ADAL" clId="{59270F67-379E-4FBB-B81D-4325566F89EB}" dt="2022-11-13T22:19:46.303" v="1543" actId="1076"/>
          <ac:spMkLst>
            <pc:docMk/>
            <pc:sldMk cId="0" sldId="269"/>
            <ac:spMk id="58378" creationId="{11257A21-A162-A1A6-2EF8-876A1EBEB969}"/>
          </ac:spMkLst>
        </pc:spChg>
        <pc:spChg chg="del mod">
          <ac:chgData name="Soheil Abbasloo" userId="d71572ce-aea6-4a3a-9d7a-c1bc96c12f67" providerId="ADAL" clId="{59270F67-379E-4FBB-B81D-4325566F89EB}" dt="2022-11-13T23:48:19.003" v="2744" actId="478"/>
          <ac:spMkLst>
            <pc:docMk/>
            <pc:sldMk cId="0" sldId="269"/>
            <ac:spMk id="58379" creationId="{7EA895EC-62FD-AF21-C4C5-872D12DBF6D7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80" creationId="{5398E83A-8018-8CCC-F7F0-1982252ED607}"/>
          </ac:spMkLst>
        </pc:spChg>
        <pc:spChg chg="del mod">
          <ac:chgData name="Soheil Abbasloo" userId="d71572ce-aea6-4a3a-9d7a-c1bc96c12f67" providerId="ADAL" clId="{59270F67-379E-4FBB-B81D-4325566F89EB}" dt="2022-11-13T23:48:20.012" v="2745" actId="478"/>
          <ac:spMkLst>
            <pc:docMk/>
            <pc:sldMk cId="0" sldId="269"/>
            <ac:spMk id="58381" creationId="{89192A1C-BBA3-DE2C-2EC0-BA421934F33B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82" creationId="{E999BBB3-0A74-5594-05AE-09F6C15A397A}"/>
          </ac:spMkLst>
        </pc:spChg>
        <pc:spChg chg="mod">
          <ac:chgData name="Soheil Abbasloo" userId="d71572ce-aea6-4a3a-9d7a-c1bc96c12f67" providerId="ADAL" clId="{59270F67-379E-4FBB-B81D-4325566F89EB}" dt="2022-11-13T23:49:24.193" v="2774" actId="14100"/>
          <ac:spMkLst>
            <pc:docMk/>
            <pc:sldMk cId="0" sldId="269"/>
            <ac:spMk id="58383" creationId="{21D7FDB4-5306-E354-6998-7E2C0C03B17B}"/>
          </ac:spMkLst>
        </pc:spChg>
        <pc:spChg chg="mod">
          <ac:chgData name="Soheil Abbasloo" userId="d71572ce-aea6-4a3a-9d7a-c1bc96c12f67" providerId="ADAL" clId="{59270F67-379E-4FBB-B81D-4325566F89EB}" dt="2022-11-13T23:48:59.943" v="2757" actId="404"/>
          <ac:spMkLst>
            <pc:docMk/>
            <pc:sldMk cId="0" sldId="269"/>
            <ac:spMk id="69650" creationId="{337FE48E-7E58-B137-82FD-420128285B69}"/>
          </ac:spMkLst>
        </pc:spChg>
        <pc:grpChg chg="mod">
          <ac:chgData name="Soheil Abbasloo" userId="d71572ce-aea6-4a3a-9d7a-c1bc96c12f67" providerId="ADAL" clId="{59270F67-379E-4FBB-B81D-4325566F89EB}" dt="2022-11-13T20:32:58.027" v="134" actId="2711"/>
          <ac:grpSpMkLst>
            <pc:docMk/>
            <pc:sldMk cId="0" sldId="269"/>
            <ac:grpSpMk id="58373" creationId="{A6E0874B-D1AF-14C4-2EDF-08C57095321C}"/>
          </ac:grpSpMkLst>
        </pc:grpChg>
        <pc:picChg chg="add del mod modCrop">
          <ac:chgData name="Soheil Abbasloo" userId="d71572ce-aea6-4a3a-9d7a-c1bc96c12f67" providerId="ADAL" clId="{59270F67-379E-4FBB-B81D-4325566F89EB}" dt="2022-11-13T23:48:36.728" v="2746" actId="478"/>
          <ac:picMkLst>
            <pc:docMk/>
            <pc:sldMk cId="0" sldId="269"/>
            <ac:picMk id="2" creationId="{45F09510-6973-155C-6484-5FA0E3860A4D}"/>
          </ac:picMkLst>
        </pc:picChg>
        <pc:picChg chg="add del mod">
          <ac:chgData name="Soheil Abbasloo" userId="d71572ce-aea6-4a3a-9d7a-c1bc96c12f67" providerId="ADAL" clId="{59270F67-379E-4FBB-B81D-4325566F89EB}" dt="2022-11-13T23:48:37.457" v="2747" actId="478"/>
          <ac:picMkLst>
            <pc:docMk/>
            <pc:sldMk cId="0" sldId="269"/>
            <ac:picMk id="3" creationId="{DDA8A397-DFCD-E9B8-C23F-B60962F4E113}"/>
          </ac:picMkLst>
        </pc:picChg>
        <pc:picChg chg="add mod">
          <ac:chgData name="Soheil Abbasloo" userId="d71572ce-aea6-4a3a-9d7a-c1bc96c12f67" providerId="ADAL" clId="{59270F67-379E-4FBB-B81D-4325566F89EB}" dt="2022-11-13T23:48:49.495" v="2754" actId="1076"/>
          <ac:picMkLst>
            <pc:docMk/>
            <pc:sldMk cId="0" sldId="269"/>
            <ac:picMk id="4" creationId="{291C4388-F209-9BAA-31A9-222D026200D6}"/>
          </ac:picMkLst>
        </pc:picChg>
        <pc:picChg chg="add mod">
          <ac:chgData name="Soheil Abbasloo" userId="d71572ce-aea6-4a3a-9d7a-c1bc96c12f67" providerId="ADAL" clId="{59270F67-379E-4FBB-B81D-4325566F89EB}" dt="2022-11-13T23:48:51.272" v="2755" actId="1076"/>
          <ac:picMkLst>
            <pc:docMk/>
            <pc:sldMk cId="0" sldId="269"/>
            <ac:picMk id="5" creationId="{AEA50875-4256-9542-6259-27F0FFAE8387}"/>
          </ac:picMkLst>
        </pc:picChg>
        <pc:picChg chg="del mod">
          <ac:chgData name="Soheil Abbasloo" userId="d71572ce-aea6-4a3a-9d7a-c1bc96c12f67" providerId="ADAL" clId="{59270F67-379E-4FBB-B81D-4325566F89EB}" dt="2022-11-13T22:19:24.559" v="1532" actId="478"/>
          <ac:picMkLst>
            <pc:docMk/>
            <pc:sldMk cId="0" sldId="269"/>
            <ac:picMk id="58384" creationId="{703DF486-6C78-8421-687F-4344EAD7DB12}"/>
          </ac:picMkLst>
        </pc:picChg>
        <pc:picChg chg="del mod">
          <ac:chgData name="Soheil Abbasloo" userId="d71572ce-aea6-4a3a-9d7a-c1bc96c12f67" providerId="ADAL" clId="{59270F67-379E-4FBB-B81D-4325566F89EB}" dt="2022-11-13T22:19:34.289" v="1537" actId="478"/>
          <ac:picMkLst>
            <pc:docMk/>
            <pc:sldMk cId="0" sldId="269"/>
            <ac:picMk id="58385" creationId="{310C276F-1BC7-D382-8A23-BE882D61BAB8}"/>
          </ac:picMkLst>
        </pc:picChg>
      </pc:sldChg>
      <pc:sldChg chg="delSp modSp mod modClrScheme modAnim chgLayout modNotes modNotesTx">
        <pc:chgData name="Soheil Abbasloo" userId="d71572ce-aea6-4a3a-9d7a-c1bc96c12f67" providerId="ADAL" clId="{59270F67-379E-4FBB-B81D-4325566F89EB}" dt="2022-11-14T23:35:08.478" v="4156"/>
        <pc:sldMkLst>
          <pc:docMk/>
          <pc:sldMk cId="0" sldId="270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70"/>
            <ac:spMk id="60418" creationId="{5409EA92-1DEF-16A9-1151-FA1760E273F5}"/>
          </ac:spMkLst>
        </pc:spChg>
        <pc:spChg chg="mod ord">
          <ac:chgData name="Soheil Abbasloo" userId="d71572ce-aea6-4a3a-9d7a-c1bc96c12f67" providerId="ADAL" clId="{59270F67-379E-4FBB-B81D-4325566F89EB}" dt="2022-11-13T23:23:20.641" v="2042" actId="20577"/>
          <ac:spMkLst>
            <pc:docMk/>
            <pc:sldMk cId="0" sldId="270"/>
            <ac:spMk id="60419" creationId="{64CFE3D2-1401-D8C1-1A01-1F6668CE983F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70"/>
            <ac:spMk id="60420" creationId="{86B21558-DE40-7AB2-5B15-4A08AFDC2873}"/>
          </ac:spMkLst>
        </pc:spChg>
        <pc:spChg chg="del mod">
          <ac:chgData name="Soheil Abbasloo" userId="d71572ce-aea6-4a3a-9d7a-c1bc96c12f67" providerId="ADAL" clId="{59270F67-379E-4FBB-B81D-4325566F89EB}" dt="2022-11-13T23:50:20.613" v="2791" actId="478"/>
          <ac:spMkLst>
            <pc:docMk/>
            <pc:sldMk cId="0" sldId="270"/>
            <ac:spMk id="1144836" creationId="{36E7189D-9A20-9035-1CE1-3F4DE92DA6F0}"/>
          </ac:spMkLst>
        </pc:spChg>
      </pc:sldChg>
      <pc:sldChg chg="addSp delSp 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1"/>
        </pc:sldMkLst>
        <pc:spChg chg="add del 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0" sldId="281"/>
            <ac:spMk id="2" creationId="{E3168993-3C71-8F34-DA2A-C96B21F78ACD}"/>
          </ac:spMkLst>
        </pc:spChg>
        <pc:spChg chg="add 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0" sldId="281"/>
            <ac:spMk id="3" creationId="{6701C386-5C82-0E91-F3D9-73736A067252}"/>
          </ac:spMkLst>
        </pc:spChg>
        <pc:spChg chg="mod ord">
          <ac:chgData name="Soheil Abbasloo" userId="d71572ce-aea6-4a3a-9d7a-c1bc96c12f67" providerId="ADAL" clId="{59270F67-379E-4FBB-B81D-4325566F89EB}" dt="2022-11-13T19:55:55.210" v="99" actId="404"/>
          <ac:spMkLst>
            <pc:docMk/>
            <pc:sldMk cId="0" sldId="281"/>
            <ac:spMk id="65538" creationId="{C2390722-835C-DEEC-68CA-167167FBC909}"/>
          </ac:spMkLst>
        </pc:spChg>
        <pc:spChg chg="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0" sldId="281"/>
            <ac:spMk id="65539" creationId="{EF655889-8EE3-F2F8-70A3-2DAE8CE40194}"/>
          </ac:spMkLst>
        </pc:spChg>
      </pc:sldChg>
      <pc:sldChg chg="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2"/>
        </pc:sldMkLst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2"/>
            <ac:spMk id="67586" creationId="{12CA5FA6-3254-646A-4C4B-A39A237DF54E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2"/>
            <ac:spMk id="67587" creationId="{8C984FDD-79D3-7002-2B1C-8A70CA285D5D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2"/>
            <ac:spMk id="67588" creationId="{E65AC213-B07C-3D0C-4F5C-B56AEBF9F7E6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2" creationId="{6E1A80AC-F843-A0C4-3819-059D33E5E46A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3" creationId="{1E973512-AE9F-9784-1ACB-59CFD5859322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4" creationId="{6B7C44CB-B791-7444-1ABA-7325CC1BAC85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5" creationId="{7EF6DF99-A949-9C38-323C-BE7C19C2FD7B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6" creationId="{DE80ECB6-A812-D048-86CE-EDE98678627B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7" creationId="{23F6A0F3-4E54-FFF9-9B80-5D1F5CCE6015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8" creationId="{F7543066-E109-05EB-5B52-8290AB0DB0A3}"/>
          </ac:spMkLst>
        </pc:spChg>
        <pc:picChg chg="mod">
          <ac:chgData name="Soheil Abbasloo" userId="d71572ce-aea6-4a3a-9d7a-c1bc96c12f67" providerId="ADAL" clId="{59270F67-379E-4FBB-B81D-4325566F89EB}" dt="2022-11-13T22:50:21.384" v="1676" actId="2711"/>
          <ac:picMkLst>
            <pc:docMk/>
            <pc:sldMk cId="0" sldId="282"/>
            <ac:picMk id="67589" creationId="{FE7E4222-877D-6E27-4EA7-3FD3016234DB}"/>
          </ac:picMkLst>
        </pc:picChg>
      </pc:sldChg>
      <pc:sldChg chg="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3"/>
        </pc:sldMkLst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3"/>
            <ac:spMk id="69634" creationId="{5A2011BF-867C-96E6-A50B-62031F7E1576}"/>
          </ac:spMkLst>
        </pc:spChg>
        <pc:spChg chg="mod ord">
          <ac:chgData name="Soheil Abbasloo" userId="d71572ce-aea6-4a3a-9d7a-c1bc96c12f67" providerId="ADAL" clId="{59270F67-379E-4FBB-B81D-4325566F89EB}" dt="2022-11-13T19:58:02.490" v="123" actId="404"/>
          <ac:spMkLst>
            <pc:docMk/>
            <pc:sldMk cId="0" sldId="283"/>
            <ac:spMk id="69635" creationId="{3FEFABA0-BE36-189E-4F66-A2C38DA43F22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3"/>
            <ac:spMk id="69636" creationId="{BB3D4CAE-3144-43EE-CFB8-7C1E0739D9A6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0" creationId="{86A509AD-DD1C-E8CD-0BE6-F25DD693F70F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1" creationId="{C8FC01E0-C1F2-0D12-0A14-EF5168A7F690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2" creationId="{26054972-2AC0-1C74-289B-91046F65A96B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3" creationId="{E32744B0-ECF4-F50D-C86C-C855C307895E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4" creationId="{3D1D8DCB-5237-F7A1-ABA4-571C39BB5F5D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5" creationId="{A3A121D5-E000-72ED-3A5A-A2B6626B7401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6" creationId="{ADDED1AD-B8AC-7198-B2F7-77E4CA98B1D8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7" creationId="{5214862C-2AEE-05D9-9B7D-67E50FB8633C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8" creationId="{A6082808-4306-16C9-1293-993817FB5FBE}"/>
          </ac:spMkLst>
        </pc:spChg>
        <pc:picChg chg="mod">
          <ac:chgData name="Soheil Abbasloo" userId="d71572ce-aea6-4a3a-9d7a-c1bc96c12f67" providerId="ADAL" clId="{59270F67-379E-4FBB-B81D-4325566F89EB}" dt="2022-11-13T20:32:23.353" v="132" actId="2711"/>
          <ac:picMkLst>
            <pc:docMk/>
            <pc:sldMk cId="0" sldId="283"/>
            <ac:picMk id="69637" creationId="{A291E061-C794-0FB2-77E8-C6620EBB8C30}"/>
          </ac:picMkLst>
        </pc:picChg>
        <pc:picChg chg="mod">
          <ac:chgData name="Soheil Abbasloo" userId="d71572ce-aea6-4a3a-9d7a-c1bc96c12f67" providerId="ADAL" clId="{59270F67-379E-4FBB-B81D-4325566F89EB}" dt="2022-11-13T20:32:23.353" v="132" actId="2711"/>
          <ac:picMkLst>
            <pc:docMk/>
            <pc:sldMk cId="0" sldId="283"/>
            <ac:picMk id="69638" creationId="{4CDD44F5-5D8D-903A-1D2D-4512176C8363}"/>
          </ac:picMkLst>
        </pc:picChg>
        <pc:picChg chg="mod">
          <ac:chgData name="Soheil Abbasloo" userId="d71572ce-aea6-4a3a-9d7a-c1bc96c12f67" providerId="ADAL" clId="{59270F67-379E-4FBB-B81D-4325566F89EB}" dt="2022-11-13T20:32:23.353" v="132" actId="2711"/>
          <ac:picMkLst>
            <pc:docMk/>
            <pc:sldMk cId="0" sldId="283"/>
            <ac:picMk id="69639" creationId="{5C8C2BB1-0D25-7741-ED35-8700CF1BD6CB}"/>
          </ac:picMkLst>
        </pc:picChg>
      </pc:sldChg>
      <pc:sldChg chg="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4"/>
        </pc:sldMkLst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4"/>
            <ac:spMk id="71682" creationId="{572936C2-A54F-91DA-0A74-896046643659}"/>
          </ac:spMkLst>
        </pc:spChg>
        <pc:spChg chg="mod ord">
          <ac:chgData name="Soheil Abbasloo" userId="d71572ce-aea6-4a3a-9d7a-c1bc96c12f67" providerId="ADAL" clId="{59270F67-379E-4FBB-B81D-4325566F89EB}" dt="2022-11-13T19:57:55.739" v="121" actId="404"/>
          <ac:spMkLst>
            <pc:docMk/>
            <pc:sldMk cId="0" sldId="284"/>
            <ac:spMk id="71683" creationId="{3DD48641-A3F3-9EE8-4F77-0F733073E520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4"/>
            <ac:spMk id="71684" creationId="{5EA6F01D-B113-5611-A579-C2F8FD3D8F89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88" creationId="{075C4EEA-3A0A-80B1-CB6C-72032AE03A51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89" creationId="{B27D71A1-A432-9F28-A793-62277B6273CB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0" creationId="{98BA84EF-3832-3D0D-6678-D355E62BFBB2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1" creationId="{EB939DCB-3CE2-9D8E-769E-89243D6E09D5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2" creationId="{B56DDE1B-8C2B-E9F5-1E23-ACBCAF6CCF56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4" creationId="{376E8F9E-5FB7-9640-3D5F-783A0F374406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5" creationId="{42C60850-F868-A599-08F6-7141D96859AA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7" creationId="{E5BF2890-6E26-D6D7-313E-E7DB3A94C99C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8" creationId="{2EBCE8EC-33DE-FC52-E92B-D197BB5DEF2D}"/>
          </ac:spMkLst>
        </pc:spChg>
        <pc:picChg chg="mod">
          <ac:chgData name="Soheil Abbasloo" userId="d71572ce-aea6-4a3a-9d7a-c1bc96c12f67" providerId="ADAL" clId="{59270F67-379E-4FBB-B81D-4325566F89EB}" dt="2022-11-13T20:32:17.550" v="131" actId="2711"/>
          <ac:picMkLst>
            <pc:docMk/>
            <pc:sldMk cId="0" sldId="284"/>
            <ac:picMk id="71685" creationId="{24366658-8093-D2CA-461E-12F362F9A6B2}"/>
          </ac:picMkLst>
        </pc:picChg>
      </pc:sldChg>
      <pc:sldChg chg="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5"/>
        </pc:sldMkLst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5"/>
            <ac:spMk id="73730" creationId="{3BBAA299-E10E-ED91-1628-DCAFF5005EDC}"/>
          </ac:spMkLst>
        </pc:spChg>
        <pc:spChg chg="mod ord">
          <ac:chgData name="Soheil Abbasloo" userId="d71572ce-aea6-4a3a-9d7a-c1bc96c12f67" providerId="ADAL" clId="{59270F67-379E-4FBB-B81D-4325566F89EB}" dt="2022-11-13T19:57:50.692" v="119" actId="404"/>
          <ac:spMkLst>
            <pc:docMk/>
            <pc:sldMk cId="0" sldId="285"/>
            <ac:spMk id="73731" creationId="{7DCC4C72-6024-1398-182D-4579B9207E03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5"/>
            <ac:spMk id="73732" creationId="{A0F08970-A60E-3E2C-95C6-5F23AFCDA1A2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36" creationId="{0D8D1743-621D-7FDF-0F16-22B891496E44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37" creationId="{2EB5D17A-5DD2-9CAC-A967-9A7E7F8E608D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38" creationId="{D392EB87-0C42-9B68-862B-878811DB32B9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39" creationId="{B0301056-5DB5-52AC-D4F7-D6DD2B922359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40" creationId="{44A36F75-07A1-810E-88D9-2F348DF5A53B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41" creationId="{CA51A6B2-DB9C-576D-A6DF-5D5E21C62FA9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42" creationId="{A0024DCB-3DC0-05F2-6915-23509F2CE30C}"/>
          </ac:spMkLst>
        </pc:spChg>
        <pc:picChg chg="mod">
          <ac:chgData name="Soheil Abbasloo" userId="d71572ce-aea6-4a3a-9d7a-c1bc96c12f67" providerId="ADAL" clId="{59270F67-379E-4FBB-B81D-4325566F89EB}" dt="2022-11-13T20:32:07.832" v="130" actId="2711"/>
          <ac:picMkLst>
            <pc:docMk/>
            <pc:sldMk cId="0" sldId="285"/>
            <ac:picMk id="73733" creationId="{221300FC-48A9-9BEC-A41D-92BA9F85FADB}"/>
          </ac:picMkLst>
        </pc:picChg>
      </pc:sldChg>
      <pc:sldChg chg="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6"/>
        </pc:sldMkLst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6"/>
            <ac:spMk id="75778" creationId="{67F9378D-C15A-ACE6-8247-602377A9857F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6"/>
            <ac:spMk id="75779" creationId="{5DF1A2B8-231E-85D1-F93C-1A7B684870C9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6"/>
            <ac:spMk id="75780" creationId="{08923BF2-3887-8EA9-810C-C85AF826D9F9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4" creationId="{B2BD1640-6A3A-A59E-A503-467C4FF4B43E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5" creationId="{4F3F6F86-76FC-16DB-4624-A3D13311D56F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6" creationId="{692A0F2B-3640-11C2-AD6F-57FC6C8222AE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7" creationId="{F4BAB62B-29E4-8BCF-7766-726AF743F3E2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8" creationId="{31D1C136-6073-DD55-47A9-EC5DFB7C2A47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9" creationId="{092DA98F-29F5-9C26-B0EE-C1853AD63260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90" creationId="{EF0208E7-4021-B9F6-E741-BBAC1EB31FED}"/>
          </ac:spMkLst>
        </pc:spChg>
        <pc:picChg chg="mod">
          <ac:chgData name="Soheil Abbasloo" userId="d71572ce-aea6-4a3a-9d7a-c1bc96c12f67" providerId="ADAL" clId="{59270F67-379E-4FBB-B81D-4325566F89EB}" dt="2022-11-13T20:32:00.600" v="129" actId="2711"/>
          <ac:picMkLst>
            <pc:docMk/>
            <pc:sldMk cId="0" sldId="286"/>
            <ac:picMk id="75781" creationId="{D548EB0C-0A29-0DE3-692B-BAF5811CB5E4}"/>
          </ac:picMkLst>
        </pc:picChg>
        <pc:picChg chg="mod">
          <ac:chgData name="Soheil Abbasloo" userId="d71572ce-aea6-4a3a-9d7a-c1bc96c12f67" providerId="ADAL" clId="{59270F67-379E-4FBB-B81D-4325566F89EB}" dt="2022-11-13T20:32:00.600" v="129" actId="2711"/>
          <ac:picMkLst>
            <pc:docMk/>
            <pc:sldMk cId="0" sldId="286"/>
            <ac:picMk id="75782" creationId="{47B7515E-BBC1-8B40-2786-0F4E481BC5D8}"/>
          </ac:picMkLst>
        </pc:picChg>
        <pc:picChg chg="mod">
          <ac:chgData name="Soheil Abbasloo" userId="d71572ce-aea6-4a3a-9d7a-c1bc96c12f67" providerId="ADAL" clId="{59270F67-379E-4FBB-B81D-4325566F89EB}" dt="2022-11-13T20:32:00.600" v="129" actId="2711"/>
          <ac:picMkLst>
            <pc:docMk/>
            <pc:sldMk cId="0" sldId="286"/>
            <ac:picMk id="75783" creationId="{8F66FEB4-1DAA-DB38-78B1-CEB9D981E7E5}"/>
          </ac:picMkLst>
        </pc:pic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87"/>
        </pc:sldMkLst>
        <pc:spChg chg="add del mod ord">
          <ac:chgData name="Soheil Abbasloo" userId="d71572ce-aea6-4a3a-9d7a-c1bc96c12f67" providerId="ADAL" clId="{59270F67-379E-4FBB-B81D-4325566F89EB}" dt="2022-11-13T19:56:15.331" v="105" actId="700"/>
          <ac:spMkLst>
            <pc:docMk/>
            <pc:sldMk cId="0" sldId="287"/>
            <ac:spMk id="2" creationId="{E41F46BB-FA3F-9671-2333-9F64AECC21E0}"/>
          </ac:spMkLst>
        </pc:spChg>
        <pc:spChg chg="add mod ord">
          <ac:chgData name="Soheil Abbasloo" userId="d71572ce-aea6-4a3a-9d7a-c1bc96c12f67" providerId="ADAL" clId="{59270F67-379E-4FBB-B81D-4325566F89EB}" dt="2022-11-13T19:56:15.331" v="105" actId="700"/>
          <ac:spMkLst>
            <pc:docMk/>
            <pc:sldMk cId="0" sldId="287"/>
            <ac:spMk id="3" creationId="{D44D23E2-2045-1A8C-EAAD-5CE9386CD82F}"/>
          </ac:spMkLst>
        </pc:spChg>
        <pc:spChg chg="mod ord">
          <ac:chgData name="Soheil Abbasloo" userId="d71572ce-aea6-4a3a-9d7a-c1bc96c12f67" providerId="ADAL" clId="{59270F67-379E-4FBB-B81D-4325566F89EB}" dt="2022-11-13T19:56:20.367" v="110" actId="404"/>
          <ac:spMkLst>
            <pc:docMk/>
            <pc:sldMk cId="0" sldId="287"/>
            <ac:spMk id="77826" creationId="{DCB40695-48C8-715E-4889-76AB0304C681}"/>
          </ac:spMkLst>
        </pc:spChg>
        <pc:spChg chg="mod ord">
          <ac:chgData name="Soheil Abbasloo" userId="d71572ce-aea6-4a3a-9d7a-c1bc96c12f67" providerId="ADAL" clId="{59270F67-379E-4FBB-B81D-4325566F89EB}" dt="2022-11-13T19:56:15.331" v="105" actId="700"/>
          <ac:spMkLst>
            <pc:docMk/>
            <pc:sldMk cId="0" sldId="287"/>
            <ac:spMk id="77827" creationId="{2F6CCFC4-B731-2422-0BF1-C4F8ECB959CC}"/>
          </ac:spMkLst>
        </pc:spChg>
      </pc:sldChg>
      <pc:sldChg chg="modSp del">
        <pc:chgData name="Soheil Abbasloo" userId="d71572ce-aea6-4a3a-9d7a-c1bc96c12f67" providerId="ADAL" clId="{59270F67-379E-4FBB-B81D-4325566F89EB}" dt="2022-11-13T20:51:03.864" v="471" actId="47"/>
        <pc:sldMkLst>
          <pc:docMk/>
          <pc:sldMk cId="0" sldId="300"/>
        </pc:sldMkLst>
        <pc:spChg chg="mod">
          <ac:chgData name="Soheil Abbasloo" userId="d71572ce-aea6-4a3a-9d7a-c1bc96c12f67" providerId="ADAL" clId="{59270F67-379E-4FBB-B81D-4325566F89EB}" dt="2022-11-13T20:47:04.800" v="325" actId="14100"/>
          <ac:spMkLst>
            <pc:docMk/>
            <pc:sldMk cId="0" sldId="300"/>
            <ac:spMk id="21525" creationId="{F1031F44-7373-837B-6F8D-3D568A2509B1}"/>
          </ac:spMkLst>
        </pc:spChg>
      </pc:sldChg>
      <pc:sldChg chg="modAnim">
        <pc:chgData name="Soheil Abbasloo" userId="d71572ce-aea6-4a3a-9d7a-c1bc96c12f67" providerId="ADAL" clId="{59270F67-379E-4FBB-B81D-4325566F89EB}" dt="2022-11-14T21:34:42.407" v="3860"/>
        <pc:sldMkLst>
          <pc:docMk/>
          <pc:sldMk cId="0" sldId="302"/>
        </pc:sldMkLst>
      </pc:sldChg>
      <pc:sldChg chg="modSp mod modAnim">
        <pc:chgData name="Soheil Abbasloo" userId="d71572ce-aea6-4a3a-9d7a-c1bc96c12f67" providerId="ADAL" clId="{59270F67-379E-4FBB-B81D-4325566F89EB}" dt="2022-11-14T21:26:39.289" v="3853"/>
        <pc:sldMkLst>
          <pc:docMk/>
          <pc:sldMk cId="0" sldId="303"/>
        </pc:sldMkLst>
        <pc:spChg chg="mod">
          <ac:chgData name="Soheil Abbasloo" userId="d71572ce-aea6-4a3a-9d7a-c1bc96c12f67" providerId="ADAL" clId="{59270F67-379E-4FBB-B81D-4325566F89EB}" dt="2022-11-13T20:51:56.931" v="475" actId="20577"/>
          <ac:spMkLst>
            <pc:docMk/>
            <pc:sldMk cId="0" sldId="303"/>
            <ac:spMk id="28674" creationId="{007B7D5D-B04E-E84B-15B0-87CE5F414A50}"/>
          </ac:spMkLst>
        </pc:spChg>
      </pc:sldChg>
      <pc:sldChg chg="modSp mod modAnim">
        <pc:chgData name="Soheil Abbasloo" userId="d71572ce-aea6-4a3a-9d7a-c1bc96c12f67" providerId="ADAL" clId="{59270F67-379E-4FBB-B81D-4325566F89EB}" dt="2022-11-14T21:34:59.194" v="3864"/>
        <pc:sldMkLst>
          <pc:docMk/>
          <pc:sldMk cId="0" sldId="304"/>
        </pc:sldMkLst>
        <pc:spChg chg="mod">
          <ac:chgData name="Soheil Abbasloo" userId="d71572ce-aea6-4a3a-9d7a-c1bc96c12f67" providerId="ADAL" clId="{59270F67-379E-4FBB-B81D-4325566F89EB}" dt="2022-11-14T21:34:51.458" v="3862" actId="20577"/>
          <ac:spMkLst>
            <pc:docMk/>
            <pc:sldMk cId="0" sldId="304"/>
            <ac:spMk id="30723" creationId="{62BBD42F-7D5C-51B9-CCE2-81B813A7CC3D}"/>
          </ac:spMkLst>
        </pc:spChg>
      </pc:sldChg>
      <pc:sldChg chg="modSp mod modAnim">
        <pc:chgData name="Soheil Abbasloo" userId="d71572ce-aea6-4a3a-9d7a-c1bc96c12f67" providerId="ADAL" clId="{59270F67-379E-4FBB-B81D-4325566F89EB}" dt="2022-11-14T21:35:09.175" v="3866"/>
        <pc:sldMkLst>
          <pc:docMk/>
          <pc:sldMk cId="0" sldId="305"/>
        </pc:sldMkLst>
        <pc:spChg chg="mod">
          <ac:chgData name="Soheil Abbasloo" userId="d71572ce-aea6-4a3a-9d7a-c1bc96c12f67" providerId="ADAL" clId="{59270F67-379E-4FBB-B81D-4325566F89EB}" dt="2022-11-14T00:00:25.640" v="3038" actId="6549"/>
          <ac:spMkLst>
            <pc:docMk/>
            <pc:sldMk cId="0" sldId="305"/>
            <ac:spMk id="31747" creationId="{030D512D-FBB0-3B19-C88B-03F7BABBC877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58" creationId="{4F2FACEE-833A-6213-AAA3-34B53BB5A836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59" creationId="{1AA3E0AF-A173-D19E-F384-817771285477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0" creationId="{1AF5E6E0-2E42-8A29-4A2B-4EB82AF158D5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1" creationId="{58703D7A-0AF8-47E8-F28B-010E6507ACBE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2" creationId="{E10D0415-C147-67EA-09E6-F2234766BA75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3" creationId="{4C986082-2222-F2CE-8C24-BCB30D17512C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4" creationId="{3A870517-6779-E208-B581-E63AC41001C3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5" creationId="{72AD60FF-4F69-796D-3B78-CD7959C3214B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6" creationId="{1AE65A59-F28F-F61D-95B2-5E78C2760F2E}"/>
          </ac:spMkLst>
        </pc:spChg>
      </pc:sldChg>
      <pc:sldChg chg="addSp delSp modSp mod modClrScheme chgLayout">
        <pc:chgData name="Soheil Abbasloo" userId="d71572ce-aea6-4a3a-9d7a-c1bc96c12f67" providerId="ADAL" clId="{59270F67-379E-4FBB-B81D-4325566F89EB}" dt="2022-11-13T21:16:21.090" v="850" actId="404"/>
        <pc:sldMkLst>
          <pc:docMk/>
          <pc:sldMk cId="0" sldId="307"/>
        </pc:sldMkLst>
        <pc:spChg chg="add mod ord">
          <ac:chgData name="Soheil Abbasloo" userId="d71572ce-aea6-4a3a-9d7a-c1bc96c12f67" providerId="ADAL" clId="{59270F67-379E-4FBB-B81D-4325566F89EB}" dt="2022-11-13T21:16:16.993" v="845" actId="700"/>
          <ac:spMkLst>
            <pc:docMk/>
            <pc:sldMk cId="0" sldId="307"/>
            <ac:spMk id="2" creationId="{E26034B4-F9E4-2C85-4986-591B9A906532}"/>
          </ac:spMkLst>
        </pc:spChg>
        <pc:spChg chg="del mod ord">
          <ac:chgData name="Soheil Abbasloo" userId="d71572ce-aea6-4a3a-9d7a-c1bc96c12f67" providerId="ADAL" clId="{59270F67-379E-4FBB-B81D-4325566F89EB}" dt="2022-11-13T21:16:16.993" v="845" actId="700"/>
          <ac:spMkLst>
            <pc:docMk/>
            <pc:sldMk cId="0" sldId="307"/>
            <ac:spMk id="4" creationId="{F732C3F9-8AE9-F744-A3E1-BB77E49E37D8}"/>
          </ac:spMkLst>
        </pc:spChg>
        <pc:spChg chg="mod ord">
          <ac:chgData name="Soheil Abbasloo" userId="d71572ce-aea6-4a3a-9d7a-c1bc96c12f67" providerId="ADAL" clId="{59270F67-379E-4FBB-B81D-4325566F89EB}" dt="2022-11-13T21:16:21.090" v="850" actId="404"/>
          <ac:spMkLst>
            <pc:docMk/>
            <pc:sldMk cId="0" sldId="307"/>
            <ac:spMk id="47106" creationId="{83BA80DF-9A17-9CC2-2D2D-C1909E385191}"/>
          </ac:spMkLst>
        </pc:spChg>
        <pc:spChg chg="mod ord">
          <ac:chgData name="Soheil Abbasloo" userId="d71572ce-aea6-4a3a-9d7a-c1bc96c12f67" providerId="ADAL" clId="{59270F67-379E-4FBB-B81D-4325566F89EB}" dt="2022-11-13T21:16:16.993" v="845" actId="700"/>
          <ac:spMkLst>
            <pc:docMk/>
            <pc:sldMk cId="0" sldId="307"/>
            <ac:spMk id="47107" creationId="{E0A31A39-E966-B8A0-B58B-E879BE01015E}"/>
          </ac:spMkLst>
        </pc:spChg>
      </pc:sldChg>
      <pc:sldChg chg="addSp delSp modSp mod modClrScheme modAnim chgLayout">
        <pc:chgData name="Soheil Abbasloo" userId="d71572ce-aea6-4a3a-9d7a-c1bc96c12f67" providerId="ADAL" clId="{59270F67-379E-4FBB-B81D-4325566F89EB}" dt="2022-11-15T16:15:15.903" v="4508"/>
        <pc:sldMkLst>
          <pc:docMk/>
          <pc:sldMk cId="0" sldId="308"/>
        </pc:sldMkLst>
        <pc:spChg chg="mod">
          <ac:chgData name="Soheil Abbasloo" userId="d71572ce-aea6-4a3a-9d7a-c1bc96c12f67" providerId="ADAL" clId="{59270F67-379E-4FBB-B81D-4325566F89EB}" dt="2022-11-13T20:32:47.108" v="133" actId="2711"/>
          <ac:spMkLst>
            <pc:docMk/>
            <pc:sldMk cId="0" sldId="308"/>
            <ac:spMk id="18" creationId="{4A658C79-2187-F781-2DE1-F45005335F4E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08"/>
            <ac:spMk id="64514" creationId="{35E0429D-48EF-ACDB-20BB-90DE4327CBBE}"/>
          </ac:spMkLst>
        </pc:spChg>
        <pc:spChg chg="mod ord">
          <ac:chgData name="Soheil Abbasloo" userId="d71572ce-aea6-4a3a-9d7a-c1bc96c12f67" providerId="ADAL" clId="{59270F67-379E-4FBB-B81D-4325566F89EB}" dt="2022-11-15T16:14:35.094" v="4503" actId="20577"/>
          <ac:spMkLst>
            <pc:docMk/>
            <pc:sldMk cId="0" sldId="308"/>
            <ac:spMk id="64515" creationId="{F2B2A87D-FF10-CC55-01B8-6E4AED203036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08"/>
            <ac:spMk id="64516" creationId="{BD0E1B71-ED95-BA7D-D774-6A6A8881C971}"/>
          </ac:spMkLst>
        </pc:spChg>
        <pc:spChg chg="mod">
          <ac:chgData name="Soheil Abbasloo" userId="d71572ce-aea6-4a3a-9d7a-c1bc96c12f67" providerId="ADAL" clId="{59270F67-379E-4FBB-B81D-4325566F89EB}" dt="2022-11-13T20:32:47.108" v="133" actId="2711"/>
          <ac:spMkLst>
            <pc:docMk/>
            <pc:sldMk cId="0" sldId="308"/>
            <ac:spMk id="64524" creationId="{A7FF7232-E7D5-CF5F-A74C-3FCDA4BD9F66}"/>
          </ac:spMkLst>
        </pc:spChg>
        <pc:spChg chg="mod">
          <ac:chgData name="Soheil Abbasloo" userId="d71572ce-aea6-4a3a-9d7a-c1bc96c12f67" providerId="ADAL" clId="{59270F67-379E-4FBB-B81D-4325566F89EB}" dt="2022-11-13T22:26:27.438" v="1664" actId="1035"/>
          <ac:spMkLst>
            <pc:docMk/>
            <pc:sldMk cId="0" sldId="308"/>
            <ac:spMk id="64525" creationId="{3A15709D-9D48-D071-A042-8A767EAD95FC}"/>
          </ac:spMkLst>
        </pc:spChg>
        <pc:spChg chg="mod">
          <ac:chgData name="Soheil Abbasloo" userId="d71572ce-aea6-4a3a-9d7a-c1bc96c12f67" providerId="ADAL" clId="{59270F67-379E-4FBB-B81D-4325566F89EB}" dt="2022-11-13T22:26:20.733" v="1647" actId="1036"/>
          <ac:spMkLst>
            <pc:docMk/>
            <pc:sldMk cId="0" sldId="308"/>
            <ac:spMk id="64526" creationId="{8E0261A9-B334-5160-CFE2-6BF5775E49B9}"/>
          </ac:spMkLst>
        </pc:spChg>
        <pc:spChg chg="mod">
          <ac:chgData name="Soheil Abbasloo" userId="d71572ce-aea6-4a3a-9d7a-c1bc96c12f67" providerId="ADAL" clId="{59270F67-379E-4FBB-B81D-4325566F89EB}" dt="2022-11-14T00:23:31.594" v="3572" actId="2711"/>
          <ac:spMkLst>
            <pc:docMk/>
            <pc:sldMk cId="0" sldId="308"/>
            <ac:spMk id="64528" creationId="{2C060E78-33BB-40D3-DB0E-B2FB5E76DE17}"/>
          </ac:spMkLst>
        </pc:spChg>
        <pc:spChg chg="mod">
          <ac:chgData name="Soheil Abbasloo" userId="d71572ce-aea6-4a3a-9d7a-c1bc96c12f67" providerId="ADAL" clId="{59270F67-379E-4FBB-B81D-4325566F89EB}" dt="2022-11-13T22:26:32.165" v="1665" actId="14100"/>
          <ac:spMkLst>
            <pc:docMk/>
            <pc:sldMk cId="0" sldId="308"/>
            <ac:spMk id="64529" creationId="{7A083771-55D4-FC34-B9E1-85D1F7A59038}"/>
          </ac:spMkLst>
        </pc:spChg>
        <pc:grpChg chg="mod">
          <ac:chgData name="Soheil Abbasloo" userId="d71572ce-aea6-4a3a-9d7a-c1bc96c12f67" providerId="ADAL" clId="{59270F67-379E-4FBB-B81D-4325566F89EB}" dt="2022-11-13T20:32:47.108" v="133" actId="2711"/>
          <ac:grpSpMkLst>
            <pc:docMk/>
            <pc:sldMk cId="0" sldId="308"/>
            <ac:grpSpMk id="64530" creationId="{85E7A52F-2F1E-6306-E271-2126F8C2EBE8}"/>
          </ac:grpSpMkLst>
        </pc:grpChg>
        <pc:grpChg chg="mod">
          <ac:chgData name="Soheil Abbasloo" userId="d71572ce-aea6-4a3a-9d7a-c1bc96c12f67" providerId="ADAL" clId="{59270F67-379E-4FBB-B81D-4325566F89EB}" dt="2022-11-13T20:32:47.108" v="133" actId="2711"/>
          <ac:grpSpMkLst>
            <pc:docMk/>
            <pc:sldMk cId="0" sldId="308"/>
            <ac:grpSpMk id="64531" creationId="{7B30566E-7B8D-90FE-5516-5951EF74EB6B}"/>
          </ac:grpSpMkLst>
        </pc:grpChg>
        <pc:picChg chg="add mod">
          <ac:chgData name="Soheil Abbasloo" userId="d71572ce-aea6-4a3a-9d7a-c1bc96c12f67" providerId="ADAL" clId="{59270F67-379E-4FBB-B81D-4325566F89EB}" dt="2022-11-13T22:25:48.503" v="1588" actId="1076"/>
          <ac:picMkLst>
            <pc:docMk/>
            <pc:sldMk cId="0" sldId="308"/>
            <ac:picMk id="2" creationId="{FA013262-54C1-C0E9-6770-9270997076A8}"/>
          </ac:picMkLst>
        </pc:picChg>
        <pc:picChg chg="add mod">
          <ac:chgData name="Soheil Abbasloo" userId="d71572ce-aea6-4a3a-9d7a-c1bc96c12f67" providerId="ADAL" clId="{59270F67-379E-4FBB-B81D-4325566F89EB}" dt="2022-11-13T22:26:15.486" v="1618" actId="1036"/>
          <ac:picMkLst>
            <pc:docMk/>
            <pc:sldMk cId="0" sldId="308"/>
            <ac:picMk id="3" creationId="{DBD6246E-6520-E92A-6DCC-FD174BC484C3}"/>
          </ac:picMkLst>
        </pc:picChg>
        <pc:picChg chg="add mod">
          <ac:chgData name="Soheil Abbasloo" userId="d71572ce-aea6-4a3a-9d7a-c1bc96c12f67" providerId="ADAL" clId="{59270F67-379E-4FBB-B81D-4325566F89EB}" dt="2022-11-13T22:26:27.438" v="1664" actId="1035"/>
          <ac:picMkLst>
            <pc:docMk/>
            <pc:sldMk cId="0" sldId="308"/>
            <ac:picMk id="4" creationId="{0C2477B3-69C7-F483-62D3-4444D4297F2F}"/>
          </ac:picMkLst>
        </pc:picChg>
        <pc:picChg chg="add mod">
          <ac:chgData name="Soheil Abbasloo" userId="d71572ce-aea6-4a3a-9d7a-c1bc96c12f67" providerId="ADAL" clId="{59270F67-379E-4FBB-B81D-4325566F89EB}" dt="2022-11-13T22:26:15.486" v="1618" actId="1036"/>
          <ac:picMkLst>
            <pc:docMk/>
            <pc:sldMk cId="0" sldId="308"/>
            <ac:picMk id="5" creationId="{1B90B994-5C29-106A-01A8-8B933B6F94ED}"/>
          </ac:picMkLst>
        </pc:picChg>
        <pc:picChg chg="add del mod">
          <ac:chgData name="Soheil Abbasloo" userId="d71572ce-aea6-4a3a-9d7a-c1bc96c12f67" providerId="ADAL" clId="{59270F67-379E-4FBB-B81D-4325566F89EB}" dt="2022-11-14T00:26:53.395" v="3580" actId="478"/>
          <ac:picMkLst>
            <pc:docMk/>
            <pc:sldMk cId="0" sldId="308"/>
            <ac:picMk id="7" creationId="{DF4110CF-442C-CE5D-EC8C-E6B9CDC8320C}"/>
          </ac:picMkLst>
        </pc:picChg>
        <pc:picChg chg="del mod">
          <ac:chgData name="Soheil Abbasloo" userId="d71572ce-aea6-4a3a-9d7a-c1bc96c12f67" providerId="ADAL" clId="{59270F67-379E-4FBB-B81D-4325566F89EB}" dt="2022-11-13T22:26:10.279" v="1593" actId="478"/>
          <ac:picMkLst>
            <pc:docMk/>
            <pc:sldMk cId="0" sldId="308"/>
            <ac:picMk id="64517" creationId="{AE7A0494-2EC9-ADE0-D3D3-C1810661ED10}"/>
          </ac:picMkLst>
        </pc:picChg>
        <pc:picChg chg="del mod">
          <ac:chgData name="Soheil Abbasloo" userId="d71572ce-aea6-4a3a-9d7a-c1bc96c12f67" providerId="ADAL" clId="{59270F67-379E-4FBB-B81D-4325566F89EB}" dt="2022-11-13T22:26:09.704" v="1592" actId="478"/>
          <ac:picMkLst>
            <pc:docMk/>
            <pc:sldMk cId="0" sldId="308"/>
            <ac:picMk id="64518" creationId="{66440DE0-A942-B85F-E97C-751E6281A3CE}"/>
          </ac:picMkLst>
        </pc:picChg>
        <pc:picChg chg="del mod">
          <ac:chgData name="Soheil Abbasloo" userId="d71572ce-aea6-4a3a-9d7a-c1bc96c12f67" providerId="ADAL" clId="{59270F67-379E-4FBB-B81D-4325566F89EB}" dt="2022-11-13T22:26:09.246" v="1591" actId="478"/>
          <ac:picMkLst>
            <pc:docMk/>
            <pc:sldMk cId="0" sldId="308"/>
            <ac:picMk id="64519" creationId="{13364846-76C3-53B3-1A2A-576EAF8F2D94}"/>
          </ac:picMkLst>
        </pc:picChg>
        <pc:picChg chg="del">
          <ac:chgData name="Soheil Abbasloo" userId="d71572ce-aea6-4a3a-9d7a-c1bc96c12f67" providerId="ADAL" clId="{59270F67-379E-4FBB-B81D-4325566F89EB}" dt="2022-11-13T22:25:44.319" v="1586" actId="478"/>
          <ac:picMkLst>
            <pc:docMk/>
            <pc:sldMk cId="0" sldId="308"/>
            <ac:picMk id="64520" creationId="{5D2415F4-CACE-2646-2CB8-6907C6D4DCE9}"/>
          </ac:picMkLst>
        </pc:picChg>
        <pc:cxnChg chg="mod">
          <ac:chgData name="Soheil Abbasloo" userId="d71572ce-aea6-4a3a-9d7a-c1bc96c12f67" providerId="ADAL" clId="{59270F67-379E-4FBB-B81D-4325566F89EB}" dt="2022-11-13T20:32:47.108" v="133" actId="2711"/>
          <ac:cxnSpMkLst>
            <pc:docMk/>
            <pc:sldMk cId="0" sldId="308"/>
            <ac:cxnSpMk id="15" creationId="{778AAB4E-26B5-A0ED-B1FC-C4DF6D2DC4BA}"/>
          </ac:cxnSpMkLst>
        </pc:cxnChg>
        <pc:cxnChg chg="mod">
          <ac:chgData name="Soheil Abbasloo" userId="d71572ce-aea6-4a3a-9d7a-c1bc96c12f67" providerId="ADAL" clId="{59270F67-379E-4FBB-B81D-4325566F89EB}" dt="2022-11-13T20:32:47.108" v="133" actId="2711"/>
          <ac:cxnSpMkLst>
            <pc:docMk/>
            <pc:sldMk cId="0" sldId="308"/>
            <ac:cxnSpMk id="17" creationId="{3E9FE866-FFC0-141F-4BA1-9CB7353A4911}"/>
          </ac:cxnSpMkLst>
        </pc:cxn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309"/>
        </pc:sldMkLst>
        <pc:spChg chg="add del mod ord">
          <ac:chgData name="Soheil Abbasloo" userId="d71572ce-aea6-4a3a-9d7a-c1bc96c12f67" providerId="ADAL" clId="{59270F67-379E-4FBB-B81D-4325566F89EB}" dt="2022-11-13T19:54:43.783" v="80" actId="700"/>
          <ac:spMkLst>
            <pc:docMk/>
            <pc:sldMk cId="0" sldId="309"/>
            <ac:spMk id="2" creationId="{F346F37A-011A-48FE-6513-48FCF2827BD1}"/>
          </ac:spMkLst>
        </pc:spChg>
        <pc:spChg chg="add mod ord">
          <ac:chgData name="Soheil Abbasloo" userId="d71572ce-aea6-4a3a-9d7a-c1bc96c12f67" providerId="ADAL" clId="{59270F67-379E-4FBB-B81D-4325566F89EB}" dt="2022-11-13T19:54:43.783" v="80" actId="700"/>
          <ac:spMkLst>
            <pc:docMk/>
            <pc:sldMk cId="0" sldId="309"/>
            <ac:spMk id="3" creationId="{2A614B4E-BF87-23C8-E96D-851AF04C8EC8}"/>
          </ac:spMkLst>
        </pc:spChg>
        <pc:spChg chg="del 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09"/>
            <ac:spMk id="6" creationId="{4A450111-7022-632E-C967-A4955BDDA49C}"/>
          </ac:spMkLst>
        </pc:spChg>
        <pc:spChg chg="mod ord">
          <ac:chgData name="Soheil Abbasloo" userId="d71572ce-aea6-4a3a-9d7a-c1bc96c12f67" providerId="ADAL" clId="{59270F67-379E-4FBB-B81D-4325566F89EB}" dt="2022-11-13T19:54:49.137" v="84" actId="404"/>
          <ac:spMkLst>
            <pc:docMk/>
            <pc:sldMk cId="0" sldId="309"/>
            <ac:spMk id="26626" creationId="{ADA51913-7D5F-49F1-114D-853398C2019F}"/>
          </ac:spMkLst>
        </pc:spChg>
        <pc:spChg chg="mod ord">
          <ac:chgData name="Soheil Abbasloo" userId="d71572ce-aea6-4a3a-9d7a-c1bc96c12f67" providerId="ADAL" clId="{59270F67-379E-4FBB-B81D-4325566F89EB}" dt="2022-11-13T19:54:43.783" v="80" actId="700"/>
          <ac:spMkLst>
            <pc:docMk/>
            <pc:sldMk cId="0" sldId="309"/>
            <ac:spMk id="26628" creationId="{9E327FBE-CE42-1EB1-DFB9-09A52C4EBA37}"/>
          </ac:spMkLst>
        </pc:spChg>
      </pc:sldChg>
      <pc:sldChg chg="addSp delSp modSp mod modClrScheme modAnim chgLayout modNotes">
        <pc:chgData name="Soheil Abbasloo" userId="d71572ce-aea6-4a3a-9d7a-c1bc96c12f67" providerId="ADAL" clId="{59270F67-379E-4FBB-B81D-4325566F89EB}" dt="2022-11-14T22:17:53.871" v="4132"/>
        <pc:sldMkLst>
          <pc:docMk/>
          <pc:sldMk cId="0" sldId="310"/>
        </pc:sldMkLst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0" sldId="310"/>
            <ac:spMk id="10" creationId="{5BD2F9CB-5F94-F274-A9C5-AAED4D1F2E27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0" sldId="310"/>
            <ac:spMk id="11" creationId="{90CC22D0-507A-0BD5-B79D-535F67961CD9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0" sldId="310"/>
            <ac:spMk id="12" creationId="{DE1CE366-D016-BBDC-E4FA-B21CBD7BE127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0" sldId="310"/>
            <ac:spMk id="13" creationId="{4AE6536E-8D71-4E83-0428-A9E947A5CEDD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0" sldId="310"/>
            <ac:spMk id="14" creationId="{49F852CE-7BFE-5726-1C63-88B3372730A3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0" sldId="310"/>
            <ac:spMk id="17" creationId="{D6E42859-7810-FA4B-ED26-FCB766DBC3CD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0" sldId="310"/>
            <ac:spMk id="18" creationId="{16E1A10F-50F6-4F14-C185-E36FE0A556BE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0" sldId="310"/>
            <ac:spMk id="19" creationId="{3ED0212A-3F99-DEEA-9AC6-4B5419698E14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0" sldId="310"/>
            <ac:spMk id="20" creationId="{3A96DCC0-7564-254A-EB05-22906D23602F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0" sldId="310"/>
            <ac:spMk id="21" creationId="{F44D7586-9902-A68C-794B-8A9CFE4A8E92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0" sldId="310"/>
            <ac:spMk id="22" creationId="{8A16CA37-D697-584B-0C4A-62C778787ADD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0" sldId="310"/>
            <ac:spMk id="24" creationId="{A520B5BF-76B5-8D0F-830E-65892CA142AD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0" sldId="310"/>
            <ac:spMk id="25" creationId="{6D0CB4EA-C545-F5B6-692C-DCFCF07B521C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0" sldId="310"/>
            <ac:spMk id="26" creationId="{4F82D530-917F-495B-5FF4-99CE77941AF0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0" sldId="310"/>
            <ac:spMk id="27" creationId="{7655F9C4-ED50-5D2D-2139-EFEFA1561BE1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0" sldId="310"/>
            <ac:spMk id="28" creationId="{7BC9056B-34F9-787A-45BC-99BCF153DAC3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0" sldId="310"/>
            <ac:spMk id="31" creationId="{6964D6C1-1E3E-C746-2C41-3579889F58C1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0" sldId="310"/>
            <ac:spMk id="32" creationId="{658CAAE8-3854-6597-DD0B-4E90768A6B6B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0" sldId="310"/>
            <ac:spMk id="33" creationId="{864BDFF5-10EF-5DD7-C8EC-753D1A50F22C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0" sldId="310"/>
            <ac:spMk id="34" creationId="{EDB6202E-F519-3B1A-795F-CD0D987DE722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0" sldId="310"/>
            <ac:spMk id="35" creationId="{9E5FDD92-35FD-193C-10C7-12E7C95509B0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0" sldId="310"/>
            <ac:spMk id="36" creationId="{4A00C2D4-5D55-E106-F146-33BFA00A8B68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0"/>
            <ac:spMk id="28674" creationId="{0BA5EC5B-9AED-B53C-1285-43E0ED21A7F2}"/>
          </ac:spMkLst>
        </pc:spChg>
        <pc:spChg chg="mod ord">
          <ac:chgData name="Soheil Abbasloo" userId="d71572ce-aea6-4a3a-9d7a-c1bc96c12f67" providerId="ADAL" clId="{59270F67-379E-4FBB-B81D-4325566F89EB}" dt="2022-11-13T23:04:40.483" v="1873" actId="404"/>
          <ac:spMkLst>
            <pc:docMk/>
            <pc:sldMk cId="0" sldId="310"/>
            <ac:spMk id="28675" creationId="{5E38C61D-CB99-025F-3D29-C575F96877D2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0"/>
            <ac:spMk id="28676" creationId="{7C861F52-76B5-7D02-666C-94CEBBD187CE}"/>
          </ac:spMkLst>
        </pc:spChg>
        <pc:spChg chg="mod">
          <ac:chgData name="Soheil Abbasloo" userId="d71572ce-aea6-4a3a-9d7a-c1bc96c12f67" providerId="ADAL" clId="{59270F67-379E-4FBB-B81D-4325566F89EB}" dt="2022-11-13T20:33:45.378" v="138" actId="2711"/>
          <ac:spMkLst>
            <pc:docMk/>
            <pc:sldMk cId="0" sldId="310"/>
            <ac:spMk id="28677" creationId="{0D278AA8-EE2A-1236-8776-4AC1BE547F6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86" creationId="{7F23DFE2-3804-D54D-9B44-4986C79CE13D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87" creationId="{B67F0DC8-1FD9-3378-BBD8-6F5B96464D7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88" creationId="{F3842A9C-CB8A-39FA-9140-517CCE2676D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89" creationId="{0DDBCC06-5482-A063-C868-A222C21B19ED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90" creationId="{0F22BCB6-93D4-D6D8-CE2F-6048D429C9E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91" creationId="{5B4F2CD9-02CD-3C2D-08ED-CDF7D9C8F4C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92" creationId="{C7E7F118-E7C5-7F50-5E9F-29AEB1A93AE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93" creationId="{D6386B23-2D21-F5C1-2DDA-E38BB52F94C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94" creationId="{0FDBBF68-F057-9B6F-8C12-01C592ADC77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95" creationId="{972A48CA-1C1A-8D6B-0D22-E6CF6EC0A3B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96" creationId="{DADD4BF7-20CF-2E73-F430-559CB009FFA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97" creationId="{19728699-2E0A-92ED-7330-B1FEA5A990C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98" creationId="{E9A0724A-862C-2DCD-D761-B5B679426A4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699" creationId="{3898981D-D9A6-407D-46CF-A6425914F04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00" creationId="{FDA4E639-4549-7BE5-E078-21D5CD3F53C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01" creationId="{CBDA4B19-DF4F-1F4D-D5BB-2B8D9CBF161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02" creationId="{45AB10E0-D01D-EB13-8249-CDF1328C841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03" creationId="{43A1F620-66E4-58EF-413C-48710D97492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04" creationId="{05E6D4A1-1A49-28A3-D19F-8078A561E48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05" creationId="{00108BFB-DA83-5321-C82A-BAAA83372EF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06" creationId="{981AA749-0857-574F-031A-A42EDDEFC8A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07" creationId="{A487B9B6-C5B6-8E56-6181-68CE5DDB69C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08" creationId="{5D4E9A68-F647-1F76-464A-19C0B34F568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09" creationId="{40372F33-D29F-8601-DD36-FE378906AC91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10" creationId="{19609C55-1CE7-BCCB-9514-FF75B865B290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11" creationId="{1B58769C-DC77-9751-9672-90EAB7F600D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12" creationId="{4A52C5D6-7194-314D-1F10-E8A099E2745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13" creationId="{540FA1E4-E1AE-DAD1-7549-9F65626CA281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14" creationId="{351DA580-61C1-3290-7FD7-052AAB764EAD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15" creationId="{28BFAFBB-BC6B-D527-7B4B-0C568732191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16" creationId="{6E963222-A47E-70E6-0A72-A6C51006787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17" creationId="{CD4B3B3B-BF42-5BD9-D95B-E4CC300D6A0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18" creationId="{DF234909-CED0-0D2E-6420-A56ED48CD56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19" creationId="{29D90F24-C37D-5FEB-754B-C771A8C22B16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20" creationId="{04658B02-6EF7-459C-815C-F85E3C06EE8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21" creationId="{834D0E6B-700E-EBC0-8838-060CAB99F22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22" creationId="{89B077A4-9FBA-C965-F545-BB070E76707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23" creationId="{46070F51-77D6-55F0-34E5-5AA38A06B7B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24" creationId="{D65AB0EE-944B-2846-29C1-BFED61195CB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25" creationId="{1CAEA929-7992-B7BA-CE2F-A66D5F13194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26" creationId="{EE92FF61-1CE0-0945-CAE9-96586AADBA5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27" creationId="{1479C5A8-1207-5A20-F1B3-936E998FB16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28" creationId="{1307F758-E870-2E57-609C-2078DBA3847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29" creationId="{671A4343-322B-C329-4388-EF5F8569D9C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30" creationId="{697B7229-2971-A3B8-3B14-4070CE56173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31" creationId="{9EFE5015-4F8C-15FE-C592-A8BCD7FC7851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32" creationId="{AFCC5BFE-139D-9901-9E73-1899A2A30F9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33" creationId="{3E5333D1-FDE6-AA59-9732-650B8AE33CE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34" creationId="{B8CAF22A-49E2-E7C8-02AF-3981D9F6479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35" creationId="{B2BE1741-5D88-3115-7641-69BC96A3585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36" creationId="{A09E9D21-02D8-B3B6-0418-2B830EF1D2E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37" creationId="{B19F1B12-72A4-6458-6922-381F603ADBD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38" creationId="{1F22B471-A687-8AA0-E6E2-CBE5B035E54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39" creationId="{6B23757B-C540-4D05-A63C-DBCF05AB467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40" creationId="{68EFC9D6-CA3A-8B3D-685E-B07512F4E50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41" creationId="{35F4804A-254D-DECD-EF5C-882F14532E3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42" creationId="{7CA9A25E-5021-B14E-B3AA-BF869E6BE46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43" creationId="{2A7305EB-AE9C-5E6C-902D-F9F34D09A12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44" creationId="{DBE8145B-E162-F232-DDE1-DA3F49CFF34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45" creationId="{3269036F-824B-FA2C-EFFA-BE61AB5A075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46" creationId="{425895E6-7628-2C0D-B859-4714852B844F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47" creationId="{BEC9CEEE-AD81-2E6A-5DF4-0E425138070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48" creationId="{4A19152A-39FA-4AB5-EE8D-4CF7041BFD90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49" creationId="{4C026D7C-7D76-4EDD-761A-A6BB21C6F7E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50" creationId="{5CA48453-BE3D-9699-2183-AB073C19E50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51" creationId="{791A8A83-AA1E-8411-56C6-3DFFEEA39EB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52" creationId="{0B86737D-14BE-B492-62A0-0C1F31E0434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53" creationId="{13ED82F2-9C08-F247-5186-B0048C0A101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54" creationId="{81E95A5E-ED0D-2E1D-479F-2D44C3443FD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55" creationId="{D48B70F1-1521-590F-79EE-C1C09FC63836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56" creationId="{E43FC214-7391-454C-8B36-D78AC5348CE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57" creationId="{7CD89259-7EF0-744F-AA19-C455648E87D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58" creationId="{95230F2D-E596-AD66-371D-EEDF8E42866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59" creationId="{122B5BD6-170B-3ADD-9D35-77BF0CF1C03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60" creationId="{502FC478-5572-A0EE-1D30-94621C4DD60F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61" creationId="{E42EA11C-DFD0-A69F-15F7-326916AAA32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62" creationId="{59177C33-3186-87F6-F1E9-ABA9C6E5E9F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63" creationId="{FF5A7FC1-C2E6-36E8-5DB8-AB0C91BD404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64" creationId="{3FA47863-8BD6-23CB-13BE-CFC5A6424D5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65" creationId="{4DA67A21-8FF6-0CA7-E26F-523C07DF638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66" creationId="{22CA1849-EB2F-5B30-6D62-03946FCA1D21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67" creationId="{4DBD64C1-8DB2-854B-D695-2EC4508955E0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68" creationId="{1495C59C-66B5-1F61-3DF6-36258077A78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69" creationId="{BD0831AA-A4E0-70A6-0978-68076F9F906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70" creationId="{0A771A02-9719-479C-BACB-3E47A6C1AB4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71" creationId="{F5DC0563-1664-6B4B-A6E7-C3CF8D4DCB3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72" creationId="{535F556F-C537-DF86-9A2F-F8E262EC093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73" creationId="{901C82BD-9B66-B574-0762-A650BFFCFAC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74" creationId="{DF393E1F-4950-E820-9172-59B7BD7E733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75" creationId="{FBA3B388-DE6E-A71B-82FB-34C49851CD2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76" creationId="{E95E0D4E-0B2E-C7CC-439E-5226E37F4FA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77" creationId="{8A574F54-31CB-2E11-F868-1173D0ED0B8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78" creationId="{CDA8C196-AD1B-E707-44AA-9CE83CC2D69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79" creationId="{C12416D1-2E72-8ED1-BDFB-49E1D9EE270F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80" creationId="{21EFDCEE-A296-A054-03EE-F1352F03ADCF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81" creationId="{8CE1F8F5-F87B-2099-956E-3B163E3EEFB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82" creationId="{53DD6D09-2D40-E0C3-3EDC-2698D2FB91C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83" creationId="{3D1C944E-FD69-B930-C844-E4647DFFBE5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84" creationId="{09EF7509-6377-303E-C672-F8BE954FAC2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85" creationId="{466F53D2-716C-0695-DFA0-B2E7531F377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86" creationId="{68F23780-EACA-6CC7-CF8C-14277764581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87" creationId="{09F4BA9A-BDEB-6D3B-B6A7-71500B18AA0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88" creationId="{D1D7C1B5-5A43-3CE7-2136-19B4B7BB92A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89" creationId="{A290EB6B-0F48-5BDC-B97D-75924D8BBCF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90" creationId="{C60BA1AF-B786-E87E-EB23-4FBD6C89CDA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91" creationId="{6F86F974-FE01-059B-812E-5E91658DAD5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92" creationId="{A740C51E-4FD4-00CD-75A2-8664B13277F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93" creationId="{6BE51455-7D10-B845-4842-6C17AA26A926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94" creationId="{4BA29082-CE9A-1A0A-6E4A-1F169869AA7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95" creationId="{ED16B2B4-55BE-3146-768A-904C4EF991A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96" creationId="{4CE66043-BCF7-E637-C6AE-88238949331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97" creationId="{0FD2DA2C-B77A-BBD3-9EF1-7D8666D4C7A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98" creationId="{8F61AB5D-BDD2-997B-CAC6-D6DDE4187491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799" creationId="{CB2FC1A5-0BC3-46D0-3768-151FCF7124A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800" creationId="{F02C46CF-EFB1-AB72-5C85-F65556C93386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801" creationId="{E7197008-8F55-91A8-C99C-39DD8E8A36FD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802" creationId="{52B0ED30-BAF7-6EC1-B55C-C2DF696C46F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803" creationId="{0F7813DE-DE3A-455E-6152-7F27BE3E44E6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804" creationId="{7417ED19-D9A9-8117-CCAD-1AD76E07B2CD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805" creationId="{B1B18DF3-C2CC-CF01-D571-819FEB6FA8E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806" creationId="{A01BE23E-E5B1-B678-8AC3-2A4242425DA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807" creationId="{B07089FF-00EC-41FA-2479-7F88F7F5FE2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808" creationId="{B72FDF2A-0021-96DC-D826-E908A695A08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809" creationId="{06130868-9535-043F-49FA-E9120C8FFAA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0" sldId="310"/>
            <ac:spMk id="28810" creationId="{97B1D7CE-2DCF-0939-6DAB-FE6C377DA2E9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8811" creationId="{353EB057-3D05-80AE-6D0D-87FB2F65C17A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812" creationId="{5C0DA808-0103-0193-37F3-D90C1CDA9BA5}"/>
          </ac:spMkLst>
        </pc:spChg>
        <pc:spChg chg="add del mod topLvl">
          <ac:chgData name="Soheil Abbasloo" userId="d71572ce-aea6-4a3a-9d7a-c1bc96c12f67" providerId="ADAL" clId="{59270F67-379E-4FBB-B81D-4325566F89EB}" dt="2022-11-13T23:01:08.320" v="1738" actId="478"/>
          <ac:spMkLst>
            <pc:docMk/>
            <pc:sldMk cId="0" sldId="310"/>
            <ac:spMk id="28813" creationId="{1C729C5B-D004-8E49-5758-36457A2B4939}"/>
          </ac:spMkLst>
        </pc:spChg>
        <pc:spChg chg="del mod topLvl">
          <ac:chgData name="Soheil Abbasloo" userId="d71572ce-aea6-4a3a-9d7a-c1bc96c12f67" providerId="ADAL" clId="{59270F67-379E-4FBB-B81D-4325566F89EB}" dt="2022-11-13T23:01:10.619" v="1739" actId="478"/>
          <ac:spMkLst>
            <pc:docMk/>
            <pc:sldMk cId="0" sldId="310"/>
            <ac:spMk id="28814" creationId="{9815F1EE-DB61-B604-2C92-E6A5F625ED38}"/>
          </ac:spMkLst>
        </pc:spChg>
        <pc:spChg chg="del mod topLvl">
          <ac:chgData name="Soheil Abbasloo" userId="d71572ce-aea6-4a3a-9d7a-c1bc96c12f67" providerId="ADAL" clId="{59270F67-379E-4FBB-B81D-4325566F89EB}" dt="2022-11-13T23:01:04.334" v="1733" actId="478"/>
          <ac:spMkLst>
            <pc:docMk/>
            <pc:sldMk cId="0" sldId="310"/>
            <ac:spMk id="28815" creationId="{8BB2F59A-7C0D-5377-2B96-1A782930DFAF}"/>
          </ac:spMkLst>
        </pc:spChg>
        <pc:spChg chg="del mod topLvl">
          <ac:chgData name="Soheil Abbasloo" userId="d71572ce-aea6-4a3a-9d7a-c1bc96c12f67" providerId="ADAL" clId="{59270F67-379E-4FBB-B81D-4325566F89EB}" dt="2022-11-13T23:01:06.645" v="1736" actId="478"/>
          <ac:spMkLst>
            <pc:docMk/>
            <pc:sldMk cId="0" sldId="310"/>
            <ac:spMk id="28816" creationId="{7603169D-6549-1A94-C7E0-B3DFFC5A1810}"/>
          </ac:spMkLst>
        </pc:spChg>
        <pc:spChg chg="del mod topLvl">
          <ac:chgData name="Soheil Abbasloo" userId="d71572ce-aea6-4a3a-9d7a-c1bc96c12f67" providerId="ADAL" clId="{59270F67-379E-4FBB-B81D-4325566F89EB}" dt="2022-11-13T23:01:16.913" v="1741" actId="478"/>
          <ac:spMkLst>
            <pc:docMk/>
            <pc:sldMk cId="0" sldId="310"/>
            <ac:spMk id="28817" creationId="{C54BBD73-E44D-CD0D-908D-1149631664C9}"/>
          </ac:spMkLst>
        </pc:spChg>
        <pc:spChg chg="del mod topLvl">
          <ac:chgData name="Soheil Abbasloo" userId="d71572ce-aea6-4a3a-9d7a-c1bc96c12f67" providerId="ADAL" clId="{59270F67-379E-4FBB-B81D-4325566F89EB}" dt="2022-11-13T23:01:05.987" v="1735" actId="478"/>
          <ac:spMkLst>
            <pc:docMk/>
            <pc:sldMk cId="0" sldId="310"/>
            <ac:spMk id="28818" creationId="{39A5AF43-63E1-C8EA-F32D-881C713111AA}"/>
          </ac:spMkLst>
        </pc:spChg>
        <pc:spChg chg="del mod topLvl">
          <ac:chgData name="Soheil Abbasloo" userId="d71572ce-aea6-4a3a-9d7a-c1bc96c12f67" providerId="ADAL" clId="{59270F67-379E-4FBB-B81D-4325566F89EB}" dt="2022-11-13T23:01:14.531" v="1740" actId="478"/>
          <ac:spMkLst>
            <pc:docMk/>
            <pc:sldMk cId="0" sldId="310"/>
            <ac:spMk id="28819" creationId="{44335CFE-9550-55FA-8F5B-B4CBF3B84357}"/>
          </ac:spMkLst>
        </pc:spChg>
        <pc:spChg chg="del mod topLvl">
          <ac:chgData name="Soheil Abbasloo" userId="d71572ce-aea6-4a3a-9d7a-c1bc96c12f67" providerId="ADAL" clId="{59270F67-379E-4FBB-B81D-4325566F89EB}" dt="2022-11-13T23:01:20.976" v="1743" actId="478"/>
          <ac:spMkLst>
            <pc:docMk/>
            <pc:sldMk cId="0" sldId="310"/>
            <ac:spMk id="28820" creationId="{47A49F44-2004-82F2-72D3-CD8AA31D9DC1}"/>
          </ac:spMkLst>
        </pc:spChg>
        <pc:spChg chg="del mod topLvl">
          <ac:chgData name="Soheil Abbasloo" userId="d71572ce-aea6-4a3a-9d7a-c1bc96c12f67" providerId="ADAL" clId="{59270F67-379E-4FBB-B81D-4325566F89EB}" dt="2022-11-13T23:01:22.338" v="1744" actId="478"/>
          <ac:spMkLst>
            <pc:docMk/>
            <pc:sldMk cId="0" sldId="310"/>
            <ac:spMk id="28821" creationId="{2F31CB17-CD1B-1381-EE7B-77397FED94C5}"/>
          </ac:spMkLst>
        </pc:spChg>
        <pc:spChg chg="del mod topLvl">
          <ac:chgData name="Soheil Abbasloo" userId="d71572ce-aea6-4a3a-9d7a-c1bc96c12f67" providerId="ADAL" clId="{59270F67-379E-4FBB-B81D-4325566F89EB}" dt="2022-11-13T23:01:05.117" v="1734" actId="478"/>
          <ac:spMkLst>
            <pc:docMk/>
            <pc:sldMk cId="0" sldId="310"/>
            <ac:spMk id="28822" creationId="{28F57CED-062F-A42C-F378-DCF25AA1A83E}"/>
          </ac:spMkLst>
        </pc:spChg>
        <pc:spChg chg="del mod topLvl">
          <ac:chgData name="Soheil Abbasloo" userId="d71572ce-aea6-4a3a-9d7a-c1bc96c12f67" providerId="ADAL" clId="{59270F67-379E-4FBB-B81D-4325566F89EB}" dt="2022-11-13T23:01:19.631" v="1742" actId="478"/>
          <ac:spMkLst>
            <pc:docMk/>
            <pc:sldMk cId="0" sldId="310"/>
            <ac:spMk id="28823" creationId="{02020680-8202-07DC-8624-EB738B28F4A1}"/>
          </ac:spMkLst>
        </pc:spChg>
        <pc:spChg chg="del mod topLvl">
          <ac:chgData name="Soheil Abbasloo" userId="d71572ce-aea6-4a3a-9d7a-c1bc96c12f67" providerId="ADAL" clId="{59270F67-379E-4FBB-B81D-4325566F89EB}" dt="2022-11-13T23:01:01.959" v="1732" actId="478"/>
          <ac:spMkLst>
            <pc:docMk/>
            <pc:sldMk cId="0" sldId="310"/>
            <ac:spMk id="28824" creationId="{1BC63668-1D26-C676-C08B-BAF8381EF34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25" creationId="{6BFA669D-025B-8561-B990-9ADDC1AA9A2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26" creationId="{4CB59567-0562-51DC-8968-6D94AEFB191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27" creationId="{8CE3B172-975C-BEEB-45C3-455CC03AA5F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28" creationId="{474FEB82-CFAB-A4EC-2BE7-1E7031BDBF17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29" creationId="{C7B18416-9459-773A-403B-E1A05BBC8355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30" creationId="{766A777B-8AA7-4C59-00F2-F5BA376F784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31" creationId="{E6C775B3-8E2F-04C5-2BF4-612BD7E1FE38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32" creationId="{1DEFC0C4-D93C-157A-386C-39CE829DC7D1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33" creationId="{C48D9325-B386-C913-8652-571298452D3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34" creationId="{A745584C-A5A2-CB66-28CB-A02DC82D9E71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35" creationId="{D15FFC46-8333-7F4C-4E02-5BCD5ADF5AB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36" creationId="{0904C811-F04E-ED81-20C8-E8A8E50E29C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37" creationId="{6F863B65-D6A3-6A78-8AA9-7627D554CB4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38" creationId="{9F105063-A623-6ED2-5A00-407FE10DA16A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39" creationId="{095924E1-46CF-A161-3B5C-040D306ABD1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40" creationId="{8538F4FA-BE32-DCEB-E5D6-2E4F5D6A00D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41" creationId="{2CA02A8E-6D45-DCAC-5C51-B0EA3E26A1C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42" creationId="{DE0E1358-7502-270B-2A12-CBADCAA01DA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43" creationId="{79D30572-4C9D-B932-9735-A622499B9AF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44" creationId="{05089C88-2158-D6AD-31F2-056C307F48E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45" creationId="{321E55FF-89C7-3E42-0FCF-DC5A14BEE3A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46" creationId="{960DF1A8-1BF1-C45C-36B6-4469CC0F5127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47" creationId="{53082F83-654C-DCBB-ED3A-8D26DDCA49D6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48" creationId="{2248FD10-A264-EE39-0A05-6AF41E3643E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49" creationId="{2FEA1A74-CC4C-08FF-6200-0C05524972E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50" creationId="{048F6E52-0AEB-F768-1253-7DECF775F87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51" creationId="{EA477419-EFB0-20BF-74D0-3831A0AD2AB7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52" creationId="{D500BB1C-5CA4-7F1B-1757-45671128F5A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53" creationId="{CEB8B8E2-958B-F519-1EC5-C04F1D0AC7C7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54" creationId="{A3AB04D5-2370-25FA-03D2-1671C9425541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55" creationId="{91A0FAA2-B695-3400-03BE-662F939A54C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56" creationId="{FFE1F9CE-3BCF-0C92-56D0-F9828E4D1978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57" creationId="{4D7D8DFC-F526-0FDB-746A-D5E97D2FC11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58" creationId="{2EC6471A-EF8C-BC7C-F494-F9D4BB078B2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59" creationId="{B772C1D2-0E70-8964-41D8-259539DC1FB6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60" creationId="{FEF10864-F984-7497-EF88-5D661E72199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61" creationId="{7ED11581-785C-5D1A-E26F-55FC16B2829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62" creationId="{581CDC4D-F6A9-817C-2875-D07C67F74C9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863" creationId="{A5C22370-F262-AF7E-E4D0-9AAA26ED516D}"/>
          </ac:spMkLst>
        </pc:spChg>
        <pc:spChg chg="del mod topLvl">
          <ac:chgData name="Soheil Abbasloo" userId="d71572ce-aea6-4a3a-9d7a-c1bc96c12f67" providerId="ADAL" clId="{59270F67-379E-4FBB-B81D-4325566F89EB}" dt="2022-11-13T23:02:40.446" v="1779" actId="478"/>
          <ac:spMkLst>
            <pc:docMk/>
            <pc:sldMk cId="0" sldId="310"/>
            <ac:spMk id="28864" creationId="{0CE9F7A4-7BAA-5128-0FBA-F2159F67EDC8}"/>
          </ac:spMkLst>
        </pc:spChg>
        <pc:spChg chg="del mod topLvl">
          <ac:chgData name="Soheil Abbasloo" userId="d71572ce-aea6-4a3a-9d7a-c1bc96c12f67" providerId="ADAL" clId="{59270F67-379E-4FBB-B81D-4325566F89EB}" dt="2022-11-13T23:02:49.014" v="1789" actId="478"/>
          <ac:spMkLst>
            <pc:docMk/>
            <pc:sldMk cId="0" sldId="310"/>
            <ac:spMk id="28865" creationId="{B36B7866-050A-7CE7-8271-3D8AC5C748C8}"/>
          </ac:spMkLst>
        </pc:spChg>
        <pc:spChg chg="del mod topLvl">
          <ac:chgData name="Soheil Abbasloo" userId="d71572ce-aea6-4a3a-9d7a-c1bc96c12f67" providerId="ADAL" clId="{59270F67-379E-4FBB-B81D-4325566F89EB}" dt="2022-11-13T23:02:51.252" v="1790" actId="478"/>
          <ac:spMkLst>
            <pc:docMk/>
            <pc:sldMk cId="0" sldId="310"/>
            <ac:spMk id="28866" creationId="{EBCBC466-F9C2-CB75-64D2-91D45D5265E8}"/>
          </ac:spMkLst>
        </pc:spChg>
        <pc:spChg chg="del mod topLvl">
          <ac:chgData name="Soheil Abbasloo" userId="d71572ce-aea6-4a3a-9d7a-c1bc96c12f67" providerId="ADAL" clId="{59270F67-379E-4FBB-B81D-4325566F89EB}" dt="2022-11-13T23:02:53.162" v="1791" actId="478"/>
          <ac:spMkLst>
            <pc:docMk/>
            <pc:sldMk cId="0" sldId="310"/>
            <ac:spMk id="28867" creationId="{11CD23C6-0B22-E208-D421-3C38F34E81F0}"/>
          </ac:spMkLst>
        </pc:spChg>
        <pc:spChg chg="del mod topLvl">
          <ac:chgData name="Soheil Abbasloo" userId="d71572ce-aea6-4a3a-9d7a-c1bc96c12f67" providerId="ADAL" clId="{59270F67-379E-4FBB-B81D-4325566F89EB}" dt="2022-11-13T23:02:47.012" v="1788" actId="478"/>
          <ac:spMkLst>
            <pc:docMk/>
            <pc:sldMk cId="0" sldId="310"/>
            <ac:spMk id="28868" creationId="{FE79197D-2974-9CDC-4D4C-F6B8D095D074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8869" creationId="{AF66D259-7A3F-A1AC-4FF6-00E29C5BA58D}"/>
          </ac:spMkLst>
        </pc:spChg>
        <pc:spChg chg="del mod topLvl">
          <ac:chgData name="Soheil Abbasloo" userId="d71572ce-aea6-4a3a-9d7a-c1bc96c12f67" providerId="ADAL" clId="{59270F67-379E-4FBB-B81D-4325566F89EB}" dt="2022-11-13T23:02:43.602" v="1783" actId="478"/>
          <ac:spMkLst>
            <pc:docMk/>
            <pc:sldMk cId="0" sldId="310"/>
            <ac:spMk id="28870" creationId="{CFBBCAD1-361B-C9F8-29CE-7D4F297DCC2B}"/>
          </ac:spMkLst>
        </pc:spChg>
        <pc:spChg chg="del mod topLvl">
          <ac:chgData name="Soheil Abbasloo" userId="d71572ce-aea6-4a3a-9d7a-c1bc96c12f67" providerId="ADAL" clId="{59270F67-379E-4FBB-B81D-4325566F89EB}" dt="2022-11-13T23:02:46.311" v="1787" actId="478"/>
          <ac:spMkLst>
            <pc:docMk/>
            <pc:sldMk cId="0" sldId="310"/>
            <ac:spMk id="28871" creationId="{7BC32ADD-9EEA-0A67-F116-A12A67314C4C}"/>
          </ac:spMkLst>
        </pc:spChg>
        <pc:spChg chg="del mod topLvl">
          <ac:chgData name="Soheil Abbasloo" userId="d71572ce-aea6-4a3a-9d7a-c1bc96c12f67" providerId="ADAL" clId="{59270F67-379E-4FBB-B81D-4325566F89EB}" dt="2022-11-13T23:02:44.699" v="1785" actId="478"/>
          <ac:spMkLst>
            <pc:docMk/>
            <pc:sldMk cId="0" sldId="310"/>
            <ac:spMk id="28872" creationId="{1585B8B4-FA9C-598E-39C7-632B89CFF541}"/>
          </ac:spMkLst>
        </pc:spChg>
        <pc:spChg chg="del mod topLvl">
          <ac:chgData name="Soheil Abbasloo" userId="d71572ce-aea6-4a3a-9d7a-c1bc96c12f67" providerId="ADAL" clId="{59270F67-379E-4FBB-B81D-4325566F89EB}" dt="2022-11-13T23:02:39.810" v="1778" actId="478"/>
          <ac:spMkLst>
            <pc:docMk/>
            <pc:sldMk cId="0" sldId="310"/>
            <ac:spMk id="28873" creationId="{91125433-A40D-078A-4261-EFEC99011542}"/>
          </ac:spMkLst>
        </pc:spChg>
        <pc:spChg chg="del mod topLvl">
          <ac:chgData name="Soheil Abbasloo" userId="d71572ce-aea6-4a3a-9d7a-c1bc96c12f67" providerId="ADAL" clId="{59270F67-379E-4FBB-B81D-4325566F89EB}" dt="2022-11-13T23:02:42.967" v="1782" actId="478"/>
          <ac:spMkLst>
            <pc:docMk/>
            <pc:sldMk cId="0" sldId="310"/>
            <ac:spMk id="28874" creationId="{80A614EA-51E7-4649-6AC2-1C2D00E09865}"/>
          </ac:spMkLst>
        </pc:spChg>
        <pc:spChg chg="del mod topLvl">
          <ac:chgData name="Soheil Abbasloo" userId="d71572ce-aea6-4a3a-9d7a-c1bc96c12f67" providerId="ADAL" clId="{59270F67-379E-4FBB-B81D-4325566F89EB}" dt="2022-11-13T23:02:45.695" v="1786" actId="478"/>
          <ac:spMkLst>
            <pc:docMk/>
            <pc:sldMk cId="0" sldId="310"/>
            <ac:spMk id="28875" creationId="{62AB8A83-FF0D-5E11-6FC6-6684BD9CF7D0}"/>
          </ac:spMkLst>
        </pc:spChg>
        <pc:spChg chg="del mod topLvl">
          <ac:chgData name="Soheil Abbasloo" userId="d71572ce-aea6-4a3a-9d7a-c1bc96c12f67" providerId="ADAL" clId="{59270F67-379E-4FBB-B81D-4325566F89EB}" dt="2022-11-13T23:02:42.413" v="1781" actId="478"/>
          <ac:spMkLst>
            <pc:docMk/>
            <pc:sldMk cId="0" sldId="310"/>
            <ac:spMk id="28876" creationId="{2F3068FF-3633-1FB3-D3EE-915264C0FECE}"/>
          </ac:spMkLst>
        </pc:spChg>
        <pc:spChg chg="del mod topLvl">
          <ac:chgData name="Soheil Abbasloo" userId="d71572ce-aea6-4a3a-9d7a-c1bc96c12f67" providerId="ADAL" clId="{59270F67-379E-4FBB-B81D-4325566F89EB}" dt="2022-11-13T23:02:41.502" v="1780" actId="478"/>
          <ac:spMkLst>
            <pc:docMk/>
            <pc:sldMk cId="0" sldId="310"/>
            <ac:spMk id="28877" creationId="{7EAE616D-E1E1-8CDF-1F1A-87DBF0B49B9D}"/>
          </ac:spMkLst>
        </pc:spChg>
        <pc:spChg chg="del mod topLvl">
          <ac:chgData name="Soheil Abbasloo" userId="d71572ce-aea6-4a3a-9d7a-c1bc96c12f67" providerId="ADAL" clId="{59270F67-379E-4FBB-B81D-4325566F89EB}" dt="2022-11-13T23:03:06.248" v="1804" actId="478"/>
          <ac:spMkLst>
            <pc:docMk/>
            <pc:sldMk cId="0" sldId="310"/>
            <ac:spMk id="28878" creationId="{880315B9-F465-1940-9FB7-4B95BB718CA2}"/>
          </ac:spMkLst>
        </pc:spChg>
        <pc:spChg chg="del mod topLvl">
          <ac:chgData name="Soheil Abbasloo" userId="d71572ce-aea6-4a3a-9d7a-c1bc96c12f67" providerId="ADAL" clId="{59270F67-379E-4FBB-B81D-4325566F89EB}" dt="2022-11-13T23:03:23.265" v="1814" actId="478"/>
          <ac:spMkLst>
            <pc:docMk/>
            <pc:sldMk cId="0" sldId="310"/>
            <ac:spMk id="28879" creationId="{D995A5FC-9FBC-D2BE-F040-174A7613D423}"/>
          </ac:spMkLst>
        </pc:spChg>
        <pc:spChg chg="del mod topLvl">
          <ac:chgData name="Soheil Abbasloo" userId="d71572ce-aea6-4a3a-9d7a-c1bc96c12f67" providerId="ADAL" clId="{59270F67-379E-4FBB-B81D-4325566F89EB}" dt="2022-11-13T23:03:27.480" v="1816" actId="478"/>
          <ac:spMkLst>
            <pc:docMk/>
            <pc:sldMk cId="0" sldId="310"/>
            <ac:spMk id="28880" creationId="{4E977C16-90F5-8B0C-4971-CBA3E278C79E}"/>
          </ac:spMkLst>
        </pc:spChg>
        <pc:spChg chg="del mod topLvl">
          <ac:chgData name="Soheil Abbasloo" userId="d71572ce-aea6-4a3a-9d7a-c1bc96c12f67" providerId="ADAL" clId="{59270F67-379E-4FBB-B81D-4325566F89EB}" dt="2022-11-13T23:03:24.570" v="1815" actId="478"/>
          <ac:spMkLst>
            <pc:docMk/>
            <pc:sldMk cId="0" sldId="310"/>
            <ac:spMk id="28881" creationId="{E2897A8F-967F-05C8-9D97-3A139D1EC1EA}"/>
          </ac:spMkLst>
        </pc:spChg>
        <pc:spChg chg="del mod topLvl">
          <ac:chgData name="Soheil Abbasloo" userId="d71572ce-aea6-4a3a-9d7a-c1bc96c12f67" providerId="ADAL" clId="{59270F67-379E-4FBB-B81D-4325566F89EB}" dt="2022-11-13T23:03:09.460" v="1808" actId="478"/>
          <ac:spMkLst>
            <pc:docMk/>
            <pc:sldMk cId="0" sldId="310"/>
            <ac:spMk id="28882" creationId="{13D8BF26-3333-C61A-BA50-35492B80D871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8883" creationId="{61F66F3D-F540-054A-F4D2-397F191C8F5A}"/>
          </ac:spMkLst>
        </pc:spChg>
        <pc:spChg chg="del mod topLvl">
          <ac:chgData name="Soheil Abbasloo" userId="d71572ce-aea6-4a3a-9d7a-c1bc96c12f67" providerId="ADAL" clId="{59270F67-379E-4FBB-B81D-4325566F89EB}" dt="2022-11-13T23:03:08.036" v="1807" actId="478"/>
          <ac:spMkLst>
            <pc:docMk/>
            <pc:sldMk cId="0" sldId="310"/>
            <ac:spMk id="28884" creationId="{BE311303-5001-F1A9-1D9F-B74751D4A5F8}"/>
          </ac:spMkLst>
        </pc:spChg>
        <pc:spChg chg="del mod topLvl">
          <ac:chgData name="Soheil Abbasloo" userId="d71572ce-aea6-4a3a-9d7a-c1bc96c12f67" providerId="ADAL" clId="{59270F67-379E-4FBB-B81D-4325566F89EB}" dt="2022-11-13T23:03:10.956" v="1810" actId="478"/>
          <ac:spMkLst>
            <pc:docMk/>
            <pc:sldMk cId="0" sldId="310"/>
            <ac:spMk id="28885" creationId="{6E906569-7204-29BE-D8EA-11EE4406E3F6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8886" creationId="{4183140D-B00F-C298-14DE-153EC9F5890D}"/>
          </ac:spMkLst>
        </pc:spChg>
        <pc:spChg chg="del mod topLvl">
          <ac:chgData name="Soheil Abbasloo" userId="d71572ce-aea6-4a3a-9d7a-c1bc96c12f67" providerId="ADAL" clId="{59270F67-379E-4FBB-B81D-4325566F89EB}" dt="2022-11-13T23:03:11.649" v="1811" actId="478"/>
          <ac:spMkLst>
            <pc:docMk/>
            <pc:sldMk cId="0" sldId="310"/>
            <ac:spMk id="28887" creationId="{1A5037FB-6EBC-8113-7607-88E89DE36C83}"/>
          </ac:spMkLst>
        </pc:spChg>
        <pc:spChg chg="del mod topLvl">
          <ac:chgData name="Soheil Abbasloo" userId="d71572ce-aea6-4a3a-9d7a-c1bc96c12f67" providerId="ADAL" clId="{59270F67-379E-4FBB-B81D-4325566F89EB}" dt="2022-11-13T23:03:07.534" v="1806" actId="478"/>
          <ac:spMkLst>
            <pc:docMk/>
            <pc:sldMk cId="0" sldId="310"/>
            <ac:spMk id="28888" creationId="{7E694116-0837-2F8D-F630-67BB610F8E20}"/>
          </ac:spMkLst>
        </pc:spChg>
        <pc:spChg chg="del mod topLvl">
          <ac:chgData name="Soheil Abbasloo" userId="d71572ce-aea6-4a3a-9d7a-c1bc96c12f67" providerId="ADAL" clId="{59270F67-379E-4FBB-B81D-4325566F89EB}" dt="2022-11-13T23:03:10.342" v="1809" actId="478"/>
          <ac:spMkLst>
            <pc:docMk/>
            <pc:sldMk cId="0" sldId="310"/>
            <ac:spMk id="28889" creationId="{2AEBD1BF-81F5-7AB6-C39F-14EC5E275977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8890" creationId="{085C6AA0-C5CF-7FF9-D4F8-836C5E45812B}"/>
          </ac:spMkLst>
        </pc:spChg>
        <pc:spChg chg="del mod topLvl">
          <ac:chgData name="Soheil Abbasloo" userId="d71572ce-aea6-4a3a-9d7a-c1bc96c12f67" providerId="ADAL" clId="{59270F67-379E-4FBB-B81D-4325566F89EB}" dt="2022-11-13T23:03:06.949" v="1805" actId="478"/>
          <ac:spMkLst>
            <pc:docMk/>
            <pc:sldMk cId="0" sldId="310"/>
            <ac:spMk id="28891" creationId="{408C7BB8-1C84-E8DA-6057-B3E8B027D118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8892" creationId="{C8E31E12-2D38-0151-2FC2-4D12652C2C73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8893" creationId="{1539E45D-98F8-E147-D3CF-60F184E8350E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8894" creationId="{AC1DDB23-2F43-F0EA-F686-298E9077C077}"/>
          </ac:spMkLst>
        </pc:spChg>
        <pc:spChg chg="mod topLvl">
          <ac:chgData name="Soheil Abbasloo" userId="d71572ce-aea6-4a3a-9d7a-c1bc96c12f67" providerId="ADAL" clId="{59270F67-379E-4FBB-B81D-4325566F89EB}" dt="2022-11-13T23:04:06.307" v="1857" actId="1035"/>
          <ac:spMkLst>
            <pc:docMk/>
            <pc:sldMk cId="0" sldId="310"/>
            <ac:spMk id="28895" creationId="{26A8E20D-8589-45C6-22C7-A158D7491AE1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8896" creationId="{8D6ED6D2-4AC4-B93C-77A1-4EE0CD51172E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8897" creationId="{477559F9-DD3D-AC0E-04F0-41D637090FEB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8898" creationId="{EE5EEB4B-FB7E-BFE8-8A78-C1F3B0C449FD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8899" creationId="{132B41B6-2A48-F3F7-0699-3B69781787E0}"/>
          </ac:spMkLst>
        </pc:spChg>
        <pc:spChg chg="mod topLvl">
          <ac:chgData name="Soheil Abbasloo" userId="d71572ce-aea6-4a3a-9d7a-c1bc96c12f67" providerId="ADAL" clId="{59270F67-379E-4FBB-B81D-4325566F89EB}" dt="2022-11-13T23:04:11.499" v="1871" actId="1035"/>
          <ac:spMkLst>
            <pc:docMk/>
            <pc:sldMk cId="0" sldId="310"/>
            <ac:spMk id="28900" creationId="{2055CA4D-7C91-4439-F910-C75A1FCA0562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01" creationId="{85DC079C-F345-735D-DD9A-741EA1D3F4B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02" creationId="{35822CC8-F07F-2736-2349-99F2B489C89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03" creationId="{B2806E33-50A9-FC29-1849-9813E3469765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04" creationId="{349CE6CF-36D5-D04D-2402-B87CE10A1B6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05" creationId="{9E894EE7-D639-56A3-3A2F-473D3C747C4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06" creationId="{ED6A47D5-4A02-BD50-9AED-978EC269B8B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07" creationId="{54113885-8CC7-018C-685A-3BB8256579D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08" creationId="{134D9C81-0557-C747-C038-358A4514AC3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09" creationId="{B6074696-5C97-D31F-6017-081CA442660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10" creationId="{41049AF0-7725-3015-ECCD-39A774EDD89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11" creationId="{FDF2B09A-DAE9-B69C-678F-9D767AF92E4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12" creationId="{EF5B8168-9220-C6E7-4EA4-41850E046EA6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13" creationId="{53077D25-0E3B-2AC4-22A0-4DD8D4B0092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14" creationId="{0886B9C3-373B-645E-8D31-1F84098BEA9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15" creationId="{6617E0F1-70D9-40ED-7643-84D946CC3EF0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16" creationId="{4658A8A8-72C0-2F47-0DEA-8891B83360C5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17" creationId="{07B6E00E-3614-DA21-2749-6F21439A2B2A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18" creationId="{6EBB339F-0310-1DAA-7FD7-0685B161CFD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19" creationId="{4FB1B5FD-878E-1C3A-4942-7E2E19CA36F0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20" creationId="{07B3E98C-8C19-1E16-2A65-9FB559D5B483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21" creationId="{F56A4881-7808-7C40-5E90-C56522B4A3D0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22" creationId="{1A30A856-DB1E-B93C-E165-2FAB2CEBF23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23" creationId="{9A477C7C-A00C-2B1F-AA82-B1B4ACDA812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24" creationId="{D4B3878A-869D-A7D4-961E-D51F92C862B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25" creationId="{93C40233-7F03-D744-A2EE-1E2505CAE928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26" creationId="{BC53D2EF-5120-BA73-290F-D27DFD2D62D5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27" creationId="{9434D711-0ED0-B322-6083-6B4AAA22471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28" creationId="{39ED32F0-D23A-4927-9997-673C96C977C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29" creationId="{D844C502-CF77-6C0A-1753-862E7AB9CBB5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30" creationId="{CE0D8BEF-35F7-1DFF-957B-7150A23B18C3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31" creationId="{1C8D11F3-B411-A8CC-D7DB-FA6BA99BE73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32" creationId="{CD922ED5-80E8-4F64-577F-4DF312844FD8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33" creationId="{90B28B14-6EE9-856E-5D07-5FE111C59931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34" creationId="{79F16C57-A2BB-F3A6-9C0B-5A3251ABFAE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35" creationId="{0EBF5BE3-2485-4CE4-561F-6F70431BCE23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36" creationId="{36466ACC-7A50-A923-810B-D34497FA77EC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37" creationId="{A363B593-421D-BFF7-78D0-CE4E8F4EC446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38" creationId="{875237C0-553D-B57C-F746-0D39FDEEF572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0" sldId="310"/>
            <ac:spMk id="28939" creationId="{0B54604A-C7A2-6A74-5D00-373E3F522BFE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40" creationId="{A1E6DA3B-8151-7DC4-2BCA-04E8F5740E2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41" creationId="{310B8229-1800-A3AC-27CA-BC04369142AA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42" creationId="{A07540B5-7E6C-04FB-648D-F4C7203EC4A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43" creationId="{F2FAE3D9-5C71-F261-0E1F-928FB237B0E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44" creationId="{7DCE7726-D77A-D6F7-607F-AAAB7F4B5ED2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45" creationId="{9CE9122E-7C31-A62E-86BF-CF1D7466D879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46" creationId="{05AE9738-AD2B-9C9F-D5E8-29CF47FA2CB1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47" creationId="{59EB0ED8-D497-444E-6C2B-7AF47E803B62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48" creationId="{F819490B-3616-A444-8304-099CB00234B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49" creationId="{484E7CC1-86B3-67EF-2647-6D8684114272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50" creationId="{5569BE60-1CDC-40DE-79DC-BD88B5CC3ED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51" creationId="{77934161-2093-FBE2-10C5-3847CB18601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52" creationId="{F07F7551-5BE0-43F9-9A54-0434C5E2ED51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53" creationId="{974F12A2-E12F-87C3-F455-2232AD14F7B0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54" creationId="{51D111BC-F3A8-1E4D-DC83-9126992B236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55" creationId="{60BEF136-23DE-3A35-0490-0EF94811CEF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56" creationId="{1EFE4648-FA8E-0ADE-A237-0A918510710F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57" creationId="{DCE02F9C-2E64-66AE-BB0F-27341824926D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58" creationId="{74648E33-36E6-BEA2-3298-52332A4394E0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59" creationId="{F6BB168E-DCE1-CEAE-98CC-655446C48F94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60" creationId="{862EDF79-1F7B-C05C-DE12-962DA1561FA8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61" creationId="{B75F2D40-2852-B793-8E81-6CAAD4978B8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62" creationId="{26FC5169-614F-1FDF-9E98-181139BEEFC3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63" creationId="{BCD7E8BA-D615-7E91-0698-52B877EBA017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64" creationId="{DC12DBDC-BFFE-1105-E6FB-6055FB41630D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65" creationId="{A553C36E-F1E7-1CA3-2429-530B4939D3F1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66" creationId="{82F6F341-6A36-1304-09BF-17EB7B2918D0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67" creationId="{BB9A1A19-1AD2-F082-3567-3527726E55C0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68" creationId="{04AF0E5F-A3DC-7615-E824-311729EE23A7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69" creationId="{AA20F440-4E08-8271-C4B6-8E130908B13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70" creationId="{4134E38D-E9F3-9801-7A40-1865602351C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71" creationId="{1E2DF76D-477B-BEDB-34EB-766386E68A1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72" creationId="{E85030F8-3978-825E-2268-83CDE29099D9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73" creationId="{B5FCF1D5-0813-F87B-E855-EBF8E72D3874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74" creationId="{E91258CE-BCE8-D34C-DB22-68325BB0F35A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75" creationId="{E3064C7B-8017-084E-C0B3-BD3A832D6BD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76" creationId="{D0110ACF-B929-489B-615A-82035F483E3E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77" creationId="{AB9DD523-90BB-CCCA-F8CF-4C5B40C110CA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0" sldId="310"/>
            <ac:spMk id="28978" creationId="{4E5977D6-C4F5-8C14-38AF-D70967154D7D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79" creationId="{A8ED64FA-B6F3-9D4C-3A3C-09511BC54B44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80" creationId="{0CB50F4B-BD80-CDFA-FE7C-EED22D9AC281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81" creationId="{FAC10A79-1D61-FAB2-05F4-B7284FB562CF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82" creationId="{D7041B65-662F-D305-B26C-14A828944258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83" creationId="{BFCB3E63-904E-CA5E-1387-E8073E2BABA1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84" creationId="{262CA5E8-A41E-77A0-D8EB-D2DC5E650B54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85" creationId="{6F348A71-A5A3-5362-B8BB-BDB436183EBD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86" creationId="{DA4C8B29-CE14-6C9E-4C54-41B49650142A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87" creationId="{A2CC7940-1184-551A-8203-EB59D595A29F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88" creationId="{B1054C22-D32B-0610-6D97-9F963F6872B3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89" creationId="{5E0C97BD-D879-8BA9-AA5A-C4A829576CE5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90" creationId="{7A8CE655-0944-F2DF-7225-4A8BA38A1E64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91" creationId="{542F7B3F-E4CA-E22C-7AAF-63D7F05BF6DD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92" creationId="{BE06DCF7-CD03-8221-BC1D-065A91A10EAF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93" creationId="{6ADB6C85-AB7E-5D54-0903-91BD844434B1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94" creationId="{23866B03-ABD2-8181-ED13-F6074C13A302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95" creationId="{A9B66491-BBD2-68E9-8CCD-593E2B6D4DBD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96" creationId="{2A78A48C-5075-5031-270A-21B80C2573C8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97" creationId="{4AB487FD-E8C9-766A-71C5-D35802C3144E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98" creationId="{A7240E97-DA41-E847-9BA4-ACD5E1312148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8999" creationId="{B88E0747-A723-7811-F51E-507DD68557F9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00" creationId="{CCB53975-7021-0D3F-80AF-735129D9F8BC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01" creationId="{A46F1C68-DD59-6B20-C518-F217CD5A704F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02" creationId="{46E12879-A365-0188-E79B-58F745E7E054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03" creationId="{ED9E8C63-F9BF-F722-7B7F-1BE1FE54F9C3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04" creationId="{6261CD19-CED9-2A0C-B0F0-344F802AD9F6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05" creationId="{EC005A3A-C04E-2E50-AC9A-3C80956FD17F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06" creationId="{302446CF-B563-D73E-902F-0C223D0A2821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07" creationId="{F763D0AE-F792-B7B0-73F8-DDE929E1037A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08" creationId="{5DEE16FE-EFC5-D883-AFE8-80EE026F90A1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09" creationId="{31913C20-CF18-DA05-8F3A-CAE4756EEFE5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10" creationId="{BEEDC6D8-C46C-697D-5946-A366B2ADF905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11" creationId="{5B1B17CB-D63D-DE48-42AB-E717D1F54372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12" creationId="{4146D180-625B-E64C-1177-E178CE69865A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13" creationId="{DBA9B7B6-5902-0D87-74D7-738503771CC2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14" creationId="{C014F126-BA71-6F61-72C6-7B17A2AA5863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15" creationId="{3B34E5BF-D54A-6838-4A4D-1ADD69F8632E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0" sldId="310"/>
            <ac:spMk id="29016" creationId="{73AC8EDA-F49F-879A-5576-60B327392C7B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9017" creationId="{5843F6E8-2FD5-7B38-71A9-60FB23C2E468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9018" creationId="{84CED0F3-9725-EB5C-D081-CD15EBB399BA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9019" creationId="{C350CBC6-C6FB-4BC0-B30D-CBA6C3C5A7C9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9020" creationId="{6B55953E-3A27-0A56-6633-2E3376FA35AF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9021" creationId="{0F7D413E-B07D-61C2-7D8C-44D0F1B6520E}"/>
          </ac:spMkLst>
        </pc:spChg>
        <pc:spChg chg="del mod topLvl">
          <ac:chgData name="Soheil Abbasloo" userId="d71572ce-aea6-4a3a-9d7a-c1bc96c12f67" providerId="ADAL" clId="{59270F67-379E-4FBB-B81D-4325566F89EB}" dt="2022-11-13T23:00:57.786" v="1730" actId="478"/>
          <ac:spMkLst>
            <pc:docMk/>
            <pc:sldMk cId="0" sldId="310"/>
            <ac:spMk id="29022" creationId="{CA0F06C3-6814-8A22-D037-FD579CC88419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9023" creationId="{CC514DA6-F613-784B-2090-CDC206363224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9024" creationId="{E75AFFC0-76AA-56C3-64B0-D7DD1CCC0CF2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9025" creationId="{F5940B39-CD32-315B-7D5F-C7C9A49C8C05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9026" creationId="{C949E224-4488-4C0E-C557-7E3761905438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9027" creationId="{F9D504EC-92A8-1EF8-8B93-4100DAA21C5D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0" sldId="310"/>
            <ac:spMk id="29028" creationId="{B8CB7292-C200-AF0D-5DB3-63D599CC9C21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0" sldId="310"/>
            <ac:spMk id="29029" creationId="{F2F5AEB9-6E10-DFFF-5252-BD7030F81DA1}"/>
          </ac:spMkLst>
        </pc:spChg>
        <pc:spChg chg="add del mod topLvl">
          <ac:chgData name="Soheil Abbasloo" userId="d71572ce-aea6-4a3a-9d7a-c1bc96c12f67" providerId="ADAL" clId="{59270F67-379E-4FBB-B81D-4325566F89EB}" dt="2022-11-13T23:03:16.971" v="1813" actId="478"/>
          <ac:spMkLst>
            <pc:docMk/>
            <pc:sldMk cId="0" sldId="310"/>
            <ac:spMk id="29030" creationId="{709107F3-E458-C40C-62AF-8A7A2C39634C}"/>
          </ac:spMkLst>
        </pc:spChg>
        <pc:grpChg chg="mod">
          <ac:chgData name="Soheil Abbasloo" userId="d71572ce-aea6-4a3a-9d7a-c1bc96c12f67" providerId="ADAL" clId="{59270F67-379E-4FBB-B81D-4325566F89EB}" dt="2022-11-13T20:33:45.378" v="138" actId="2711"/>
          <ac:grpSpMkLst>
            <pc:docMk/>
            <pc:sldMk cId="0" sldId="310"/>
            <ac:grpSpMk id="4" creationId="{3AC68F26-6039-73A0-1209-BF794EB6228A}"/>
          </ac:grpSpMkLst>
        </pc:grpChg>
        <pc:grpChg chg="add mod">
          <ac:chgData name="Soheil Abbasloo" userId="d71572ce-aea6-4a3a-9d7a-c1bc96c12f67" providerId="ADAL" clId="{59270F67-379E-4FBB-B81D-4325566F89EB}" dt="2022-11-13T23:03:04.780" v="1803" actId="1038"/>
          <ac:grpSpMkLst>
            <pc:docMk/>
            <pc:sldMk cId="0" sldId="310"/>
            <ac:grpSpMk id="9" creationId="{B9D378CD-6CEF-DE08-D0C3-47703933077F}"/>
          </ac:grpSpMkLst>
        </pc:grpChg>
        <pc:grpChg chg="mod">
          <ac:chgData name="Soheil Abbasloo" userId="d71572ce-aea6-4a3a-9d7a-c1bc96c12f67" providerId="ADAL" clId="{59270F67-379E-4FBB-B81D-4325566F89EB}" dt="2022-11-13T23:03:04.780" v="1803" actId="1038"/>
          <ac:grpSpMkLst>
            <pc:docMk/>
            <pc:sldMk cId="0" sldId="310"/>
            <ac:grpSpMk id="15" creationId="{0468F2F2-ADB4-6374-0F73-17429D3D49BC}"/>
          </ac:grpSpMkLst>
        </pc:grpChg>
        <pc:grpChg chg="mod">
          <ac:chgData name="Soheil Abbasloo" userId="d71572ce-aea6-4a3a-9d7a-c1bc96c12f67" providerId="ADAL" clId="{59270F67-379E-4FBB-B81D-4325566F89EB}" dt="2022-11-13T23:03:04.780" v="1803" actId="1038"/>
          <ac:grpSpMkLst>
            <pc:docMk/>
            <pc:sldMk cId="0" sldId="310"/>
            <ac:grpSpMk id="16" creationId="{42B13838-EAFC-EDD9-C7F4-BB81F6588A2A}"/>
          </ac:grpSpMkLst>
        </pc:grpChg>
        <pc:grpChg chg="add mod">
          <ac:chgData name="Soheil Abbasloo" userId="d71572ce-aea6-4a3a-9d7a-c1bc96c12f67" providerId="ADAL" clId="{59270F67-379E-4FBB-B81D-4325566F89EB}" dt="2022-11-13T23:03:43.450" v="1825" actId="1035"/>
          <ac:grpSpMkLst>
            <pc:docMk/>
            <pc:sldMk cId="0" sldId="310"/>
            <ac:grpSpMk id="23" creationId="{C33DB7E7-F0C8-32A3-7488-13C173439B57}"/>
          </ac:grpSpMkLst>
        </pc:grpChg>
        <pc:grpChg chg="mod">
          <ac:chgData name="Soheil Abbasloo" userId="d71572ce-aea6-4a3a-9d7a-c1bc96c12f67" providerId="ADAL" clId="{59270F67-379E-4FBB-B81D-4325566F89EB}" dt="2022-11-13T23:03:43.450" v="1825" actId="1035"/>
          <ac:grpSpMkLst>
            <pc:docMk/>
            <pc:sldMk cId="0" sldId="310"/>
            <ac:grpSpMk id="29" creationId="{768F6459-7BAB-8558-FEFD-685FD27BCB7F}"/>
          </ac:grpSpMkLst>
        </pc:grpChg>
        <pc:grpChg chg="mod">
          <ac:chgData name="Soheil Abbasloo" userId="d71572ce-aea6-4a3a-9d7a-c1bc96c12f67" providerId="ADAL" clId="{59270F67-379E-4FBB-B81D-4325566F89EB}" dt="2022-11-13T23:03:43.450" v="1825" actId="1035"/>
          <ac:grpSpMkLst>
            <pc:docMk/>
            <pc:sldMk cId="0" sldId="310"/>
            <ac:grpSpMk id="30" creationId="{F3B9024D-49D2-B07C-7A00-65EB2A1C6AA3}"/>
          </ac:grpSpMkLst>
        </pc:grpChg>
        <pc:grpChg chg="del mod">
          <ac:chgData name="Soheil Abbasloo" userId="d71572ce-aea6-4a3a-9d7a-c1bc96c12f67" providerId="ADAL" clId="{59270F67-379E-4FBB-B81D-4325566F89EB}" dt="2022-11-13T23:00:42.705" v="1724" actId="165"/>
          <ac:grpSpMkLst>
            <pc:docMk/>
            <pc:sldMk cId="0" sldId="310"/>
            <ac:grpSpMk id="28678" creationId="{9A75508D-9B6B-32FB-FE73-018C897DE96C}"/>
          </ac:grpSpMkLst>
        </pc:grpChg>
        <pc:grpChg chg="mod">
          <ac:chgData name="Soheil Abbasloo" userId="d71572ce-aea6-4a3a-9d7a-c1bc96c12f67" providerId="ADAL" clId="{59270F67-379E-4FBB-B81D-4325566F89EB}" dt="2022-11-13T23:03:59.316" v="1845" actId="1035"/>
          <ac:grpSpMkLst>
            <pc:docMk/>
            <pc:sldMk cId="0" sldId="310"/>
            <ac:grpSpMk id="28679" creationId="{3394E02E-3730-85A5-B41B-BFE7C47A4A48}"/>
          </ac:grpSpMkLst>
        </pc:grpChg>
        <pc:picChg chg="add del mod">
          <ac:chgData name="Soheil Abbasloo" userId="d71572ce-aea6-4a3a-9d7a-c1bc96c12f67" providerId="ADAL" clId="{59270F67-379E-4FBB-B81D-4325566F89EB}" dt="2022-11-13T23:01:58.645" v="1759" actId="478"/>
          <ac:picMkLst>
            <pc:docMk/>
            <pc:sldMk cId="0" sldId="310"/>
            <ac:picMk id="2" creationId="{84F64003-A90E-39CE-2B06-68C4E84FEAD3}"/>
          </ac:picMkLst>
        </pc:picChg>
        <pc:picChg chg="add mod">
          <ac:chgData name="Soheil Abbasloo" userId="d71572ce-aea6-4a3a-9d7a-c1bc96c12f67" providerId="ADAL" clId="{59270F67-379E-4FBB-B81D-4325566F89EB}" dt="2022-11-13T23:02:06.330" v="1769" actId="1035"/>
          <ac:picMkLst>
            <pc:docMk/>
            <pc:sldMk cId="0" sldId="310"/>
            <ac:picMk id="3" creationId="{EEA3199A-35BA-CAA3-5FA2-FFB84022FE3F}"/>
          </ac:picMkLst>
        </pc:picChg>
        <pc:picChg chg="add mod">
          <ac:chgData name="Soheil Abbasloo" userId="d71572ce-aea6-4a3a-9d7a-c1bc96c12f67" providerId="ADAL" clId="{59270F67-379E-4FBB-B81D-4325566F89EB}" dt="2022-11-13T23:02:11.593" v="1777" actId="1037"/>
          <ac:picMkLst>
            <pc:docMk/>
            <pc:sldMk cId="0" sldId="310"/>
            <ac:picMk id="5" creationId="{09E61DEF-83F7-439D-F5D0-65105029DBC8}"/>
          </ac:picMkLst>
        </pc:picChg>
        <pc:picChg chg="add mod">
          <ac:chgData name="Soheil Abbasloo" userId="d71572ce-aea6-4a3a-9d7a-c1bc96c12f67" providerId="ADAL" clId="{59270F67-379E-4FBB-B81D-4325566F89EB}" dt="2022-11-13T23:01:44.380" v="1754" actId="1076"/>
          <ac:picMkLst>
            <pc:docMk/>
            <pc:sldMk cId="0" sldId="310"/>
            <ac:picMk id="6" creationId="{BFEF9A5A-6053-A67E-F4D6-B3418DC75EC1}"/>
          </ac:picMkLst>
        </pc:picChg>
        <pc:picChg chg="add mod">
          <ac:chgData name="Soheil Abbasloo" userId="d71572ce-aea6-4a3a-9d7a-c1bc96c12f67" providerId="ADAL" clId="{59270F67-379E-4FBB-B81D-4325566F89EB}" dt="2022-11-13T23:04:09.216" v="1865" actId="1038"/>
          <ac:picMkLst>
            <pc:docMk/>
            <pc:sldMk cId="0" sldId="310"/>
            <ac:picMk id="7" creationId="{8547DA2F-CD72-B62C-F43F-8767310CD182}"/>
          </ac:picMkLst>
        </pc:picChg>
        <pc:picChg chg="add mod">
          <ac:chgData name="Soheil Abbasloo" userId="d71572ce-aea6-4a3a-9d7a-c1bc96c12f67" providerId="ADAL" clId="{59270F67-379E-4FBB-B81D-4325566F89EB}" dt="2022-11-13T23:02:04.851" v="1767" actId="1037"/>
          <ac:picMkLst>
            <pc:docMk/>
            <pc:sldMk cId="0" sldId="310"/>
            <ac:picMk id="8" creationId="{708524CE-39D0-C085-E407-7103C300C30C}"/>
          </ac:picMkLst>
        </pc:picChg>
      </pc:sldChg>
      <pc:sldChg chg="modSp mod modClrScheme modAnim chgLayout modNotes modNotesTx">
        <pc:chgData name="Soheil Abbasloo" userId="d71572ce-aea6-4a3a-9d7a-c1bc96c12f67" providerId="ADAL" clId="{59270F67-379E-4FBB-B81D-4325566F89EB}" dt="2022-11-14T22:06:52.750" v="4113"/>
        <pc:sldMkLst>
          <pc:docMk/>
          <pc:sldMk cId="0" sldId="311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1"/>
            <ac:spMk id="30722" creationId="{ACCE27A7-39DA-3188-8B28-2F86F4EFF33C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1"/>
            <ac:spMk id="30724" creationId="{F41EFFC3-2A33-9FB7-05D0-CFBF81315967}"/>
          </ac:spMkLst>
        </pc:spChg>
        <pc:spChg chg="mod ord">
          <ac:chgData name="Soheil Abbasloo" userId="d71572ce-aea6-4a3a-9d7a-c1bc96c12f67" providerId="ADAL" clId="{59270F67-379E-4FBB-B81D-4325566F89EB}" dt="2022-11-13T23:15:24.953" v="1938" actId="113"/>
          <ac:spMkLst>
            <pc:docMk/>
            <pc:sldMk cId="0" sldId="311"/>
            <ac:spMk id="1154053" creationId="{86E71454-C440-5DF3-0056-D14A32018FF3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4T22:21:06.202" v="4136"/>
        <pc:sldMkLst>
          <pc:docMk/>
          <pc:sldMk cId="0" sldId="312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2"/>
            <ac:spMk id="32770" creationId="{7323A26D-ED75-C595-1053-BD16BC797A39}"/>
          </ac:spMkLst>
        </pc:spChg>
        <pc:spChg chg="mod ord">
          <ac:chgData name="Soheil Abbasloo" userId="d71572ce-aea6-4a3a-9d7a-c1bc96c12f67" providerId="ADAL" clId="{59270F67-379E-4FBB-B81D-4325566F89EB}" dt="2022-11-13T23:15:43.951" v="1940" actId="20577"/>
          <ac:spMkLst>
            <pc:docMk/>
            <pc:sldMk cId="0" sldId="312"/>
            <ac:spMk id="32771" creationId="{C1283A01-1234-FD4B-676B-F8B3F7560773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2"/>
            <ac:spMk id="32772" creationId="{EDA90E6D-6D81-599E-70D5-3E4A7017B21C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6T13:20:32.316" v="4520" actId="20577"/>
        <pc:sldMkLst>
          <pc:docMk/>
          <pc:sldMk cId="0" sldId="313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3"/>
            <ac:spMk id="34818" creationId="{A9D2A5D8-1DDF-1028-7C03-62E7525C1646}"/>
          </ac:spMkLst>
        </pc:spChg>
        <pc:spChg chg="mod ord">
          <ac:chgData name="Soheil Abbasloo" userId="d71572ce-aea6-4a3a-9d7a-c1bc96c12f67" providerId="ADAL" clId="{59270F67-379E-4FBB-B81D-4325566F89EB}" dt="2022-11-16T13:20:32.316" v="4520" actId="20577"/>
          <ac:spMkLst>
            <pc:docMk/>
            <pc:sldMk cId="0" sldId="313"/>
            <ac:spMk id="34819" creationId="{02297B3C-6292-3A47-0206-1B2695B46B53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3"/>
            <ac:spMk id="34820" creationId="{DE757680-2E5E-8F82-8B12-2EA25FCA189E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6T13:20:42.020" v="4522" actId="20577"/>
        <pc:sldMkLst>
          <pc:docMk/>
          <pc:sldMk cId="0" sldId="314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4"/>
            <ac:spMk id="36866" creationId="{3BF22337-14F1-AE70-A50D-499E148AF89E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4"/>
            <ac:spMk id="36868" creationId="{F5DB76F4-710A-0F26-5511-A1C721F372AD}"/>
          </ac:spMkLst>
        </pc:spChg>
        <pc:spChg chg="mod ord">
          <ac:chgData name="Soheil Abbasloo" userId="d71572ce-aea6-4a3a-9d7a-c1bc96c12f67" providerId="ADAL" clId="{59270F67-379E-4FBB-B81D-4325566F89EB}" dt="2022-11-16T13:20:42.020" v="4522" actId="20577"/>
          <ac:spMkLst>
            <pc:docMk/>
            <pc:sldMk cId="0" sldId="314"/>
            <ac:spMk id="1166339" creationId="{DBB163A0-FB0D-1090-438E-60BE3CA1C49C}"/>
          </ac:spMkLst>
        </pc:spChg>
      </pc:sldChg>
      <pc:sldChg chg="addSp delSp modSp mod modClrScheme modAnim chgLayout">
        <pc:chgData name="Soheil Abbasloo" userId="d71572ce-aea6-4a3a-9d7a-c1bc96c12f67" providerId="ADAL" clId="{59270F67-379E-4FBB-B81D-4325566F89EB}" dt="2022-11-14T22:35:07.357" v="4148"/>
        <pc:sldMkLst>
          <pc:docMk/>
          <pc:sldMk cId="0" sldId="315"/>
        </pc:sldMkLst>
        <pc:spChg chg="add del">
          <ac:chgData name="Soheil Abbasloo" userId="d71572ce-aea6-4a3a-9d7a-c1bc96c12f67" providerId="ADAL" clId="{59270F67-379E-4FBB-B81D-4325566F89EB}" dt="2022-11-13T21:42:54.491" v="1238" actId="22"/>
          <ac:spMkLst>
            <pc:docMk/>
            <pc:sldMk cId="0" sldId="315"/>
            <ac:spMk id="3" creationId="{407D70CE-3914-C653-9B42-E4DFC8415D59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5"/>
            <ac:spMk id="38914" creationId="{F993B7A3-54E0-C2D8-73D7-CFA37C0E0228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5"/>
            <ac:spMk id="38915" creationId="{0436BBB0-8688-3BCF-B8AB-3BD1E201EF01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5"/>
            <ac:spMk id="38916" creationId="{374D9675-B0C0-4DAA-02B2-8CDAA3183C24}"/>
          </ac:spMkLst>
        </pc:spChg>
        <pc:spChg chg="mod">
          <ac:chgData name="Soheil Abbasloo" userId="d71572ce-aea6-4a3a-9d7a-c1bc96c12f67" providerId="ADAL" clId="{59270F67-379E-4FBB-B81D-4325566F89EB}" dt="2022-11-13T21:43:36.349" v="1296" actId="1076"/>
          <ac:spMkLst>
            <pc:docMk/>
            <pc:sldMk cId="0" sldId="315"/>
            <ac:spMk id="38924" creationId="{B582F898-31AE-639F-665C-A751A771558C}"/>
          </ac:spMkLst>
        </pc:spChg>
        <pc:spChg chg="mod">
          <ac:chgData name="Soheil Abbasloo" userId="d71572ce-aea6-4a3a-9d7a-c1bc96c12f67" providerId="ADAL" clId="{59270F67-379E-4FBB-B81D-4325566F89EB}" dt="2022-11-13T21:43:33.206" v="1295" actId="1076"/>
          <ac:spMkLst>
            <pc:docMk/>
            <pc:sldMk cId="0" sldId="315"/>
            <ac:spMk id="38925" creationId="{961641AC-8897-97DD-8C9F-99C636EDA536}"/>
          </ac:spMkLst>
        </pc:spChg>
        <pc:spChg chg="mod">
          <ac:chgData name="Soheil Abbasloo" userId="d71572ce-aea6-4a3a-9d7a-c1bc96c12f67" providerId="ADAL" clId="{59270F67-379E-4FBB-B81D-4325566F89EB}" dt="2022-11-13T21:43:29.413" v="1294" actId="1076"/>
          <ac:spMkLst>
            <pc:docMk/>
            <pc:sldMk cId="0" sldId="315"/>
            <ac:spMk id="38926" creationId="{5CF431A6-2EF5-FEE7-898A-8D58768B0730}"/>
          </ac:spMkLst>
        </pc:spChg>
        <pc:spChg chg="mod">
          <ac:chgData name="Soheil Abbasloo" userId="d71572ce-aea6-4a3a-9d7a-c1bc96c12f67" providerId="ADAL" clId="{59270F67-379E-4FBB-B81D-4325566F89EB}" dt="2022-11-13T21:43:39.497" v="1297" actId="1076"/>
          <ac:spMkLst>
            <pc:docMk/>
            <pc:sldMk cId="0" sldId="315"/>
            <ac:spMk id="38927" creationId="{CE66EDD2-F10D-918E-3A2D-8C7906D90B6B}"/>
          </ac:spMkLst>
        </pc:spChg>
        <pc:picChg chg="add mod">
          <ac:chgData name="Soheil Abbasloo" userId="d71572ce-aea6-4a3a-9d7a-c1bc96c12f67" providerId="ADAL" clId="{59270F67-379E-4FBB-B81D-4325566F89EB}" dt="2022-11-13T21:43:10.470" v="1240" actId="1076"/>
          <ac:picMkLst>
            <pc:docMk/>
            <pc:sldMk cId="0" sldId="315"/>
            <ac:picMk id="4" creationId="{617D15D9-32C1-15D9-5460-B38F61CE86AF}"/>
          </ac:picMkLst>
        </pc:picChg>
        <pc:picChg chg="add mod">
          <ac:chgData name="Soheil Abbasloo" userId="d71572ce-aea6-4a3a-9d7a-c1bc96c12f67" providerId="ADAL" clId="{59270F67-379E-4FBB-B81D-4325566F89EB}" dt="2022-11-13T21:43:10.470" v="1240" actId="1076"/>
          <ac:picMkLst>
            <pc:docMk/>
            <pc:sldMk cId="0" sldId="315"/>
            <ac:picMk id="5" creationId="{5ABF8060-7805-E2E9-0689-01E4EA4A51F1}"/>
          </ac:picMkLst>
        </pc:picChg>
        <pc:picChg chg="del mod">
          <ac:chgData name="Soheil Abbasloo" userId="d71572ce-aea6-4a3a-9d7a-c1bc96c12f67" providerId="ADAL" clId="{59270F67-379E-4FBB-B81D-4325566F89EB}" dt="2022-11-13T21:42:52.817" v="1236" actId="478"/>
          <ac:picMkLst>
            <pc:docMk/>
            <pc:sldMk cId="0" sldId="315"/>
            <ac:picMk id="38917" creationId="{92A44EF5-9148-2348-E585-D6C77906C337}"/>
          </ac:picMkLst>
        </pc:picChg>
        <pc:picChg chg="del mod">
          <ac:chgData name="Soheil Abbasloo" userId="d71572ce-aea6-4a3a-9d7a-c1bc96c12f67" providerId="ADAL" clId="{59270F67-379E-4FBB-B81D-4325566F89EB}" dt="2022-11-13T21:42:52.011" v="1235" actId="478"/>
          <ac:picMkLst>
            <pc:docMk/>
            <pc:sldMk cId="0" sldId="315"/>
            <ac:picMk id="38918" creationId="{A50A1BC9-2D1C-F1FC-1831-3720F46FEBA2}"/>
          </ac:picMkLst>
        </pc:picChg>
        <pc:cxnChg chg="mod">
          <ac:chgData name="Soheil Abbasloo" userId="d71572ce-aea6-4a3a-9d7a-c1bc96c12f67" providerId="ADAL" clId="{59270F67-379E-4FBB-B81D-4325566F89EB}" dt="2022-11-13T21:43:47.997" v="1311" actId="1036"/>
          <ac:cxnSpMkLst>
            <pc:docMk/>
            <pc:sldMk cId="0" sldId="315"/>
            <ac:cxnSpMk id="10" creationId="{FD61FD5C-93ED-2E66-72FB-9D7164CC9E28}"/>
          </ac:cxnSpMkLst>
        </pc:cxnChg>
        <pc:cxnChg chg="mod">
          <ac:chgData name="Soheil Abbasloo" userId="d71572ce-aea6-4a3a-9d7a-c1bc96c12f67" providerId="ADAL" clId="{59270F67-379E-4FBB-B81D-4325566F89EB}" dt="2022-11-13T21:43:26.936" v="1293" actId="1036"/>
          <ac:cxnSpMkLst>
            <pc:docMk/>
            <pc:sldMk cId="0" sldId="315"/>
            <ac:cxnSpMk id="13" creationId="{FBD29F19-CA19-0699-E97C-AD447DA476C2}"/>
          </ac:cxnSpMkLst>
        </pc:cxnChg>
        <pc:cxnChg chg="mod">
          <ac:chgData name="Soheil Abbasloo" userId="d71572ce-aea6-4a3a-9d7a-c1bc96c12f67" providerId="ADAL" clId="{59270F67-379E-4FBB-B81D-4325566F89EB}" dt="2022-11-13T21:43:26.936" v="1293" actId="1036"/>
          <ac:cxnSpMkLst>
            <pc:docMk/>
            <pc:sldMk cId="0" sldId="315"/>
            <ac:cxnSpMk id="15" creationId="{414578F1-96BF-1978-A938-752CF7B5C4FC}"/>
          </ac:cxnSpMkLst>
        </pc:cxnChg>
        <pc:cxnChg chg="mod">
          <ac:chgData name="Soheil Abbasloo" userId="d71572ce-aea6-4a3a-9d7a-c1bc96c12f67" providerId="ADAL" clId="{59270F67-379E-4FBB-B81D-4325566F89EB}" dt="2022-11-13T21:43:46.728" v="1307" actId="1035"/>
          <ac:cxnSpMkLst>
            <pc:docMk/>
            <pc:sldMk cId="0" sldId="315"/>
            <ac:cxnSpMk id="17" creationId="{44B8E9C0-21A1-1354-8D86-99FAC3BF5164}"/>
          </ac:cxnSpMkLst>
        </pc:cxnChg>
      </pc:sldChg>
      <pc:sldChg chg="addSp delSp modSp mod modMedia modClrScheme delAnim modAnim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316"/>
        </pc:sldMkLst>
        <pc:spChg chg="mod ord">
          <ac:chgData name="Soheil Abbasloo" userId="d71572ce-aea6-4a3a-9d7a-c1bc96c12f67" providerId="ADAL" clId="{59270F67-379E-4FBB-B81D-4325566F89EB}" dt="2022-11-13T19:55:20.287" v="88" actId="26606"/>
          <ac:spMkLst>
            <pc:docMk/>
            <pc:sldMk cId="0" sldId="316"/>
            <ac:spMk id="39938" creationId="{A7F03AE9-0F87-4CF0-9A3B-A71605959BE2}"/>
          </ac:spMkLst>
        </pc:spChg>
        <pc:spChg chg="mod ord">
          <ac:chgData name="Soheil Abbasloo" userId="d71572ce-aea6-4a3a-9d7a-c1bc96c12f67" providerId="ADAL" clId="{59270F67-379E-4FBB-B81D-4325566F89EB}" dt="2022-11-13T19:55:20.287" v="88" actId="26606"/>
          <ac:spMkLst>
            <pc:docMk/>
            <pc:sldMk cId="0" sldId="316"/>
            <ac:spMk id="39940" creationId="{3774AA39-7D7A-E7DC-5C24-6F46F350533F}"/>
          </ac:spMkLst>
        </pc:spChg>
        <pc:spChg chg="mod ord">
          <ac:chgData name="Soheil Abbasloo" userId="d71572ce-aea6-4a3a-9d7a-c1bc96c12f67" providerId="ADAL" clId="{59270F67-379E-4FBB-B81D-4325566F89EB}" dt="2022-11-13T23:19:46.471" v="2027" actId="20577"/>
          <ac:spMkLst>
            <pc:docMk/>
            <pc:sldMk cId="0" sldId="316"/>
            <ac:spMk id="1180675" creationId="{0BDB39DC-8248-AFF6-7F10-6F4A2C0ACF69}"/>
          </ac:spMkLst>
        </pc:spChg>
        <pc:picChg chg="add del mod">
          <ac:chgData name="Soheil Abbasloo" userId="d71572ce-aea6-4a3a-9d7a-c1bc96c12f67" providerId="ADAL" clId="{59270F67-379E-4FBB-B81D-4325566F89EB}" dt="2022-11-13T19:55:20.287" v="88" actId="26606"/>
          <ac:picMkLst>
            <pc:docMk/>
            <pc:sldMk cId="0" sldId="316"/>
            <ac:picMk id="1180677" creationId="{7076C915-F2E7-6C9B-DFF8-4653DBC4C020}"/>
          </ac:picMkLst>
        </pc:picChg>
      </pc:sldChg>
      <pc:sldChg chg="modSp mod modClrScheme modAnim chgLayout modNotes">
        <pc:chgData name="Soheil Abbasloo" userId="d71572ce-aea6-4a3a-9d7a-c1bc96c12f67" providerId="ADAL" clId="{59270F67-379E-4FBB-B81D-4325566F89EB}" dt="2022-11-14T23:10:37.738" v="4151"/>
        <pc:sldMkLst>
          <pc:docMk/>
          <pc:sldMk cId="0" sldId="317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7"/>
            <ac:spMk id="41986" creationId="{94A477C7-610F-EBB2-7A15-0EA75B0542F3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7"/>
            <ac:spMk id="41988" creationId="{3FF0D0A5-8086-81AF-F275-CF73B1018848}"/>
          </ac:spMkLst>
        </pc:spChg>
        <pc:spChg chg="mod ord">
          <ac:chgData name="Soheil Abbasloo" userId="d71572ce-aea6-4a3a-9d7a-c1bc96c12f67" providerId="ADAL" clId="{59270F67-379E-4FBB-B81D-4325566F89EB}" dt="2022-11-13T23:20:10.289" v="2028" actId="20577"/>
          <ac:spMkLst>
            <pc:docMk/>
            <pc:sldMk cId="0" sldId="317"/>
            <ac:spMk id="1168387" creationId="{1A96062C-090F-1F79-37F6-F3159D3B1F09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319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9"/>
            <ac:spMk id="79874" creationId="{DDBF518B-F200-96C7-D187-21896CD50C2D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19"/>
            <ac:spMk id="79876" creationId="{514AE2EE-14A5-763F-CAFA-1B4F775F980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81" creationId="{D2A42471-9A77-BD45-9236-95D28683A62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82" creationId="{CD513722-44A7-DF40-F93C-46ACEC8CC27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83" creationId="{9D21B01A-2EEA-4DCA-74A9-60BCE6FB5B8C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84" creationId="{9FC86281-242D-1573-6F90-19D6B2B2313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85" creationId="{DF4B775A-E03F-A9CD-2F1C-3174D4110F1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86" creationId="{33922657-8D6B-F66B-3D21-AC8B845D221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91" creationId="{02873577-017C-C042-139E-BF9406A25A4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92" creationId="{E57146D6-FFA7-83BB-A710-C29F847F2A5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93" creationId="{052C1BB0-B9D6-D985-1E41-5CA8116CB33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96" creationId="{C937B8D0-AD4A-A6A9-84A6-19E9EC4629C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97" creationId="{D4EC5142-F247-D322-0662-27D379BE012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98" creationId="{DA53CA09-31AE-89C4-76D4-87BCD396080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899" creationId="{53D1E741-CA30-27FC-A60A-E8A8E5E69EC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00" creationId="{F9FAB927-F238-69B7-46D6-BA431859424B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03" creationId="{A35A0C44-D1A2-E70B-FF77-1EC0239E678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04" creationId="{32BD04E6-8358-5867-28B2-18042E242F1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05" creationId="{B7A9E1C8-2383-CA37-2E7A-A9D66E5AC01C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06" creationId="{232000EE-30FF-2ABA-1C58-59273741C25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07" creationId="{B285FBD5-F964-E408-1FF9-58265B7AD0B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08" creationId="{3D50DC58-84A3-F82A-3031-4C0B08DEC98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09" creationId="{E66D11E1-3026-D05F-AC53-1A6080CFCEC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10" creationId="{DC41F7D2-713D-3DA3-9B61-22A54C912BD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11" creationId="{A0EF3C5D-BCA1-B913-979E-5CC5BDC116E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12" creationId="{26E3FEC0-75FA-DDF1-4EA2-F87F5D99E58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13" creationId="{99FF3496-BE63-FE6C-B717-C0943D44774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16" creationId="{90B825A1-1E44-1E06-EC2C-6EEAD7BB882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17" creationId="{635F5068-2523-0ED7-1424-ADE6C04B192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18" creationId="{56DF528C-A6F7-EA6F-7AF8-6C9864C75B8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19" creationId="{45E51F7C-1EC5-56A4-F75F-6CBDD28F9ED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20" creationId="{9FA3297E-1944-64C2-EDB5-F5452320F8F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21" creationId="{B4486886-75A0-D662-8C5E-A5B12EC80C7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23" creationId="{06E26DF8-A675-35D3-B218-B20A792BA66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24" creationId="{F99513D2-5B6D-BEE8-AA03-5AC1B0A5ECC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25" creationId="{170B0C0D-CCA4-884A-E612-82873A189C6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26" creationId="{806A53BC-5BD9-D0FD-DAFB-DBC4FB97464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27" creationId="{4AC653AF-00B1-A79C-0292-ACA05676E08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28" creationId="{48431ABA-7018-2DD1-A625-DBB92CFF938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31" creationId="{7ADCCA7E-B410-8B72-735A-09BBB898B5C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32" creationId="{1023B054-9C25-4411-BB0D-F5F28D30CC0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33" creationId="{AC7F2602-931D-8BB8-4412-619615C6810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34" creationId="{D38B35E8-C780-0386-0850-8BBACC53F61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35" creationId="{C101EF44-D8F3-E14B-0228-D8EDD91475F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36" creationId="{987738E0-1E7D-AF5E-9211-5AE324D31EDB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38" creationId="{650F5158-AAAC-A0A0-EF62-43C22A2348E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39" creationId="{90D26418-8105-A92F-11F1-65252A303B1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40" creationId="{19FFE232-0AA4-A888-FE69-50853B629BE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41" creationId="{E0563019-72DB-60AC-4922-4135C4E62FA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42" creationId="{434878D4-9990-997E-C0CB-30378230695C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43" creationId="{CA402D2A-3905-F770-17A5-EBBB3B2B34C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46" creationId="{B3B7C06C-D732-9407-8614-3B3E2487108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47" creationId="{19A683C1-E19B-F3B4-32CA-14C69482205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48" creationId="{69124A6D-89D0-2A4E-CD1F-4EA048EDA51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49" creationId="{3CB244F7-4645-571A-14DB-4A15378A8BA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50" creationId="{812C1AD0-941B-8DC8-ADB4-18874E9BEBA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51" creationId="{FA78F4A0-AE8B-6497-C1F3-55E18545645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53" creationId="{CBE084BB-46E4-3E48-B547-B010E382044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54" creationId="{4B4933D0-D3D5-125F-0D5C-85480AEA627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55" creationId="{C3390FDA-D5B5-DEC1-0961-E77E013706A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56" creationId="{121DC218-8D6D-0C03-75B5-45B8B49698D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57" creationId="{BB4C5087-E09B-6AD2-46B8-E6FF35E0BC9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58" creationId="{46A4FA59-C7C6-0543-8657-04583A96ECA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61" creationId="{0564D550-0A0C-DF83-5315-C3663EBBFFC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62" creationId="{E8DC71A0-586F-45CD-46E3-6B4D4533071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63" creationId="{231B4906-3EEC-80BF-1243-3F0D94A878E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64" creationId="{57AFD5CE-5335-0581-4F2B-6B346CF803C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65" creationId="{5F381AF8-FFAC-107E-62F5-79E72B83150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66" creationId="{A1B60F78-EF86-C173-7F1E-C7298E6563B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68" creationId="{88CE52E5-A890-659D-05F7-110ED22D5F9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69" creationId="{601D5461-DD6C-51AA-99BE-1D9FFDCCD7D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70" creationId="{E735E726-BABE-9680-0CB5-6AF392DCD72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71" creationId="{6810A24A-2CF4-B3E0-60F8-DCC4A12BF55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72" creationId="{564E7326-6F94-4A67-FB50-24E9EC69B07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73" creationId="{5A0494D3-EF7B-DAEA-6FA9-349B6C40DC2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76" creationId="{CFF00253-2C2C-801F-7CAA-4A43A00C865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77" creationId="{F67ED45B-55E2-CB60-676A-911A8C2EB1E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78" creationId="{200CE364-BF08-6E5E-73A5-5D777C6BCFB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79" creationId="{CE675614-5A0D-461B-539D-C94FC13AAFE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80" creationId="{ACA79DAB-F29D-DC85-D866-BA6F4444109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81" creationId="{63363D0D-3FB0-5004-5D39-DAA2D68DB0B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83" creationId="{05BEB39F-8C4A-5AF6-7E2D-48F76414379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84" creationId="{383B3B4F-CFD6-2DE9-FB9D-6CA73764530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85" creationId="{F86B1B88-6910-EBF5-5126-D8FFB47AAA3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86" creationId="{84B8FC79-59B9-BB67-1E90-10D22383DC1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87" creationId="{77382EED-AE2A-8853-4FCD-5DF740AD2D2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88" creationId="{E3917F44-8E63-6888-2A2F-530FE0A607A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91" creationId="{B0B2C489-A420-B52E-8DAB-7151901356A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92" creationId="{CC4BEA21-B151-2BD6-B5D4-3D3089A4AF6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93" creationId="{A71C82F1-1DE8-91C1-3F33-1BA97BA3CAC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94" creationId="{2633757E-B20C-A36B-5966-E0877A88B9C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95" creationId="{C8C949F8-D667-D4B0-98F5-AA466F662E4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96" creationId="{3B99C27E-C3F8-77E4-5B96-76BC371CCC1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98" creationId="{6E6E30B5-90A1-278F-7F62-16F1427610D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79999" creationId="{95D6B91B-B323-302C-07D9-E3A9A5253CD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00" creationId="{F55D12B7-84A5-F732-2733-B0D570B5FF9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01" creationId="{3BC0C970-B35A-8450-5F75-C70D9491814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02" creationId="{D22CBCDB-C54D-BAB0-ACF0-191A36A5856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03" creationId="{32A6A447-E657-4364-7255-B598C95276C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06" creationId="{CC900DA6-3D46-C03D-A4D2-D98E3B3057FC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07" creationId="{E1C17E00-109C-1BE5-FAF5-CBFA776DE39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08" creationId="{99A082C2-EBC3-6239-4D4C-6D668573388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09" creationId="{4638592B-1BFD-C38A-9D59-B063670393A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10" creationId="{01692882-A08A-66F7-D8D3-0DCD56A22FA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11" creationId="{9B88E8FD-7811-F58B-2B80-34DD872DC4AB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13" creationId="{BD275739-BD15-6B59-27A7-DCE5CCE3E53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14" creationId="{B186EDCB-5F8B-0DAB-4561-4D6852D89BA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15" creationId="{0D5C8D10-3DBD-B242-23A1-CAFB6D02FD3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16" creationId="{74B673C1-983A-7BC9-E1DB-583BD1ABF27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17" creationId="{269F6F78-418B-5F4D-55A9-7569E57D53F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18" creationId="{89FE740C-8F14-412E-8453-1934C380A9F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21" creationId="{6C2D02C8-E449-54F9-47FA-BFA8F5137B7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22" creationId="{05276B21-CFBB-8519-CFCA-2B039A2D508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23" creationId="{CE3FA386-DA58-9540-DDBA-2CF6246C8DA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24" creationId="{4786A5F7-7EDB-7AA1-EF30-BDC4B8FFC14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25" creationId="{CF77BFDB-9011-AF0A-DC92-4D533FBE98C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26" creationId="{74D3F9FA-9E04-8CBE-5735-C16BC2A34D0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28" creationId="{2B1F97B0-E237-D121-3EC5-337172B8260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29" creationId="{DA760915-90F2-1100-35CD-D776287475F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30" creationId="{2C6E5EBF-B782-4513-B7A8-1F2577AA7F5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31" creationId="{F61B576A-1A46-1637-5F2C-E95E1E9ECDD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32" creationId="{85F1E16C-07FD-DB25-A584-F8F04B97D2D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33" creationId="{FC86E437-E9E4-701D-0D86-A0E2F11A207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36" creationId="{6102E53A-A93C-AD2B-201F-2D16ACA2F0A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37" creationId="{AA6D99DB-BEE9-0A65-A51F-32E28F06951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38" creationId="{721179DA-68CA-294F-E005-3EC438A2AA1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39" creationId="{E1FEC1AC-3834-F3E0-86CD-4D4745B202E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40" creationId="{B6ADFED3-7EB7-5636-2B46-A5266FA3AA9C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0" sldId="319"/>
            <ac:spMk id="80041" creationId="{13071209-6D93-9B01-A8DC-31458A3CAE9D}"/>
          </ac:spMkLst>
        </pc:spChg>
        <pc:spChg chg="mod ord">
          <ac:chgData name="Soheil Abbasloo" userId="d71572ce-aea6-4a3a-9d7a-c1bc96c12f67" providerId="ADAL" clId="{59270F67-379E-4FBB-B81D-4325566F89EB}" dt="2022-11-13T22:52:51.248" v="1698" actId="20577"/>
          <ac:spMkLst>
            <pc:docMk/>
            <pc:sldMk cId="0" sldId="319"/>
            <ac:spMk id="1730742" creationId="{93E242BE-9018-73B9-9D5C-A7A76B713C5D}"/>
          </ac:spMkLst>
        </pc:s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877" creationId="{4078E947-201B-620D-859B-4FE3A72DB754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878" creationId="{7714E221-B822-82F7-CD84-0566DC72E0A8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879" creationId="{8748DDCE-1C76-9B6F-2AD0-18CE00777232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880" creationId="{8E870327-A741-E469-BAB9-FA811DB36FB6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887" creationId="{32984E4E-2AE2-24B2-53E6-EECDB3DCAB96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888" creationId="{FD8FF94D-3189-E5E0-6C07-A1B0D69636D9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889" creationId="{C3642D9A-F5E9-8172-FFE4-D23CA972E5FE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890" creationId="{4FED7AB4-02C8-2CCA-B9FF-17BD39BE2A6B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894" creationId="{9543D814-5AA3-D03C-7673-AB91E6F3D87C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895" creationId="{92BC54B3-8224-9556-DFE8-41037B41CE4A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01" creationId="{0F46D766-E145-27EB-981C-E9ED1547CBBF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02" creationId="{9F155F29-B313-7207-ECEB-BA790F61D847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14" creationId="{1C62BCAC-AA25-406B-1A2E-F6DE0BA6D029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15" creationId="{F6443F78-EB94-6DBE-8ACE-DCA8F926905E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22" creationId="{04A5E64C-EA2C-33B1-BD7B-76A68F53579B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29" creationId="{847DD95C-5408-81A7-FFCC-8C63013D195A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30" creationId="{689D9FBE-C217-A64F-1527-09AC9F9333D7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37" creationId="{441D3E90-5984-E40B-B770-156FC33E043F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44" creationId="{1B8E7D8A-B557-8116-4799-2534D23EE04E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45" creationId="{A1ACEAE3-215A-B9C7-5F73-E488F5219ED5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52" creationId="{AC6DD93D-7742-9E52-0E5E-731D5C7F433C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59" creationId="{12C92295-9EED-042C-4D91-861BEF8143EF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60" creationId="{C1E28154-4B88-513B-8FA1-3E3DCE78DF06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67" creationId="{3FF8E3DE-DD71-252D-DF10-D108CB0DC208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74" creationId="{70D3A800-4219-99A1-7DF1-FDF10C651D78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75" creationId="{347E7BB5-B75B-8A4D-4F93-D891D094E8B3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82" creationId="{D0058A3B-A758-0FA3-CA19-D50567F2495D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89" creationId="{7E3101D8-F65C-3557-6EA7-EE8726F84A2A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90" creationId="{3B89105E-44CE-2D04-EC29-9D04B73757B5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79997" creationId="{4BD7C064-1BD6-759D-D560-F210189C7CD5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80004" creationId="{D4C59CE7-3083-2808-0EB2-ECC1F7B4C374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80005" creationId="{48C7C7F5-7D67-B2A6-5BFD-5D1D44B6E80E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80012" creationId="{80DB36D4-3AE1-4284-C51C-39E51CBF4BA8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80019" creationId="{EA9DD656-2516-BADF-1017-0023DD4190E7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80020" creationId="{44EB951C-2F30-0EDB-0BB4-06F7A30B52C5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80027" creationId="{E3719C2C-F1BE-E69B-8376-94C6A34CF9A6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80034" creationId="{AE2B3A9A-04CC-4DCF-FE8A-B1DB39ECC3FF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0" sldId="319"/>
            <ac:grpSpMk id="80035" creationId="{DD7C9684-49AC-774A-36C6-5ABEC2D9F3F7}"/>
          </ac:grpSpMkLst>
        </pc:grp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320"/>
        </pc:sldMkLst>
        <pc:spChg chg="add del mod ord">
          <ac:chgData name="Soheil Abbasloo" userId="d71572ce-aea6-4a3a-9d7a-c1bc96c12f67" providerId="ADAL" clId="{59270F67-379E-4FBB-B81D-4325566F89EB}" dt="2022-11-13T20:31:11.484" v="125" actId="478"/>
          <ac:spMkLst>
            <pc:docMk/>
            <pc:sldMk cId="0" sldId="320"/>
            <ac:spMk id="2" creationId="{0B0A4B5D-99D1-03EC-49D3-F4AD779D14E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5" creationId="{B9FC0AE0-5D38-53CA-7EA6-4F11B6C92F6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6" creationId="{63EA7918-CA4B-61C1-4DF8-A581A499314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7" creationId="{41EEECA3-7EEC-1466-7FCB-947BA37B7BC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" creationId="{7ABFD724-D433-A7B3-44A3-6D6E43089D4F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9" creationId="{4E187A40-61FF-6B81-C533-36370649C264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10" creationId="{C90F5CFD-5176-DD92-6820-89AB21DA6EE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13" creationId="{4E6212EC-BBF6-7F58-A16C-4DF7C158A281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14" creationId="{D718FB80-DAB2-AC74-1DAB-3EAD1529CD9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15" creationId="{F0E38581-4D59-AD02-A3F6-5632E02CBCE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16" creationId="{EA7BEB8D-4CBB-3059-D87B-E42D848BC7B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17" creationId="{9FC64DF8-F705-38A7-E433-DD0CD4CE0DA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18" creationId="{0372DD21-D5C0-C534-23A0-63A73E1AC69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21" creationId="{A54DC008-6E76-62BD-51AD-C962740760A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22" creationId="{E5BE1BBF-1EDF-E24E-5434-1B26D04342D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23" creationId="{1D6EF894-37F8-515F-E04D-5292A1EDCFA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24" creationId="{08480337-2999-7257-4266-C512560AA16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25" creationId="{77195549-4F43-A1C2-8FE7-446B51EA360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26" creationId="{A57FC4D8-8F97-7D46-3059-5446C5E6453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29" creationId="{5F9E4BB9-1033-2F33-9CEA-76912184C66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30" creationId="{227D92B3-8BE3-CDE5-9926-2F93EEAF773B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31" creationId="{44F92331-62DD-D95A-BAC2-35D7837F59B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32" creationId="{2BC46F84-9A89-2778-7886-65BA80E1E1E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33" creationId="{05AFD742-4EA7-141F-0B7F-2B2B4BE6483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34" creationId="{74EA9168-72D7-3127-C74B-496F1C9F79A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37" creationId="{136190FC-4344-9EE1-3C22-4D6518DF6BC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38" creationId="{FA8088A3-1ABB-D62B-8493-2F8A8564FAD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39" creationId="{E0193F8B-7C42-14AD-68F8-5370C2584FC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40" creationId="{0E1F877A-B095-CA58-5D34-D3321D4730D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41" creationId="{AFEBAA8C-662A-1370-72B2-34060003FC6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42" creationId="{4418093A-FCB6-E759-4BE1-6D06984A14A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45" creationId="{B36B4394-A794-2F37-2970-E5CEAB0190D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46" creationId="{0033E62B-4B3C-0FB3-2073-3E82E8A35A3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47" creationId="{FAD04794-5B2A-BF42-2AF5-A033C16A793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48" creationId="{EBE58852-6543-F938-3E1B-E7993869BFB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49" creationId="{90C39527-7C51-ECB9-A5B8-A90CEBE453A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50" creationId="{FF7AC0C3-BA18-BA72-7C4F-9D7037CF593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53" creationId="{B3FFC652-B2B5-22DF-A9C2-EC71017402E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54" creationId="{24313C58-A109-0371-5B8F-7A316B116AF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55" creationId="{84C65781-8279-C6C2-A8B1-A6506DA1855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56" creationId="{A8E67B6D-3DE0-C6DF-0B74-1EF7BD76DC3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57" creationId="{12396811-63D8-1526-37E3-05BBA5A677A9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58" creationId="{DCCE22AE-8ED7-27C2-42A5-8935053CD594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61" creationId="{AE379374-9817-3A93-56EA-8FB6F1CE8B7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62" creationId="{E22E80D9-52A3-436D-6FC9-D9CA89C68A3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63" creationId="{F71C522D-973E-EFC3-8371-53DFF9CCAAE2}"/>
          </ac:spMkLst>
        </pc:spChg>
        <pc:spChg chg="mod ord">
          <ac:chgData name="Soheil Abbasloo" userId="d71572ce-aea6-4a3a-9d7a-c1bc96c12f67" providerId="ADAL" clId="{59270F67-379E-4FBB-B81D-4325566F89EB}" dt="2022-11-13T23:52:30.328" v="2828" actId="20577"/>
          <ac:spMkLst>
            <pc:docMk/>
            <pc:sldMk cId="0" sldId="320"/>
            <ac:spMk id="81922" creationId="{4B6F5529-6F06-08CF-6FB2-9E29843AA240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20"/>
            <ac:spMk id="81923" creationId="{A866DCEF-BA6E-4114-FA61-F3E4F82B477B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28" creationId="{A80167CB-05CF-E6E8-E716-4E7E602255C6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29" creationId="{C3F4FD7A-7801-75F3-0950-DA6BC9086393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30" creationId="{4A820900-D918-0FD4-99E8-BB10E8827CE7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31" creationId="{7DFE98F1-A3B9-97DA-7065-3AB83E585EBB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32" creationId="{E79695A3-621D-6989-51A7-FC931687AD94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33" creationId="{D2E86B64-447B-29FA-6543-DAE2097A3B60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34" creationId="{C629E7B0-B8D1-225C-B7C0-B0DF82F40232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35" creationId="{6813D6BA-9589-D9ED-F071-8674DE089E92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36" creationId="{D8EF1391-A55D-F76F-07B3-DD5D4C8A9A6E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37" creationId="{720C9055-160A-05BD-1F3B-3580D847815D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42" creationId="{1F28827C-D196-DB12-AFC0-0DA75894B230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43" creationId="{B456720D-4695-B462-4662-052F230577F8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44" creationId="{DA3CAC56-BA89-F54A-77C5-D5E84915C05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45" creationId="{CCE2F9F1-4089-4597-F182-8CDEC9A1D75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46" creationId="{487D967C-1B37-25B1-9BFA-24007FCDC0D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47" creationId="{F315287D-E31E-BCE5-5C04-952A75C1606C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0" sldId="320"/>
            <ac:spMk id="81948" creationId="{9A8A6BFC-CF5E-6184-9FF8-9E3D5EDD5F4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51" creationId="{E3950F96-E075-C69B-143D-82456871CD8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52" creationId="{735C327D-BB13-91E8-BDB8-F6D6870D613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69" creationId="{B4249889-151B-AE83-A7E1-C5775C90E85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71" creationId="{54A5D67D-6216-27B4-1EE6-6D402479265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72" creationId="{EFC332B6-E3B4-FF08-8F68-450D150FE14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73" creationId="{B2D8A8DE-8136-FD31-D922-59A683FB2B3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74" creationId="{C47C7ADC-A484-639F-1026-15CA7D1A11E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76" creationId="{EBB08CB6-E0E4-C90F-7445-ABB46AF6DA4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77" creationId="{5211253A-18CA-BE48-2510-EE23DE0F3A9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78" creationId="{AF8D10B7-C1EA-6A74-A897-F8FCB156FE2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79" creationId="{70A170D8-172B-716E-32CE-DA88CC6D826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80" creationId="{A1B6A431-85EA-78F7-90A4-AF823AED56D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81" creationId="{4CD83A8B-D6EF-04D6-3361-5FFFA335314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82" creationId="{AE28482A-F876-1F38-108F-D0FEFB201AC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84" creationId="{DF315E70-002C-2640-5690-8D99840C365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85" creationId="{B58C8247-B898-5AE9-2A93-06959F75978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86" creationId="{9E2C9D86-5D14-AA83-6DCD-F39C80C6233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87" creationId="{C41B37AC-3E77-AC31-7749-D931966BB5C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88" creationId="{D8A227C1-CF61-80EE-599F-3E8024EF76E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89" creationId="{139BD38C-68A4-0EF4-2ACA-7F82F6FA31C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92" creationId="{CD7CF512-4E46-B08E-DFDB-24A29EC18A8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93" creationId="{8CC0CC6B-461E-1E78-2040-90F32448F0D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94" creationId="{B1377804-91CF-4407-2C93-7F0DF1C136C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95" creationId="{4CFE617A-8F04-A621-07CA-E8B7664D4AC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96" creationId="{40D24BC1-B951-CF6C-3C35-BBF25B4A998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97" creationId="{13679AF9-B902-4B17-F58C-3880C6F9B20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1999" creationId="{F3F5EB78-883E-7274-3F22-EDA517A70DC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00" creationId="{91179737-BAF5-420C-F6A1-B1AF4DC8744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01" creationId="{22476723-80A7-3320-CC67-C72DF09E19D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02" creationId="{76720F4E-2B0F-C117-C81E-349F8EDEE6B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03" creationId="{27EC2DB9-EA3E-283F-3767-AB7AE3E12F6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04" creationId="{F4DDFE89-E2F1-6DEB-ECBB-F706FE97EBE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07" creationId="{6AD0328E-E06C-B43B-AD25-91279C70F4F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08" creationId="{2C8503B9-9CB0-9724-F95F-3086306311B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09" creationId="{390ECE18-F874-3359-C9BC-F03E994DEBF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10" creationId="{0DF78080-7B97-DA7B-19CF-385C4FFBF9D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11" creationId="{B16F8FC7-9E67-53E2-0BFF-4DDB63AAE09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12" creationId="{E6FFA0C5-AAD0-7C14-6998-42B33BEB5DA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14" creationId="{19CC57BB-F657-0C6D-6BC3-08928D3A960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15" creationId="{F8F159C1-439D-FD3D-9869-5405539C629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16" creationId="{3ED0DC69-AE5C-E4C6-E520-B82F8A3EDCD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17" creationId="{D313D517-1684-180D-93F9-4DB6FE9FB02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18" creationId="{F2CEB4B3-A0AB-26EC-1C1C-1BF012D883D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19" creationId="{21897941-E2FE-D8BE-CE56-04D3CF4C5D48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22" creationId="{26EAF29A-BE16-B9E1-D16E-F2D03C20ADC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23" creationId="{241943C2-612D-E8AA-FAF2-467C0FEA14D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24" creationId="{8B17B6B9-B4D2-9D02-7518-8CADF94B8F1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25" creationId="{56C21EE1-C893-4829-9FEA-B842538A3AE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26" creationId="{2060BF90-B88D-1990-4483-7674591BE2E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27" creationId="{2A9DEE47-F702-DF15-FDB4-0FAA5457CFF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29" creationId="{FB1FC5E1-2361-0A75-B20E-8B581FC0D0D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30" creationId="{FEA46DFA-29AF-14E3-AD4B-64AF351D99C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31" creationId="{349BD982-B309-696C-AC67-6827030E223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32" creationId="{D20F4ED0-1BBC-4D6F-0936-D7E0F8946CB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33" creationId="{D2C22865-F885-6D1D-3D09-2FAAC60D0A1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34" creationId="{7829BC1C-BD49-D265-ABBA-D30DF7B86D5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37" creationId="{B72299F9-A63A-9E8B-3D1E-84C709D293D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38" creationId="{21E36260-C2BE-AE96-D892-8A6C2DA99AE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39" creationId="{9AD2FFF3-D5E2-E877-79A8-6F1A328653A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40" creationId="{FA764385-C16A-315F-D5D6-4315193A8C6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41" creationId="{8FF61877-9063-FA3E-AFF4-79F80D14D8D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42" creationId="{74262DF5-673C-57D8-2880-5B1C3F408CC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44" creationId="{24FFD7FC-5F26-E431-4568-1518AC9DA738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45" creationId="{0108E157-6542-D152-2856-41CDFC38EFC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46" creationId="{70D5CCAE-286D-BBB9-A815-6BA3FA8768C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47" creationId="{424C1132-C2F8-6A20-B8C4-D8540B283E5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48" creationId="{AEFE7E62-4345-2D7F-8A28-4CF73062FC2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49" creationId="{CF4C1DCD-807C-8FF5-39FF-03B224E226D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52" creationId="{ACA57089-AB7D-5ABF-2B07-A7C843EAB8C8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53" creationId="{DEB01975-E5BB-92CB-D7C0-F7B24ED1FCC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54" creationId="{352EF086-7823-7E65-08AC-559BD8C78A8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55" creationId="{F26290CA-3368-942A-81EB-6CB053ABAFF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56" creationId="{27AFA2E9-5E65-20E6-DE6A-5C11451BF65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57" creationId="{01D3B4FC-5006-7C89-7BB2-8AEE6D297E7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59" creationId="{59F11CFB-8F5E-F45E-A734-E28CBD22370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60" creationId="{A16D1E65-6288-BC5C-18B0-C747A49557C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61" creationId="{6D78E500-4578-A165-3F2A-5CBDD22FD12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62" creationId="{33EDF60E-D9A8-75E0-0E07-0F95B408260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63" creationId="{525283B6-6F5A-770B-3A8E-9639A15DDB9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64" creationId="{2F67D21A-AB77-38BD-5949-9A1B1DCFFE4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67" creationId="{2C5C333E-9CAF-F915-704A-8FF224E30A7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68" creationId="{F56A0CE2-90FF-E30F-4092-6E1FE6764E9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69" creationId="{FD7590F3-BCB9-661E-7C40-297F4D70321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70" creationId="{B2C3CD0F-C791-ABE0-1AF3-C1910EA1390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71" creationId="{AE0FA62B-1A2C-7B7A-DE3E-C8E2D5998BF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72" creationId="{282BBEC8-EBB9-3479-A4FF-F16478DCE53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74" creationId="{2201864B-22CE-79C5-6A03-F9FA69DC250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75" creationId="{FB0AA304-46F7-4486-1110-6E8857B64DB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76" creationId="{C470E125-0BA5-FAA8-7F9B-E553BAFB96E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77" creationId="{4D35C100-60A7-524A-5A3F-791FD1255AE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78" creationId="{25018959-E7CF-89BC-4534-10017BAD9BE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79" creationId="{B5EDFE45-5032-5CAE-C85F-B08E560FDB0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82" creationId="{FE7768A3-2418-8274-F803-053F33FEF02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83" creationId="{7C1A5F12-BC0D-F39A-DBCC-82F8086ED60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84" creationId="{60F9A486-A791-9577-1FC5-E67AB326FBF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85" creationId="{E8DBF907-4CAC-D27D-AE55-A0466E0CDF8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86" creationId="{A4E97B58-F1CE-9B11-208A-55DE3287CAF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87" creationId="{5A97F106-E7C7-52D5-9371-C8CD99EF533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89" creationId="{081CFAFB-38AE-940C-7BBD-5D4284715CF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90" creationId="{AB005BED-3EAF-0003-5DBD-ABCB1D50BC5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91" creationId="{916F8C15-8BFD-0C5E-6C93-BEBF37E4FAC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92" creationId="{3B5893C6-643E-CE14-FC1C-5DE5F1EE2EB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93" creationId="{475EFB85-5484-A15E-F0B9-E2BFFC15192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94" creationId="{2545960C-B148-14BB-C422-82AFA145499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97" creationId="{FB9AF03C-AD09-237E-3560-CCE9F92E672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98" creationId="{61395EB1-2618-F6DD-064F-9A9287DEDE1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099" creationId="{C66D67EC-F1E7-5F86-DE40-5EBD0829B14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00" creationId="{6E73BB09-2C70-94FA-26FC-36A4056B184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01" creationId="{AFC9066B-7896-CE5D-CBAD-D3C1F4533CB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02" creationId="{90ABB027-CB85-9674-EFD2-009BF29A6A4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04" creationId="{AF1C134A-892D-763C-9AB8-FF60DC9E5F7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05" creationId="{FA774491-DDBD-8432-FBDD-8C59A820D51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06" creationId="{F21E0797-F7C5-91A6-4A80-07BB97FD6AB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07" creationId="{BBED442B-3CA0-E5BE-0D71-0B4473D2256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08" creationId="{51C37745-6B65-BCEA-A582-972C5D79C85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09" creationId="{540C4CDF-0F9D-2C87-DB8D-3DD40F1E99F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12" creationId="{AD2B5A93-6D06-4A3D-38DA-C98C959E70E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13" creationId="{7D2EB283-85AE-ED25-A90E-F12AFFBFF1C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14" creationId="{3805DB50-FF54-438D-3075-8381BDD284A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15" creationId="{778ED5F8-5489-51BA-CADC-992EB42B18A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16" creationId="{75D43F2F-6C92-3E34-8BC4-BB7850F0CF5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17" creationId="{0C7FC82D-0FEB-194F-AA6F-4A64115D332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19" creationId="{5D0D6280-2C17-A0C4-C876-4FED00D055E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20" creationId="{0CFC9E85-268E-A175-0855-68921065D5D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21" creationId="{BF4954A4-E786-B0B0-E8AD-E51DD1D0875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22" creationId="{769ED921-FB0E-9152-9AB6-93CAC6E962E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23" creationId="{E7993AF0-14B3-EC5F-218C-E0449776E2E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24" creationId="{3CC282A0-E760-DB99-6172-67BDEF2BE47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27" creationId="{22EB96B1-0FC9-9E05-CF0F-822D75E6FDA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28" creationId="{12138570-C3A3-DB60-50C9-36E598A56A3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29" creationId="{7CBCDC61-1B4F-A238-DE2E-09D682C18D0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30" creationId="{B8317152-444F-D620-E4D9-AFAD6AB8A23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31" creationId="{D265A51D-B4E7-DF71-087D-376D4FA905D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82132" creationId="{CE77F19A-65D8-7986-ABE0-C29566C0A2B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33" creationId="{C8E30DEE-D954-3783-9197-6639D3DAE08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34" creationId="{2D48A7B6-DEC3-4293-C966-DF46DE90CE4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35" creationId="{C73194B8-039B-2C61-B546-A63D02D5474E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36" creationId="{67FD4E3D-7EFB-FB5D-30BF-8F1159FAA4D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39" creationId="{66570C36-A031-888A-72AF-61CA590E4EA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40" creationId="{298D0A73-EDCF-2B6E-3126-565D6B7675E4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41" creationId="{27BBAC90-6FD2-391C-78CC-62A7B9D8D161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42" creationId="{955A202F-08CC-855B-9DD5-BF123687B01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43" creationId="{F73AFD66-AB15-C2F4-F3ED-935B655AC83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44" creationId="{03C66EB4-0171-FE64-4B46-6027F93BC66D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45" creationId="{FC70B058-2E70-3C06-A042-69213B7C7951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46" creationId="{F417D39C-78AE-5307-964A-60434D17268F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47" creationId="{0F9EC646-DF0B-41B2-33CD-CC3E8CD91339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49" creationId="{36010D42-B22A-99B5-97F8-CBD3EBF4111F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50" creationId="{46249C9C-912D-B7E7-23C9-68005D82E85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51" creationId="{EBE1CBCF-526A-3DAB-E99A-E6C59CB8027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52" creationId="{1C5C5966-B8D0-89BE-4E41-C1F6BBA3E3A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53" creationId="{46C53C2C-ED32-0CFA-6072-0E0CC31899AB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56" creationId="{CD7D2D0A-29C5-AF24-6200-44B4D23F584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57" creationId="{1DAA4BEC-99A3-5980-2A6C-A0D1E3A9985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58" creationId="{0335A991-944C-08CA-9913-182F06D0A4B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59" creationId="{54B9D19F-572D-3A64-8F87-4F697951B24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60" creationId="{90223E88-A0DA-9A83-3940-83CF1345755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61" creationId="{2E1A6974-9C87-9E13-284E-40ECBCB33B6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63" creationId="{49AB6CF0-A399-741D-794C-40F403A80F2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64" creationId="{AC61A760-3260-F23F-F9EA-155F0CE4D74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65" creationId="{670E3690-4352-80E7-9B5E-A5A9BAB32DE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66" creationId="{9D708865-D31B-2A96-5F25-05FB4B81396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67" creationId="{E7492A02-773D-AD1B-360C-DD41FF41735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70" creationId="{861B06B0-C21F-9BBF-43C4-87F492D9841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71" creationId="{156896C1-DF2F-E0E7-828E-8625BD8EE83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72" creationId="{D1D5E172-4339-C2DC-1B3E-F4AD789DA89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73" creationId="{ECA19C31-57A0-A017-BADC-C86A5122455B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74" creationId="{E9F2B3C5-A207-C376-77DE-1CF3334D941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2175" creationId="{20D0390C-CF90-162A-80D1-E26005798E7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56" creationId="{D21B9204-99B4-4F93-65E1-3A601EAC80D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57" creationId="{01985D17-B588-098E-207E-995F81C9F5CE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58" creationId="{3F00F86D-52B1-438E-6F4E-6DBE4D3DA75D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59" creationId="{177B58B3-FC42-E2D1-CF41-9630E403E96B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60" creationId="{30AFDD08-0002-2E9E-4DE8-A7C262E30463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61" creationId="{144A46C0-D98D-8792-3135-8FFE79C85CB9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62" creationId="{70612545-6675-877D-D28E-0021841C7217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63" creationId="{259EC91F-9A49-4C9F-C236-EC7F8CAA0693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64" creationId="{ABCA7A96-F09B-8B78-8A70-C8E6DF9FEFC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67" creationId="{D6CE25C8-3FBE-B213-F32C-A3850F401C3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68" creationId="{49CFBF60-637A-AD40-70C4-4EBF5B1E898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69" creationId="{ECD9EC1E-DEBE-DFC7-02E8-8D5B649925A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70" creationId="{40971F92-9164-4FC0-F80B-5785C58A02B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71" creationId="{F6F662B0-2916-2A44-6C54-27C12412769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72" creationId="{72D90A07-A8A8-65B2-0B2A-6C556F18D7EE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75" creationId="{D1FBF991-3905-87D4-F5F7-92821DF3EC3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76" creationId="{6B594995-1759-63C8-2FB8-0B2CB2DCF0F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77" creationId="{925B9CEE-E53E-DD18-F959-78CDECF197F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78" creationId="{CAA712E4-AE47-C72D-9318-B23056CDEC5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79" creationId="{BF429097-EA70-60D4-C7F1-B69D2EBF80B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80" creationId="{DA2D9F11-C947-C2A0-8137-B09C9BC8EF9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83" creationId="{6772569E-4530-2D90-9833-9165FF11B99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87" creationId="{A8B72B58-CBA7-565F-0FB4-FE0776BDE29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88" creationId="{5E2ED7FA-6F38-E6C2-7347-44DF308A54C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89" creationId="{5D2C2831-EB95-45A9-AD1A-E22465CCAFDB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90" creationId="{0F4CB71C-3B3C-6141-C38E-A1FA25284D4B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91" creationId="{5785AB7A-C3BC-0575-BE9B-E4B5AFA6EDE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94" creationId="{C45747FA-2D7B-76BB-D205-D93BDA99E6B1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95" creationId="{0905A3B9-61E0-AFFC-9C8F-333F7AF1B73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96" creationId="{0E793754-0D01-E0FB-76C0-F984F1B4645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97" creationId="{FB342F39-8C69-B95F-A0F4-CCD30E5ABF2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98" creationId="{329A4158-B2F3-A457-4D0E-A4CD8096AA2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299" creationId="{FC25B3EB-ABA6-FB31-DB8D-294587547BB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02" creationId="{D9F5FF92-DE76-BB04-45B9-21DE2BD83F2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03" creationId="{94FF4EF7-CE8B-646E-3DF7-3322AF820851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04" creationId="{11050ADF-36AF-FD58-10A3-4F561349D08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05" creationId="{905259D3-BC2A-8D23-A240-1EF471C7B5A9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06" creationId="{7DBB592E-7B16-4940-080C-26905E65F7D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07" creationId="{AB9795E1-9D28-FEE6-A94A-97351284814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10" creationId="{8C8F6995-2231-75A9-39AE-058A9667194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11" creationId="{CC9FEB45-30B3-9DF6-7B5C-C8128D20A9D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12" creationId="{48CFC80C-8E6A-CA8E-4D90-145AFB112FF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13" creationId="{7BB07B9B-9F35-9826-F0D1-AC9CC5463E51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14" creationId="{758FE9C7-91B8-52D9-46EE-D50BC0A0561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15" creationId="{5C3DDC08-E418-B6BD-C052-3EAE65729AB4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18" creationId="{78796950-F176-3967-A37F-2B65444E9B89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0" sldId="320"/>
            <ac:spMk id="88319" creationId="{FA59C2F1-54C1-CAE3-FC1B-77F7381EC8E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42" creationId="{8F013DEE-951F-8DAA-3C6D-8D2A56A6632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43" creationId="{9B281B2F-6463-A919-7054-96FAC8D879D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44" creationId="{D510460F-F63C-8091-710A-73907A0C9B8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45" creationId="{FEC0FC83-1317-A53D-D917-F75106EF1EA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52" creationId="{E57F2692-8323-B90F-CE05-BA629E701C8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53" creationId="{65403DE5-8E43-6E2B-8355-4A90ECA17E7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54" creationId="{5A13A585-42D2-60D5-B0E6-842DE531373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55" creationId="{5ACAD2DF-DBD6-A926-C867-BC20D83AE34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56" creationId="{C79637FF-4B3A-588F-01E5-E15FA7DCE6E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57" creationId="{6DAE31AF-A7C0-E946-C82B-9D4DD9598A8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58" creationId="{B691D167-6041-B1E6-60A3-303A267CCCB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0" sldId="320"/>
            <ac:spMk id="1922259" creationId="{B9F4F00D-2909-7176-0A07-1402876C1165}"/>
          </ac:spMkLst>
        </pc:s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3" creationId="{BB3A1F05-E9A0-4CC4-6B42-F66427D9919A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4" creationId="{01587177-75EE-9975-D003-356CB95AF31D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11" creationId="{3B77E898-4AE6-6519-9050-6BBC202E3F33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12" creationId="{EA0D2BFB-6A48-72C9-C64A-C75FA60E27B6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19" creationId="{5CB5C2E0-4FF4-B17C-C130-3BC386F5AD88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20" creationId="{8A72CD22-2461-C200-7D20-124F40DAF444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27" creationId="{AF98C6AD-AABC-468D-97D1-8A459A4110B9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28" creationId="{5D4FC1C3-3B1A-6130-ED75-D5269B75E28D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35" creationId="{EF01DF13-FA0C-41EF-C7F6-61CD35FF2DD0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36" creationId="{72FA07AD-6F59-D2A5-6135-DE3C0B8A20C0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43" creationId="{8BC5E23F-7CF2-2A8F-914C-C1FA33BAAB8E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44" creationId="{16B44E45-BC6D-C6E1-877F-FB470A893F33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51" creationId="{6BA5F651-71B9-764E-82B5-EDFA36A294EF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52" creationId="{3874FA3A-34E3-80C2-C7CD-820A8D5F7860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59" creationId="{21568EA5-1B03-804A-886A-E6E450F164B6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60" creationId="{A640C60D-80AB-CB61-7ADC-3AB9A19CE68E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0" sldId="320"/>
            <ac:grpSpMk id="81924" creationId="{7586E778-14B2-FFAC-2ED3-BECEABD8BE41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0" sldId="320"/>
            <ac:grpSpMk id="81925" creationId="{9C633A77-BA27-8930-59E1-8CE36F8175C6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0" sldId="320"/>
            <ac:grpSpMk id="81926" creationId="{AE7E08C1-2D0D-8E32-2799-39ACA11FDCC5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0" sldId="320"/>
            <ac:grpSpMk id="81927" creationId="{E4C5A705-DF76-6B71-700C-B05539FB2A6A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0" sldId="320"/>
            <ac:grpSpMk id="81938" creationId="{80925CCA-84E0-2563-4558-E5F51E8C4B15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0" sldId="320"/>
            <ac:grpSpMk id="81939" creationId="{7053327F-0480-253C-9836-842DEB3F6084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0" sldId="320"/>
            <ac:grpSpMk id="81940" creationId="{EAA3724D-BA2B-DCC7-7F86-8D5BF1043692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0" sldId="320"/>
            <ac:grpSpMk id="81941" creationId="{9B8039F0-7644-55B7-B163-9C1370AC9CAF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0" sldId="320"/>
            <ac:grpSpMk id="81949" creationId="{9555DE19-8B31-FE58-F57B-41FCDC09B2E8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0" sldId="320"/>
            <ac:grpSpMk id="81950" creationId="{158A3A35-A67D-F06A-B931-16B59F5E904E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1970" creationId="{8ACEF185-6581-39D2-BFB9-3AAF27A3E6EC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1975" creationId="{C7DF6DB9-DC92-F02B-6C63-0AA8106F5952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1983" creationId="{7CEE53A1-4E2F-5645-FD56-533A874A6E81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1990" creationId="{41AC7D08-21DB-60B7-F8C1-DBAB555F2716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1991" creationId="{7B65727E-9130-6E42-4B8F-36266176AAF5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1998" creationId="{4FBC2445-1F06-31D2-D16B-09754842394A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05" creationId="{06CCBC7A-0C26-7890-7D0E-94CC216FDAF5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06" creationId="{56CC1FF7-F413-5F01-2678-CF69257D4B41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13" creationId="{A034C509-7F42-0700-2202-5009B46C700F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20" creationId="{8643757F-3E5E-4DE9-932A-DC6D8974F16E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21" creationId="{EF8C71AE-908D-3281-4A41-A02EE34646A8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28" creationId="{A490FF8E-7EA1-1258-0CDC-7E1D16E6D1A1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35" creationId="{C6C3BBB5-A216-57B8-194D-A9FCA22D2C3B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36" creationId="{907D1A11-2CC6-1EAF-97E0-9B0C56DCF264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43" creationId="{D94A049A-3A0C-FE7E-D92F-B4C592ED34EC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50" creationId="{3F266F5B-DADB-583D-D3D5-CD8318917768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51" creationId="{5B644208-BE40-627B-87F3-4CDFDC2D25B8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58" creationId="{4798879D-0346-32D6-3910-7B23A87A41AF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65" creationId="{E55C36EC-EB43-8612-C8DF-108339232D27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66" creationId="{D028E348-2AD2-70FB-13F9-72D9B5E40BDA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73" creationId="{B079A33B-C8FD-F0B1-ED82-8678CCE52F39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80" creationId="{96BEC7DE-87AA-3E9B-DB7C-09FB6E471BA9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81" creationId="{76565A7A-8AF3-ACC0-8D36-8DEF388C65C8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88" creationId="{7C57CFF1-C6D6-BE3F-4FD8-E8ED4C1B8031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95" creationId="{941BAF3C-8844-3479-7B6C-F1E4B3687802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096" creationId="{028A6170-5606-14A3-9404-6B4AB706016C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103" creationId="{F73163E2-9C69-0483-6A51-64C00305F067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110" creationId="{5EE6B16A-AF27-5FE7-A57E-DEFDF6D82122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111" creationId="{856EFFDF-4D8B-322A-1236-975FCEFD60DE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118" creationId="{AAFC689B-8666-309F-CF9A-36361FAFA2D5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125" creationId="{F8E8BF78-08AF-759A-27C9-74BD4E64AAD3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2126" creationId="{7FCE5FF0-EB48-ED29-AC18-62346B029CFD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2137" creationId="{9A39D331-5A3B-E70B-7E01-7380D3BFED5C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2138" creationId="{8971E04A-1C73-2985-B8F9-52C7148F0C2B}"/>
          </ac:grpSpMkLst>
        </pc:grpChg>
        <pc:grpChg chg="add mod">
          <ac:chgData name="Soheil Abbasloo" userId="d71572ce-aea6-4a3a-9d7a-c1bc96c12f67" providerId="ADAL" clId="{59270F67-379E-4FBB-B81D-4325566F89EB}" dt="2022-11-13T22:53:53.854" v="1711" actId="207"/>
          <ac:grpSpMkLst>
            <pc:docMk/>
            <pc:sldMk cId="0" sldId="320"/>
            <ac:grpSpMk id="82148" creationId="{8BC3623B-0452-C907-C3A6-E50B386D73FB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2154" creationId="{26EB93C5-4D8B-3AAF-8B28-19F8C799AD60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2155" creationId="{DBD729B6-BE7B-46B9-D7ED-CD48D870216D}"/>
          </ac:grpSpMkLst>
        </pc:grpChg>
        <pc:grpChg chg="add mod">
          <ac:chgData name="Soheil Abbasloo" userId="d71572ce-aea6-4a3a-9d7a-c1bc96c12f67" providerId="ADAL" clId="{59270F67-379E-4FBB-B81D-4325566F89EB}" dt="2022-11-13T22:53:53.854" v="1711" actId="207"/>
          <ac:grpSpMkLst>
            <pc:docMk/>
            <pc:sldMk cId="0" sldId="320"/>
            <ac:grpSpMk id="82162" creationId="{B297FBED-EF8C-F7D7-C249-DE79D1C635D2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2168" creationId="{5930B809-795E-8C88-2C0E-4948D26A0CDD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2169" creationId="{493C3F4D-AE29-08BD-1220-03BDDF32FB79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8064" creationId="{5D82D59D-734D-210C-ABFF-0D3C7BB894F7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265" creationId="{143F27CD-25C2-A254-B155-F434CB5FB406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266" creationId="{32793F88-0460-6288-88D1-CC96E805CC1C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273" creationId="{7A79A1AA-387A-B062-6379-6B14FFF0CCE1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274" creationId="{987462D4-01E3-5B14-662F-7B4DF6B9200C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281" creationId="{CF4809A5-4183-EF63-B89C-311E9B1017C5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282" creationId="{1B4D80D2-8A6C-DC30-5DC2-A04D667A3550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8284" creationId="{28DD6733-2F8F-EB8E-A0F9-0C544F045F98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8285" creationId="{4318D178-2392-555E-449C-F2DAF33C5F71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0" sldId="320"/>
            <ac:grpSpMk id="88286" creationId="{3251B5F8-3E54-42D0-90AF-5863C34B2A4B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292" creationId="{67B231CA-F7FB-5F05-020B-1E8C89F3D99C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293" creationId="{8B12A314-AAF9-57C2-5F1E-53EDD85050A0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300" creationId="{45E0D760-3A5F-D766-9F45-5F57C4DF419B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301" creationId="{AA0D2A9B-5706-8D8D-9FBC-F7FEE2E14B45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308" creationId="{F02D05BE-7FC2-6582-D10F-F650EAC0F7BB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309" creationId="{641381BE-0449-E42A-CDC1-96CFB7D7CFCD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316" creationId="{5EC85E61-F574-9DEB-4D2B-7B69C4B2892D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0" sldId="320"/>
            <ac:grpSpMk id="88317" creationId="{15415926-5691-B014-E972-283BD8730CEC}"/>
          </ac:grpSpMkLst>
        </pc:grpChg>
      </pc:sldChg>
      <pc:sldChg chg="addSp delSp modSp mod ord modClrScheme modAnim chgLayout">
        <pc:chgData name="Soheil Abbasloo" userId="d71572ce-aea6-4a3a-9d7a-c1bc96c12f67" providerId="ADAL" clId="{59270F67-379E-4FBB-B81D-4325566F89EB}" dt="2022-11-15T16:25:05.031" v="4514"/>
        <pc:sldMkLst>
          <pc:docMk/>
          <pc:sldMk cId="0" sldId="321"/>
        </pc:sldMkLst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0" sldId="321"/>
            <ac:spMk id="6" creationId="{84ACC277-5D59-FED1-DD11-78CC7D75535F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0" sldId="321"/>
            <ac:spMk id="34" creationId="{4C522817-46FF-B933-3167-A2C61934049F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0" sldId="321"/>
            <ac:spMk id="35" creationId="{0A1EA964-A433-3FDF-CA4B-DF8F6BF4834F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0" sldId="321"/>
            <ac:spMk id="38" creationId="{DBA5925E-4662-6580-7C28-E45D35296B22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21"/>
            <ac:spMk id="83970" creationId="{7DC5B36A-058A-2585-D733-DDD5B17855A9}"/>
          </ac:spMkLst>
        </pc:spChg>
        <pc:spChg chg="mod ord">
          <ac:chgData name="Soheil Abbasloo" userId="d71572ce-aea6-4a3a-9d7a-c1bc96c12f67" providerId="ADAL" clId="{59270F67-379E-4FBB-B81D-4325566F89EB}" dt="2022-11-13T19:56:32.587" v="113" actId="20577"/>
          <ac:spMkLst>
            <pc:docMk/>
            <pc:sldMk cId="0" sldId="321"/>
            <ac:spMk id="83971" creationId="{03AA9F9D-8926-E5DB-BF1F-E3BB20445C82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21"/>
            <ac:spMk id="83972" creationId="{E08250CB-5CB9-557F-2F59-B016B671BDFD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0" sldId="321"/>
            <ac:spMk id="83977" creationId="{A3AD0DE8-6DB0-1DF9-90E2-870BF0676316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0" sldId="321"/>
            <ac:spMk id="83982" creationId="{356CDF47-70B0-AFEA-6D02-97A3ADCCC29F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0" sldId="321"/>
            <ac:spMk id="83983" creationId="{F15CE7C7-FE01-B93F-FF09-EA96E3855C69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0" sldId="321"/>
            <ac:spMk id="83984" creationId="{8F6BE689-5062-22C9-D308-0A1E5447006D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0" sldId="321"/>
            <ac:spMk id="83985" creationId="{2469F338-5413-30B3-492D-70A7EF0C5500}"/>
          </ac:spMkLst>
        </pc:spChg>
        <pc:picChg chg="add del mod">
          <ac:chgData name="Soheil Abbasloo" userId="d71572ce-aea6-4a3a-9d7a-c1bc96c12f67" providerId="ADAL" clId="{59270F67-379E-4FBB-B81D-4325566F89EB}" dt="2022-11-13T22:56:39.618" v="1716" actId="478"/>
          <ac:picMkLst>
            <pc:docMk/>
            <pc:sldMk cId="0" sldId="321"/>
            <ac:picMk id="2" creationId="{A7E5E30D-6DA7-D095-118D-EB452E9AAFA6}"/>
          </ac:picMkLst>
        </pc:picChg>
        <pc:picChg chg="add mod">
          <ac:chgData name="Soheil Abbasloo" userId="d71572ce-aea6-4a3a-9d7a-c1bc96c12f67" providerId="ADAL" clId="{59270F67-379E-4FBB-B81D-4325566F89EB}" dt="2022-11-13T22:56:54.273" v="1723" actId="1076"/>
          <ac:picMkLst>
            <pc:docMk/>
            <pc:sldMk cId="0" sldId="321"/>
            <ac:picMk id="4" creationId="{1558551E-F7C4-6A7D-CF73-7703881F0FA7}"/>
          </ac:picMkLst>
        </pc:picChg>
        <pc:picChg chg="del mod">
          <ac:chgData name="Soheil Abbasloo" userId="d71572ce-aea6-4a3a-9d7a-c1bc96c12f67" providerId="ADAL" clId="{59270F67-379E-4FBB-B81D-4325566F89EB}" dt="2022-11-13T22:54:10.548" v="1712" actId="478"/>
          <ac:picMkLst>
            <pc:docMk/>
            <pc:sldMk cId="0" sldId="321"/>
            <ac:picMk id="83974" creationId="{AE4627BA-32FE-912B-A47D-F9409C5FCC96}"/>
          </ac:picMkLst>
        </pc:picChg>
        <pc:cxnChg chg="mod">
          <ac:chgData name="Soheil Abbasloo" userId="d71572ce-aea6-4a3a-9d7a-c1bc96c12f67" providerId="ADAL" clId="{59270F67-379E-4FBB-B81D-4325566F89EB}" dt="2022-11-13T20:31:52.359" v="128" actId="2711"/>
          <ac:cxnSpMkLst>
            <pc:docMk/>
            <pc:sldMk cId="0" sldId="321"/>
            <ac:cxnSpMk id="26" creationId="{B1112B0F-6B18-01EA-A1C4-9719DACF9592}"/>
          </ac:cxnSpMkLst>
        </pc:cxnChg>
        <pc:cxnChg chg="mod">
          <ac:chgData name="Soheil Abbasloo" userId="d71572ce-aea6-4a3a-9d7a-c1bc96c12f67" providerId="ADAL" clId="{59270F67-379E-4FBB-B81D-4325566F89EB}" dt="2022-11-13T20:31:52.359" v="128" actId="2711"/>
          <ac:cxnSpMkLst>
            <pc:docMk/>
            <pc:sldMk cId="0" sldId="321"/>
            <ac:cxnSpMk id="29" creationId="{1B5D08DB-DD24-BFE3-61B8-7FF525772587}"/>
          </ac:cxnSpMkLst>
        </pc:cxnChg>
        <pc:cxnChg chg="mod">
          <ac:chgData name="Soheil Abbasloo" userId="d71572ce-aea6-4a3a-9d7a-c1bc96c12f67" providerId="ADAL" clId="{59270F67-379E-4FBB-B81D-4325566F89EB}" dt="2022-11-13T20:31:52.359" v="128" actId="2711"/>
          <ac:cxnSpMkLst>
            <pc:docMk/>
            <pc:sldMk cId="0" sldId="321"/>
            <ac:cxnSpMk id="36" creationId="{5AAD47EE-220A-4791-3C41-ADE793455666}"/>
          </ac:cxnSpMkLst>
        </pc:cxnChg>
      </pc:sldChg>
      <pc:sldChg chg="modSp del mod">
        <pc:chgData name="Soheil Abbasloo" userId="d71572ce-aea6-4a3a-9d7a-c1bc96c12f67" providerId="ADAL" clId="{59270F67-379E-4FBB-B81D-4325566F89EB}" dt="2022-11-13T23:45:55.451" v="2738" actId="47"/>
        <pc:sldMkLst>
          <pc:docMk/>
          <pc:sldMk cId="0" sldId="330"/>
        </pc:sldMkLst>
        <pc:spChg chg="mod">
          <ac:chgData name="Soheil Abbasloo" userId="d71572ce-aea6-4a3a-9d7a-c1bc96c12f67" providerId="ADAL" clId="{59270F67-379E-4FBB-B81D-4325566F89EB}" dt="2022-11-13T19:49:23.262" v="1" actId="6549"/>
          <ac:spMkLst>
            <pc:docMk/>
            <pc:sldMk cId="0" sldId="330"/>
            <ac:spMk id="68611" creationId="{B01032BB-FF65-6AC5-281D-77C147690625}"/>
          </ac:spMkLst>
        </pc:spChg>
      </pc:sldChg>
      <pc:sldChg chg="ord">
        <pc:chgData name="Soheil Abbasloo" userId="d71572ce-aea6-4a3a-9d7a-c1bc96c12f67" providerId="ADAL" clId="{59270F67-379E-4FBB-B81D-4325566F89EB}" dt="2022-11-13T21:06:25.181" v="535"/>
        <pc:sldMkLst>
          <pc:docMk/>
          <pc:sldMk cId="0" sldId="332"/>
        </pc:sldMkLst>
      </pc:sldChg>
      <pc:sldChg chg="addSp delSp modSp mod modAnim">
        <pc:chgData name="Soheil Abbasloo" userId="d71572ce-aea6-4a3a-9d7a-c1bc96c12f67" providerId="ADAL" clId="{59270F67-379E-4FBB-B81D-4325566F89EB}" dt="2022-11-14T21:35:34.479" v="3878"/>
        <pc:sldMkLst>
          <pc:docMk/>
          <pc:sldMk cId="0" sldId="333"/>
        </pc:sldMkLst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0" sldId="333"/>
            <ac:spMk id="2" creationId="{7690FFB2-F285-5B13-7E70-81CD52F849BF}"/>
          </ac:spMkLst>
        </pc:spChg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0" sldId="333"/>
            <ac:spMk id="3" creationId="{6F718B60-050A-83E3-E1D6-B220756922B1}"/>
          </ac:spMkLst>
        </pc:spChg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0" sldId="333"/>
            <ac:spMk id="4" creationId="{A086F339-5BC7-A43B-332C-0AD9E39AB8F3}"/>
          </ac:spMkLst>
        </pc:spChg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0" sldId="333"/>
            <ac:spMk id="5" creationId="{D4564284-6D17-7677-685E-BC3608E53192}"/>
          </ac:spMkLst>
        </pc:spChg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0" sldId="333"/>
            <ac:spMk id="6" creationId="{8CE7C089-FA84-6089-2219-6CD79E52B2FC}"/>
          </ac:spMkLst>
        </pc:spChg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0" sldId="333"/>
            <ac:spMk id="7" creationId="{05C9265B-DECC-42BA-5757-B0528A6E0A9A}"/>
          </ac:spMkLst>
        </pc:spChg>
        <pc:spChg chg="add del mod">
          <ac:chgData name="Soheil Abbasloo" userId="d71572ce-aea6-4a3a-9d7a-c1bc96c12f67" providerId="ADAL" clId="{59270F67-379E-4FBB-B81D-4325566F89EB}" dt="2022-11-13T23:56:44.192" v="2849" actId="478"/>
          <ac:spMkLst>
            <pc:docMk/>
            <pc:sldMk cId="0" sldId="333"/>
            <ac:spMk id="8" creationId="{23F3B14A-7BC6-458E-D019-0728F1EBEB59}"/>
          </ac:spMkLst>
        </pc:spChg>
        <pc:spChg chg="mod">
          <ac:chgData name="Soheil Abbasloo" userId="d71572ce-aea6-4a3a-9d7a-c1bc96c12f67" providerId="ADAL" clId="{59270F67-379E-4FBB-B81D-4325566F89EB}" dt="2022-11-14T21:35:19.237" v="3867" actId="20577"/>
          <ac:spMkLst>
            <pc:docMk/>
            <pc:sldMk cId="0" sldId="333"/>
            <ac:spMk id="34819" creationId="{7D30E199-6014-3FC8-7A02-E389FCDFBB27}"/>
          </ac:spMkLst>
        </pc:spChg>
        <pc:spChg chg="mod topLvl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0" sldId="333"/>
            <ac:spMk id="34823" creationId="{D84A4102-BE07-6DD6-A67A-F9DA9E2098AF}"/>
          </ac:spMkLst>
        </pc:spChg>
        <pc:spChg chg="mod topLvl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0" sldId="333"/>
            <ac:spMk id="34824" creationId="{65A742B4-EC87-C627-1D03-57A53B559389}"/>
          </ac:spMkLst>
        </pc:spChg>
        <pc:spChg chg="mod topLvl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0" sldId="333"/>
            <ac:spMk id="34825" creationId="{0E773DB6-826F-27F9-DADC-50FE2BCA5A1B}"/>
          </ac:spMkLst>
        </pc:spChg>
        <pc:spChg chg="mod topLvl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0" sldId="333"/>
            <ac:spMk id="34826" creationId="{C8E28688-F1D0-5568-33D5-6659390052AF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0" sldId="333"/>
            <ac:spMk id="34827" creationId="{1FEEE62A-9ADB-A690-3C28-878D143E8BD1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0" sldId="333"/>
            <ac:spMk id="34828" creationId="{C52D59AE-59E8-D4C3-D4FE-F097CDF952A8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0" sldId="333"/>
            <ac:spMk id="34829" creationId="{C04A258D-3186-0A47-2A42-976F05EE6A49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0" sldId="333"/>
            <ac:spMk id="34830" creationId="{BCA9E2EF-1FA7-9114-0344-B6838A2740A9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0" sldId="333"/>
            <ac:spMk id="34831" creationId="{21878F04-B16A-EF1D-EC67-5AF42359F918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0" sldId="333"/>
            <ac:spMk id="34832" creationId="{00D67943-EF1B-56B6-6F17-D60F88F580E9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0" sldId="333"/>
            <ac:spMk id="34833" creationId="{5E77BCA3-5F5A-5AFB-E0BA-A194299939A8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0" sldId="333"/>
            <ac:spMk id="34834" creationId="{5C1C7873-23AC-907A-B501-9B518B7F6BE3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0" sldId="333"/>
            <ac:spMk id="34835" creationId="{ED9759B2-8CCB-D190-24A2-2ACC58AF8633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0" sldId="333"/>
            <ac:spMk id="34836" creationId="{CCC64E60-6839-5A22-0E01-B997B3E67D55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0" sldId="333"/>
            <ac:spMk id="34837" creationId="{796B7C8D-55EC-A564-B4DD-0F32668E9E78}"/>
          </ac:spMkLst>
        </pc:spChg>
        <pc:grpChg chg="add mod">
          <ac:chgData name="Soheil Abbasloo" userId="d71572ce-aea6-4a3a-9d7a-c1bc96c12f67" providerId="ADAL" clId="{59270F67-379E-4FBB-B81D-4325566F89EB}" dt="2022-11-14T21:35:25.857" v="3877" actId="1036"/>
          <ac:grpSpMkLst>
            <pc:docMk/>
            <pc:sldMk cId="0" sldId="333"/>
            <ac:grpSpMk id="9" creationId="{2B2C3021-C1E6-98DD-0413-EF577AB02B14}"/>
          </ac:grpSpMkLst>
        </pc:grpChg>
        <pc:grpChg chg="del">
          <ac:chgData name="Soheil Abbasloo" userId="d71572ce-aea6-4a3a-9d7a-c1bc96c12f67" providerId="ADAL" clId="{59270F67-379E-4FBB-B81D-4325566F89EB}" dt="2022-11-13T23:56:18.702" v="2829" actId="165"/>
          <ac:grpSpMkLst>
            <pc:docMk/>
            <pc:sldMk cId="0" sldId="333"/>
            <ac:grpSpMk id="34821" creationId="{016B5D1B-959B-29F4-5398-6200144E3E27}"/>
          </ac:grpSpMkLst>
        </pc:grpChg>
        <pc:grpChg chg="del mod topLvl">
          <ac:chgData name="Soheil Abbasloo" userId="d71572ce-aea6-4a3a-9d7a-c1bc96c12f67" providerId="ADAL" clId="{59270F67-379E-4FBB-B81D-4325566F89EB}" dt="2022-11-13T23:56:21.242" v="2830" actId="478"/>
          <ac:grpSpMkLst>
            <pc:docMk/>
            <pc:sldMk cId="0" sldId="333"/>
            <ac:grpSpMk id="34822" creationId="{2C3ECEB9-5E1B-FBD9-B79D-C1945B89572C}"/>
          </ac:grpSpMkLst>
        </pc:grpChg>
      </pc:sldChg>
      <pc:sldChg chg="addSp delSp modSp mod ord modAnim">
        <pc:chgData name="Soheil Abbasloo" userId="d71572ce-aea6-4a3a-9d7a-c1bc96c12f67" providerId="ADAL" clId="{59270F67-379E-4FBB-B81D-4325566F89EB}" dt="2022-11-14T21:36:39.722" v="3880"/>
        <pc:sldMkLst>
          <pc:docMk/>
          <pc:sldMk cId="0" sldId="334"/>
        </pc:sldMkLst>
        <pc:spChg chg="add mod">
          <ac:chgData name="Soheil Abbasloo" userId="d71572ce-aea6-4a3a-9d7a-c1bc96c12f67" providerId="ADAL" clId="{59270F67-379E-4FBB-B81D-4325566F89EB}" dt="2022-11-13T23:57:56.954" v="2860" actId="164"/>
          <ac:spMkLst>
            <pc:docMk/>
            <pc:sldMk cId="0" sldId="334"/>
            <ac:spMk id="2" creationId="{495A0C96-B11E-FA35-F979-6EF0636275A8}"/>
          </ac:spMkLst>
        </pc:spChg>
        <pc:spChg chg="add mod">
          <ac:chgData name="Soheil Abbasloo" userId="d71572ce-aea6-4a3a-9d7a-c1bc96c12f67" providerId="ADAL" clId="{59270F67-379E-4FBB-B81D-4325566F89EB}" dt="2022-11-13T23:57:56.954" v="2860" actId="164"/>
          <ac:spMkLst>
            <pc:docMk/>
            <pc:sldMk cId="0" sldId="334"/>
            <ac:spMk id="3" creationId="{556F7F07-E52C-E1D5-7BDA-D5ECCB5B5008}"/>
          </ac:spMkLst>
        </pc:spChg>
        <pc:spChg chg="add mod">
          <ac:chgData name="Soheil Abbasloo" userId="d71572ce-aea6-4a3a-9d7a-c1bc96c12f67" providerId="ADAL" clId="{59270F67-379E-4FBB-B81D-4325566F89EB}" dt="2022-11-13T23:57:56.954" v="2860" actId="164"/>
          <ac:spMkLst>
            <pc:docMk/>
            <pc:sldMk cId="0" sldId="334"/>
            <ac:spMk id="4" creationId="{4AF67E6F-3240-A786-35B6-A15AF71AAA3E}"/>
          </ac:spMkLst>
        </pc:spChg>
        <pc:spChg chg="add mod">
          <ac:chgData name="Soheil Abbasloo" userId="d71572ce-aea6-4a3a-9d7a-c1bc96c12f67" providerId="ADAL" clId="{59270F67-379E-4FBB-B81D-4325566F89EB}" dt="2022-11-13T23:57:56.954" v="2860" actId="164"/>
          <ac:spMkLst>
            <pc:docMk/>
            <pc:sldMk cId="0" sldId="334"/>
            <ac:spMk id="5" creationId="{A500B2FB-F3A3-0C20-E568-9A8BD2E8E13B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7" creationId="{290CC5B6-7EFE-21B9-5CDC-30FA65701E64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8" creationId="{2D176DD4-3114-4730-7148-90317BF64FD5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9" creationId="{E7C144C2-E5C4-FE22-CAEB-AF00753C52BE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10" creationId="{6ED302B7-D609-2826-2148-0BEE26269893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11" creationId="{AE17A1A8-8425-524B-A74A-86F852E02CDC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12" creationId="{4588A27D-97AC-B8C4-B05B-145F9CB3E07E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4" creationId="{F7F42D2F-D00C-F4BF-4277-D1AAA46A3DBA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5" creationId="{E7D2840F-F95E-F4B1-B120-586FBAA2DD1C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6" creationId="{E2DBEC90-F035-9F80-9CCD-00F99CFC5F0B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7" creationId="{C0705A33-E3DD-3CD1-CFC7-A5C4F6813492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8" creationId="{18B9F3A7-C923-876B-8A7E-413E9A57D09F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9" creationId="{E17701B9-93B0-266F-3EA1-1AC54D60CEAD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2" creationId="{C97E57B9-CD4D-579C-9874-91E66BA291E1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3" creationId="{E6035F79-B893-90F5-02FF-70FCC4D5513F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4" creationId="{FC42D2FF-558D-6FE2-102D-831774468C51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5" creationId="{E00E081C-BAE8-938E-011A-0DBCD6AE490A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6" creationId="{879FF014-139A-9A1D-32D0-B437043CE2BB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7" creationId="{83CCCA2B-6D26-21C6-DE2A-6F8BD23EB569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9" creationId="{F70C5306-7B2D-1E30-7387-F7525FA87F59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0" creationId="{BC29A19B-3CAE-D55F-4752-DC841754153E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1" creationId="{47254B7B-A196-CF0C-EEA6-0D3B847EE7F6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2" creationId="{1E3CD94A-47EF-AA36-CD15-F2FE0CC3D641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3" creationId="{BDE537E9-DA50-5B40-6E23-05E2D7D3F43D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4" creationId="{478CA202-2D3E-B492-7FCA-EACA0E34B2F8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6" creationId="{159820E6-D0A5-5223-7478-DCB857C06202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7" creationId="{CA008967-822D-EB55-4E1A-2DDCBF73BF42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8" creationId="{D4EEE10F-7FCD-9256-BABF-90525E3C2EBF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9" creationId="{9F3343BD-C306-5413-B0C3-DCA28E4E9BB6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0" creationId="{EE35FAA8-4F74-1686-2AFD-99F4FDC1ABC0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1" creationId="{E061907E-3B2C-21C9-9AD0-07FC8DED5EB1}"/>
          </ac:spMkLst>
        </pc:spChg>
        <pc:spChg chg="add 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2" creationId="{62DD09FD-9DB1-4082-3A0B-24A06AFBA19D}"/>
          </ac:spMkLst>
        </pc:spChg>
        <pc:spChg chg="add 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3" creationId="{78912B71-F5BD-169C-EB89-6A06ACEE456C}"/>
          </ac:spMkLst>
        </pc:spChg>
        <pc:spChg chg="add 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4" creationId="{E4FBE54F-CF95-0099-CAFF-8842312EEF6F}"/>
          </ac:spMkLst>
        </pc:spChg>
        <pc:spChg chg="add 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5" creationId="{7F92B3D7-2E0B-18FF-BE19-34BB95DF2CB0}"/>
          </ac:spMkLst>
        </pc:spChg>
        <pc:spChg chg="mod">
          <ac:chgData name="Soheil Abbasloo" userId="d71572ce-aea6-4a3a-9d7a-c1bc96c12f67" providerId="ADAL" clId="{59270F67-379E-4FBB-B81D-4325566F89EB}" dt="2022-11-14T21:36:07.610" v="3879" actId="20577"/>
          <ac:spMkLst>
            <pc:docMk/>
            <pc:sldMk cId="0" sldId="334"/>
            <ac:spMk id="36867" creationId="{618D4074-02C7-8978-EE7F-341B3988CA86}"/>
          </ac:spMkLst>
        </pc:spChg>
        <pc:grpChg chg="add mod">
          <ac:chgData name="Soheil Abbasloo" userId="d71572ce-aea6-4a3a-9d7a-c1bc96c12f67" providerId="ADAL" clId="{59270F67-379E-4FBB-B81D-4325566F89EB}" dt="2022-11-13T23:57:56.954" v="2860" actId="164"/>
          <ac:grpSpMkLst>
            <pc:docMk/>
            <pc:sldMk cId="0" sldId="334"/>
            <ac:grpSpMk id="6" creationId="{49F4144F-8369-8A7F-54F2-B445D601881A}"/>
          </ac:grpSpMkLst>
        </pc:grpChg>
        <pc:grpChg chg="add mod">
          <ac:chgData name="Soheil Abbasloo" userId="d71572ce-aea6-4a3a-9d7a-c1bc96c12f67" providerId="ADAL" clId="{59270F67-379E-4FBB-B81D-4325566F89EB}" dt="2022-11-13T23:59:39.090" v="3016" actId="1036"/>
          <ac:grpSpMkLst>
            <pc:docMk/>
            <pc:sldMk cId="0" sldId="334"/>
            <ac:grpSpMk id="13" creationId="{66AD0ECC-0B79-8745-B110-9057344715B3}"/>
          </ac:grpSpMkLst>
        </pc:grpChg>
        <pc:grpChg chg="add mod">
          <ac:chgData name="Soheil Abbasloo" userId="d71572ce-aea6-4a3a-9d7a-c1bc96c12f67" providerId="ADAL" clId="{59270F67-379E-4FBB-B81D-4325566F89EB}" dt="2022-11-13T23:57:56.954" v="2860" actId="164"/>
          <ac:grpSpMkLst>
            <pc:docMk/>
            <pc:sldMk cId="0" sldId="334"/>
            <ac:grpSpMk id="20" creationId="{7F39F751-D9DC-05AE-D83A-476697124A24}"/>
          </ac:grpSpMkLst>
        </pc:grpChg>
        <pc:grpChg chg="add mod">
          <ac:chgData name="Soheil Abbasloo" userId="d71572ce-aea6-4a3a-9d7a-c1bc96c12f67" providerId="ADAL" clId="{59270F67-379E-4FBB-B81D-4325566F89EB}" dt="2022-11-13T23:59:39.090" v="3016" actId="1036"/>
          <ac:grpSpMkLst>
            <pc:docMk/>
            <pc:sldMk cId="0" sldId="334"/>
            <ac:grpSpMk id="21" creationId="{A817F7C9-9799-A662-1667-C47AE150C8A3}"/>
          </ac:grpSpMkLst>
        </pc:grpChg>
        <pc:grpChg chg="add mod">
          <ac:chgData name="Soheil Abbasloo" userId="d71572ce-aea6-4a3a-9d7a-c1bc96c12f67" providerId="ADAL" clId="{59270F67-379E-4FBB-B81D-4325566F89EB}" dt="2022-11-13T23:59:39.090" v="3016" actId="1036"/>
          <ac:grpSpMkLst>
            <pc:docMk/>
            <pc:sldMk cId="0" sldId="334"/>
            <ac:grpSpMk id="28" creationId="{A09B3D3E-42D8-E696-B09D-9BFA626329FA}"/>
          </ac:grpSpMkLst>
        </pc:grpChg>
        <pc:grpChg chg="add mod">
          <ac:chgData name="Soheil Abbasloo" userId="d71572ce-aea6-4a3a-9d7a-c1bc96c12f67" providerId="ADAL" clId="{59270F67-379E-4FBB-B81D-4325566F89EB}" dt="2022-11-13T23:59:39.090" v="3016" actId="1036"/>
          <ac:grpSpMkLst>
            <pc:docMk/>
            <pc:sldMk cId="0" sldId="334"/>
            <ac:grpSpMk id="35" creationId="{2441AF6B-13E8-7231-5C23-461861BA32CA}"/>
          </ac:grpSpMkLst>
        </pc:grpChg>
        <pc:grpChg chg="add mod">
          <ac:chgData name="Soheil Abbasloo" userId="d71572ce-aea6-4a3a-9d7a-c1bc96c12f67" providerId="ADAL" clId="{59270F67-379E-4FBB-B81D-4325566F89EB}" dt="2022-11-13T23:59:39.090" v="3016" actId="1036"/>
          <ac:grpSpMkLst>
            <pc:docMk/>
            <pc:sldMk cId="0" sldId="334"/>
            <ac:grpSpMk id="46" creationId="{97E37503-A757-02D4-3BCA-FF337EFE9203}"/>
          </ac:grpSpMkLst>
        </pc:grpChg>
        <pc:grpChg chg="del">
          <ac:chgData name="Soheil Abbasloo" userId="d71572ce-aea6-4a3a-9d7a-c1bc96c12f67" providerId="ADAL" clId="{59270F67-379E-4FBB-B81D-4325566F89EB}" dt="2022-11-13T23:57:08.319" v="2855" actId="478"/>
          <ac:grpSpMkLst>
            <pc:docMk/>
            <pc:sldMk cId="0" sldId="334"/>
            <ac:grpSpMk id="36869" creationId="{8FBBCB2C-6DE2-32D6-880F-14D0AE502A1D}"/>
          </ac:grpSpMkLst>
        </pc:grpChg>
      </pc:sldChg>
      <pc:sldChg chg="modSp mod modAnim">
        <pc:chgData name="Soheil Abbasloo" userId="d71572ce-aea6-4a3a-9d7a-c1bc96c12f67" providerId="ADAL" clId="{59270F67-379E-4FBB-B81D-4325566F89EB}" dt="2022-11-14T21:40:29.713" v="3891"/>
        <pc:sldMkLst>
          <pc:docMk/>
          <pc:sldMk cId="0" sldId="335"/>
        </pc:sldMkLst>
        <pc:spChg chg="mod">
          <ac:chgData name="Soheil Abbasloo" userId="d71572ce-aea6-4a3a-9d7a-c1bc96c12f67" providerId="ADAL" clId="{59270F67-379E-4FBB-B81D-4325566F89EB}" dt="2022-11-13T21:14:23.934" v="841" actId="207"/>
          <ac:spMkLst>
            <pc:docMk/>
            <pc:sldMk cId="0" sldId="335"/>
            <ac:spMk id="38914" creationId="{E7F597B5-FB07-07C2-6B33-D8F3116DE21D}"/>
          </ac:spMkLst>
        </pc:spChg>
        <pc:spChg chg="mod">
          <ac:chgData name="Soheil Abbasloo" userId="d71572ce-aea6-4a3a-9d7a-c1bc96c12f67" providerId="ADAL" clId="{59270F67-379E-4FBB-B81D-4325566F89EB}" dt="2022-11-14T21:40:10.416" v="3888" actId="20577"/>
          <ac:spMkLst>
            <pc:docMk/>
            <pc:sldMk cId="0" sldId="335"/>
            <ac:spMk id="38915" creationId="{C5D35823-4947-B44A-992B-E126CB010881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17" creationId="{08132BD4-EEBF-2D5C-D2BE-CD6F79024BF8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18" creationId="{E6F7E0DD-8BE5-AFA4-D4BE-1B7F171BEA70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19" creationId="{0D628FC9-D240-976D-C998-D902954E7FBC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20" creationId="{A91B9EFA-FF98-0369-9873-18FC837A7190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21" creationId="{BC5DBEA4-C75E-617E-BBEA-1F8384D87F62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22" creationId="{00515F36-73A0-5623-E601-7353DB382DA3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23" creationId="{DB87FAE6-7497-6B3E-A84D-79A1A242B9FA}"/>
          </ac:spMkLst>
        </pc:spChg>
      </pc:sldChg>
      <pc:sldChg chg="modSp mod ord modAnim">
        <pc:chgData name="Soheil Abbasloo" userId="d71572ce-aea6-4a3a-9d7a-c1bc96c12f67" providerId="ADAL" clId="{59270F67-379E-4FBB-B81D-4325566F89EB}" dt="2022-11-15T14:56:01.257" v="4442"/>
        <pc:sldMkLst>
          <pc:docMk/>
          <pc:sldMk cId="0" sldId="337"/>
        </pc:sldMkLst>
        <pc:spChg chg="mod">
          <ac:chgData name="Soheil Abbasloo" userId="d71572ce-aea6-4a3a-9d7a-c1bc96c12f67" providerId="ADAL" clId="{59270F67-379E-4FBB-B81D-4325566F89EB}" dt="2022-11-15T14:52:56.416" v="4398" actId="20577"/>
          <ac:spMkLst>
            <pc:docMk/>
            <pc:sldMk cId="0" sldId="337"/>
            <ac:spMk id="1022979" creationId="{53CEB1F4-0A31-63DC-113C-D3712D729961}"/>
          </ac:spMkLst>
        </pc:spChg>
      </pc:sldChg>
      <pc:sldChg chg="modSp modAnim">
        <pc:chgData name="Soheil Abbasloo" userId="d71572ce-aea6-4a3a-9d7a-c1bc96c12f67" providerId="ADAL" clId="{59270F67-379E-4FBB-B81D-4325566F89EB}" dt="2022-11-14T21:54:48.979" v="4090" actId="404"/>
        <pc:sldMkLst>
          <pc:docMk/>
          <pc:sldMk cId="0" sldId="338"/>
        </pc:sldMkLst>
        <pc:spChg chg="mod">
          <ac:chgData name="Soheil Abbasloo" userId="d71572ce-aea6-4a3a-9d7a-c1bc96c12f67" providerId="ADAL" clId="{59270F67-379E-4FBB-B81D-4325566F89EB}" dt="2022-11-14T21:54:48.979" v="4090" actId="404"/>
          <ac:spMkLst>
            <pc:docMk/>
            <pc:sldMk cId="0" sldId="338"/>
            <ac:spMk id="1024003" creationId="{5308FEF0-0869-8CAC-FA03-1B9CD51D563D}"/>
          </ac:spMkLst>
        </pc:spChg>
      </pc:sldChg>
      <pc:sldChg chg="addSp delSp modSp mod modAnim">
        <pc:chgData name="Soheil Abbasloo" userId="d71572ce-aea6-4a3a-9d7a-c1bc96c12f67" providerId="ADAL" clId="{59270F67-379E-4FBB-B81D-4325566F89EB}" dt="2022-11-14T21:56:38.917" v="4094"/>
        <pc:sldMkLst>
          <pc:docMk/>
          <pc:sldMk cId="0" sldId="339"/>
        </pc:sldMkLst>
        <pc:spChg chg="add mod">
          <ac:chgData name="Soheil Abbasloo" userId="d71572ce-aea6-4a3a-9d7a-c1bc96c12f67" providerId="ADAL" clId="{59270F67-379E-4FBB-B81D-4325566F89EB}" dt="2022-11-14T00:20:23.401" v="3533" actId="208"/>
          <ac:spMkLst>
            <pc:docMk/>
            <pc:sldMk cId="0" sldId="339"/>
            <ac:spMk id="4" creationId="{5774AE80-C01D-286F-F42A-FFCA1E954052}"/>
          </ac:spMkLst>
        </pc:spChg>
        <pc:spChg chg="add del mod">
          <ac:chgData name="Soheil Abbasloo" userId="d71572ce-aea6-4a3a-9d7a-c1bc96c12f67" providerId="ADAL" clId="{59270F67-379E-4FBB-B81D-4325566F89EB}" dt="2022-11-14T00:19:50.185" v="3518" actId="478"/>
          <ac:spMkLst>
            <pc:docMk/>
            <pc:sldMk cId="0" sldId="339"/>
            <ac:spMk id="5" creationId="{47917AD0-62E9-C593-FBB8-EBB006205496}"/>
          </ac:spMkLst>
        </pc:spChg>
        <pc:spChg chg="add mod">
          <ac:chgData name="Soheil Abbasloo" userId="d71572ce-aea6-4a3a-9d7a-c1bc96c12f67" providerId="ADAL" clId="{59270F67-379E-4FBB-B81D-4325566F89EB}" dt="2022-11-14T00:21:36.289" v="3556" actId="1038"/>
          <ac:spMkLst>
            <pc:docMk/>
            <pc:sldMk cId="0" sldId="339"/>
            <ac:spMk id="6" creationId="{B2721A60-84CA-0874-F991-98ABB649CC25}"/>
          </ac:spMkLst>
        </pc:spChg>
        <pc:spChg chg="add mod">
          <ac:chgData name="Soheil Abbasloo" userId="d71572ce-aea6-4a3a-9d7a-c1bc96c12f67" providerId="ADAL" clId="{59270F67-379E-4FBB-B81D-4325566F89EB}" dt="2022-11-14T00:21:44.032" v="3568" actId="1036"/>
          <ac:spMkLst>
            <pc:docMk/>
            <pc:sldMk cId="0" sldId="339"/>
            <ac:spMk id="7" creationId="{FD3A0619-FAAD-9A14-12A6-EC736A4FD20A}"/>
          </ac:spMkLst>
        </pc:spChg>
        <pc:spChg chg="mod">
          <ac:chgData name="Soheil Abbasloo" userId="d71572ce-aea6-4a3a-9d7a-c1bc96c12f67" providerId="ADAL" clId="{59270F67-379E-4FBB-B81D-4325566F89EB}" dt="2022-11-14T00:17:40.720" v="3501" actId="1076"/>
          <ac:spMkLst>
            <pc:docMk/>
            <pc:sldMk cId="0" sldId="339"/>
            <ac:spMk id="49156" creationId="{DAA0143A-292E-9BD9-5756-F9DECDA3C15D}"/>
          </ac:spMkLst>
        </pc:spChg>
        <pc:spChg chg="mod ord">
          <ac:chgData name="Soheil Abbasloo" userId="d71572ce-aea6-4a3a-9d7a-c1bc96c12f67" providerId="ADAL" clId="{59270F67-379E-4FBB-B81D-4325566F89EB}" dt="2022-11-14T00:21:00.250" v="3547" actId="1036"/>
          <ac:spMkLst>
            <pc:docMk/>
            <pc:sldMk cId="0" sldId="339"/>
            <ac:spMk id="49158" creationId="{92A24160-0FFD-675C-81D8-A426597C3169}"/>
          </ac:spMkLst>
        </pc:spChg>
        <pc:spChg chg="mod">
          <ac:chgData name="Soheil Abbasloo" userId="d71572ce-aea6-4a3a-9d7a-c1bc96c12f67" providerId="ADAL" clId="{59270F67-379E-4FBB-B81D-4325566F89EB}" dt="2022-11-14T00:20:12.599" v="3531" actId="1037"/>
          <ac:spMkLst>
            <pc:docMk/>
            <pc:sldMk cId="0" sldId="339"/>
            <ac:spMk id="49160" creationId="{E829F4F7-C9EA-0E7D-8F0B-6D1AC1F824A8}"/>
          </ac:spMkLst>
        </pc:spChg>
        <pc:spChg chg="mod">
          <ac:chgData name="Soheil Abbasloo" userId="d71572ce-aea6-4a3a-9d7a-c1bc96c12f67" providerId="ADAL" clId="{59270F67-379E-4FBB-B81D-4325566F89EB}" dt="2022-11-14T00:20:23.401" v="3533" actId="208"/>
          <ac:spMkLst>
            <pc:docMk/>
            <pc:sldMk cId="0" sldId="339"/>
            <ac:spMk id="49161" creationId="{A98CA689-A3CB-BCFF-5F6E-E227C5B79E62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62" creationId="{6F18D224-6DDB-CC80-6617-D44A17874262}"/>
          </ac:spMkLst>
        </pc:spChg>
        <pc:spChg chg="mod">
          <ac:chgData name="Soheil Abbasloo" userId="d71572ce-aea6-4a3a-9d7a-c1bc96c12f67" providerId="ADAL" clId="{59270F67-379E-4FBB-B81D-4325566F89EB}" dt="2022-11-14T00:20:12.599" v="3531" actId="1037"/>
          <ac:spMkLst>
            <pc:docMk/>
            <pc:sldMk cId="0" sldId="339"/>
            <ac:spMk id="49163" creationId="{81948B6F-DE27-6B41-71F4-EC2E3DF7A4E6}"/>
          </ac:spMkLst>
        </pc:spChg>
        <pc:spChg chg="mod">
          <ac:chgData name="Soheil Abbasloo" userId="d71572ce-aea6-4a3a-9d7a-c1bc96c12f67" providerId="ADAL" clId="{59270F67-379E-4FBB-B81D-4325566F89EB}" dt="2022-11-14T00:18:53.233" v="3504" actId="207"/>
          <ac:spMkLst>
            <pc:docMk/>
            <pc:sldMk cId="0" sldId="339"/>
            <ac:spMk id="49164" creationId="{239DEC3A-3C23-440B-5853-5E53D3842A2F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66" creationId="{12B7FFA9-02EA-EC95-395F-C7EB2ABF98FD}"/>
          </ac:spMkLst>
        </pc:spChg>
        <pc:spChg chg="mod">
          <ac:chgData name="Soheil Abbasloo" userId="d71572ce-aea6-4a3a-9d7a-c1bc96c12f67" providerId="ADAL" clId="{59270F67-379E-4FBB-B81D-4325566F89EB}" dt="2022-11-14T00:20:12.599" v="3531" actId="1037"/>
          <ac:spMkLst>
            <pc:docMk/>
            <pc:sldMk cId="0" sldId="339"/>
            <ac:spMk id="49167" creationId="{4B8F5737-B325-BA0B-0C62-89564086CDA2}"/>
          </ac:spMkLst>
        </pc:spChg>
        <pc:spChg chg="mod">
          <ac:chgData name="Soheil Abbasloo" userId="d71572ce-aea6-4a3a-9d7a-c1bc96c12f67" providerId="ADAL" clId="{59270F67-379E-4FBB-B81D-4325566F89EB}" dt="2022-11-14T00:20:12.599" v="3531" actId="1037"/>
          <ac:spMkLst>
            <pc:docMk/>
            <pc:sldMk cId="0" sldId="339"/>
            <ac:spMk id="49168" creationId="{491FA3CA-77BB-006D-B661-4BFF5DADBECE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69" creationId="{54A2461E-24F1-7008-F448-13A1BB8E20E9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70" creationId="{140D2982-0243-E67F-6E6B-F8C63DB637F3}"/>
          </ac:spMkLst>
        </pc:spChg>
        <pc:spChg chg="mod">
          <ac:chgData name="Soheil Abbasloo" userId="d71572ce-aea6-4a3a-9d7a-c1bc96c12f67" providerId="ADAL" clId="{59270F67-379E-4FBB-B81D-4325566F89EB}" dt="2022-11-14T00:20:25.012" v="3534" actId="1037"/>
          <ac:spMkLst>
            <pc:docMk/>
            <pc:sldMk cId="0" sldId="339"/>
            <ac:spMk id="49171" creationId="{2E4A1233-2AED-317E-A7E0-1234B51CDC7F}"/>
          </ac:spMkLst>
        </pc:spChg>
        <pc:spChg chg="mod">
          <ac:chgData name="Soheil Abbasloo" userId="d71572ce-aea6-4a3a-9d7a-c1bc96c12f67" providerId="ADAL" clId="{59270F67-379E-4FBB-B81D-4325566F89EB}" dt="2022-11-14T00:18:53.233" v="3504" actId="207"/>
          <ac:spMkLst>
            <pc:docMk/>
            <pc:sldMk cId="0" sldId="339"/>
            <ac:spMk id="49172" creationId="{27CB4467-BB79-8148-A219-410D90C82EBD}"/>
          </ac:spMkLst>
        </pc:spChg>
        <pc:spChg chg="mod">
          <ac:chgData name="Soheil Abbasloo" userId="d71572ce-aea6-4a3a-9d7a-c1bc96c12f67" providerId="ADAL" clId="{59270F67-379E-4FBB-B81D-4325566F89EB}" dt="2022-11-14T00:19:52.527" v="3519" actId="1037"/>
          <ac:spMkLst>
            <pc:docMk/>
            <pc:sldMk cId="0" sldId="339"/>
            <ac:spMk id="49173" creationId="{49FBD983-1071-47BF-5B6B-A1E9A502A32C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74" creationId="{F8C02875-BE07-A015-DA39-CED28F7C6706}"/>
          </ac:spMkLst>
        </pc:spChg>
        <pc:spChg chg="mod">
          <ac:chgData name="Soheil Abbasloo" userId="d71572ce-aea6-4a3a-9d7a-c1bc96c12f67" providerId="ADAL" clId="{59270F67-379E-4FBB-B81D-4325566F89EB}" dt="2022-11-14T00:18:53.233" v="3504" actId="207"/>
          <ac:spMkLst>
            <pc:docMk/>
            <pc:sldMk cId="0" sldId="339"/>
            <ac:spMk id="49175" creationId="{B71C505F-33D8-6BF1-A62D-A2260F74C7FB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76" creationId="{99D2B229-8F9A-6CFE-32D8-92DE25210C5C}"/>
          </ac:spMkLst>
        </pc:spChg>
        <pc:spChg chg="mod">
          <ac:chgData name="Soheil Abbasloo" userId="d71572ce-aea6-4a3a-9d7a-c1bc96c12f67" providerId="ADAL" clId="{59270F67-379E-4FBB-B81D-4325566F89EB}" dt="2022-11-14T00:20:12.599" v="3531" actId="1037"/>
          <ac:spMkLst>
            <pc:docMk/>
            <pc:sldMk cId="0" sldId="339"/>
            <ac:spMk id="49177" creationId="{E1A4635D-7935-C2C8-E8EF-93844A61FEF0}"/>
          </ac:spMkLst>
        </pc:spChg>
        <pc:spChg chg="ord">
          <ac:chgData name="Soheil Abbasloo" userId="d71572ce-aea6-4a3a-9d7a-c1bc96c12f67" providerId="ADAL" clId="{59270F67-379E-4FBB-B81D-4325566F89EB}" dt="2022-11-14T00:21:53.978" v="3569" actId="166"/>
          <ac:spMkLst>
            <pc:docMk/>
            <pc:sldMk cId="0" sldId="339"/>
            <ac:spMk id="49178" creationId="{AAAD974E-D13B-3E92-2E41-4B549CD6F718}"/>
          </ac:spMkLst>
        </pc:spChg>
        <pc:spChg chg="ord">
          <ac:chgData name="Soheil Abbasloo" userId="d71572ce-aea6-4a3a-9d7a-c1bc96c12f67" providerId="ADAL" clId="{59270F67-379E-4FBB-B81D-4325566F89EB}" dt="2022-11-14T00:21:53.978" v="3569" actId="166"/>
          <ac:spMkLst>
            <pc:docMk/>
            <pc:sldMk cId="0" sldId="339"/>
            <ac:spMk id="49179" creationId="{F963DE09-BD0C-34B3-F038-C0C933020A9D}"/>
          </ac:spMkLst>
        </pc:spChg>
        <pc:spChg chg="mod">
          <ac:chgData name="Soheil Abbasloo" userId="d71572ce-aea6-4a3a-9d7a-c1bc96c12f67" providerId="ADAL" clId="{59270F67-379E-4FBB-B81D-4325566F89EB}" dt="2022-11-14T00:20:36.443" v="3536" actId="1582"/>
          <ac:spMkLst>
            <pc:docMk/>
            <pc:sldMk cId="0" sldId="339"/>
            <ac:spMk id="49181" creationId="{FBB561CC-802D-DA6C-3E41-9D2ABB8A6161}"/>
          </ac:spMkLst>
        </pc:spChg>
        <pc:spChg chg="mod">
          <ac:chgData name="Soheil Abbasloo" userId="d71572ce-aea6-4a3a-9d7a-c1bc96c12f67" providerId="ADAL" clId="{59270F67-379E-4FBB-B81D-4325566F89EB}" dt="2022-11-14T00:20:42.796" v="3537" actId="1582"/>
          <ac:spMkLst>
            <pc:docMk/>
            <pc:sldMk cId="0" sldId="339"/>
            <ac:spMk id="49182" creationId="{877995E9-ABAA-8889-7BC4-DA6A8E17AA6F}"/>
          </ac:spMkLst>
        </pc:spChg>
        <pc:picChg chg="add mod">
          <ac:chgData name="Soheil Abbasloo" userId="d71572ce-aea6-4a3a-9d7a-c1bc96c12f67" providerId="ADAL" clId="{59270F67-379E-4FBB-B81D-4325566F89EB}" dt="2022-11-14T00:17:25.453" v="3496" actId="1076"/>
          <ac:picMkLst>
            <pc:docMk/>
            <pc:sldMk cId="0" sldId="339"/>
            <ac:picMk id="2" creationId="{5D6A1382-112D-79E4-0B1D-9DEDE7581076}"/>
          </ac:picMkLst>
        </pc:picChg>
        <pc:picChg chg="add mod">
          <ac:chgData name="Soheil Abbasloo" userId="d71572ce-aea6-4a3a-9d7a-c1bc96c12f67" providerId="ADAL" clId="{59270F67-379E-4FBB-B81D-4325566F89EB}" dt="2022-11-14T00:17:27.386" v="3497" actId="1076"/>
          <ac:picMkLst>
            <pc:docMk/>
            <pc:sldMk cId="0" sldId="339"/>
            <ac:picMk id="3" creationId="{3CAE98FC-6895-9B9B-A125-930F22F5F09C}"/>
          </ac:picMkLst>
        </pc:picChg>
        <pc:picChg chg="del">
          <ac:chgData name="Soheil Abbasloo" userId="d71572ce-aea6-4a3a-9d7a-c1bc96c12f67" providerId="ADAL" clId="{59270F67-379E-4FBB-B81D-4325566F89EB}" dt="2022-11-14T00:17:23.215" v="3494" actId="478"/>
          <ac:picMkLst>
            <pc:docMk/>
            <pc:sldMk cId="0" sldId="339"/>
            <ac:picMk id="49180" creationId="{055C9DE5-FFEF-C48A-AD92-EBFDF2492C3A}"/>
          </ac:picMkLst>
        </pc:picChg>
        <pc:picChg chg="del">
          <ac:chgData name="Soheil Abbasloo" userId="d71572ce-aea6-4a3a-9d7a-c1bc96c12f67" providerId="ADAL" clId="{59270F67-379E-4FBB-B81D-4325566F89EB}" dt="2022-11-14T00:17:24.057" v="3495" actId="478"/>
          <ac:picMkLst>
            <pc:docMk/>
            <pc:sldMk cId="0" sldId="339"/>
            <ac:picMk id="49183" creationId="{6EF9E874-8AB4-D423-83E2-5EABFED1C454}"/>
          </ac:picMkLst>
        </pc:picChg>
      </pc:sldChg>
      <pc:sldChg chg="modSp mod modAnim">
        <pc:chgData name="Soheil Abbasloo" userId="d71572ce-aea6-4a3a-9d7a-c1bc96c12f67" providerId="ADAL" clId="{59270F67-379E-4FBB-B81D-4325566F89EB}" dt="2022-11-15T15:09:55.538" v="4493"/>
        <pc:sldMkLst>
          <pc:docMk/>
          <pc:sldMk cId="0" sldId="340"/>
        </pc:sldMkLst>
        <pc:spChg chg="mod">
          <ac:chgData name="Soheil Abbasloo" userId="d71572ce-aea6-4a3a-9d7a-c1bc96c12f67" providerId="ADAL" clId="{59270F67-379E-4FBB-B81D-4325566F89EB}" dt="2022-11-15T15:09:23.836" v="4488" actId="20577"/>
          <ac:spMkLst>
            <pc:docMk/>
            <pc:sldMk cId="0" sldId="340"/>
            <ac:spMk id="51204" creationId="{60B5D282-8E24-FD21-8365-E9766DFC14F2}"/>
          </ac:spMkLst>
        </pc:spChg>
      </pc:sldChg>
      <pc:sldChg chg="modSp mod modAnim">
        <pc:chgData name="Soheil Abbasloo" userId="d71572ce-aea6-4a3a-9d7a-c1bc96c12f67" providerId="ADAL" clId="{59270F67-379E-4FBB-B81D-4325566F89EB}" dt="2022-11-14T21:58:04.677" v="4102"/>
        <pc:sldMkLst>
          <pc:docMk/>
          <pc:sldMk cId="0" sldId="341"/>
        </pc:sldMkLst>
        <pc:spChg chg="mod">
          <ac:chgData name="Soheil Abbasloo" userId="d71572ce-aea6-4a3a-9d7a-c1bc96c12f67" providerId="ADAL" clId="{59270F67-379E-4FBB-B81D-4325566F89EB}" dt="2022-11-14T21:57:55.445" v="4101" actId="1076"/>
          <ac:spMkLst>
            <pc:docMk/>
            <pc:sldMk cId="0" sldId="341"/>
            <ac:spMk id="53252" creationId="{6A467621-24BF-3DCB-2ECA-C95717F4D3CF}"/>
          </ac:spMkLst>
        </pc:spChg>
      </pc:sldChg>
      <pc:sldChg chg="modSp mod">
        <pc:chgData name="Soheil Abbasloo" userId="d71572ce-aea6-4a3a-9d7a-c1bc96c12f67" providerId="ADAL" clId="{59270F67-379E-4FBB-B81D-4325566F89EB}" dt="2022-11-14T21:58:28.442" v="4104" actId="20577"/>
        <pc:sldMkLst>
          <pc:docMk/>
          <pc:sldMk cId="0" sldId="342"/>
        </pc:sldMkLst>
        <pc:spChg chg="mod">
          <ac:chgData name="Soheil Abbasloo" userId="d71572ce-aea6-4a3a-9d7a-c1bc96c12f67" providerId="ADAL" clId="{59270F67-379E-4FBB-B81D-4325566F89EB}" dt="2022-11-14T21:58:28.442" v="4104" actId="20577"/>
          <ac:spMkLst>
            <pc:docMk/>
            <pc:sldMk cId="0" sldId="342"/>
            <ac:spMk id="55300" creationId="{4F4D82FA-C17F-E41D-7AE2-586A74D69548}"/>
          </ac:spMkLst>
        </pc:spChg>
      </pc:sldChg>
      <pc:sldChg chg="addSp delSp modSp mod modClrScheme chgLayout">
        <pc:chgData name="Soheil Abbasloo" userId="d71572ce-aea6-4a3a-9d7a-c1bc96c12f67" providerId="ADAL" clId="{59270F67-379E-4FBB-B81D-4325566F89EB}" dt="2022-11-13T19:49:54.836" v="8" actId="404"/>
        <pc:sldMkLst>
          <pc:docMk/>
          <pc:sldMk cId="0" sldId="343"/>
        </pc:sldMkLst>
        <pc:spChg chg="add del mod ord">
          <ac:chgData name="Soheil Abbasloo" userId="d71572ce-aea6-4a3a-9d7a-c1bc96c12f67" providerId="ADAL" clId="{59270F67-379E-4FBB-B81D-4325566F89EB}" dt="2022-11-13T19:49:47.715" v="3" actId="700"/>
          <ac:spMkLst>
            <pc:docMk/>
            <pc:sldMk cId="0" sldId="343"/>
            <ac:spMk id="2" creationId="{69A0CBF7-65BC-F6B8-83A6-33FAA9F408A1}"/>
          </ac:spMkLst>
        </pc:spChg>
        <pc:spChg chg="add del mod ord">
          <ac:chgData name="Soheil Abbasloo" userId="d71572ce-aea6-4a3a-9d7a-c1bc96c12f67" providerId="ADAL" clId="{59270F67-379E-4FBB-B81D-4325566F89EB}" dt="2022-11-13T19:49:51.933" v="4" actId="700"/>
          <ac:spMkLst>
            <pc:docMk/>
            <pc:sldMk cId="0" sldId="343"/>
            <ac:spMk id="3" creationId="{FCE85B20-8C9C-EADD-BFFE-3F3AC3D0F283}"/>
          </ac:spMkLst>
        </pc:spChg>
        <pc:spChg chg="del">
          <ac:chgData name="Soheil Abbasloo" userId="d71572ce-aea6-4a3a-9d7a-c1bc96c12f67" providerId="ADAL" clId="{59270F67-379E-4FBB-B81D-4325566F89EB}" dt="2022-11-13T19:49:42.769" v="2" actId="700"/>
          <ac:spMkLst>
            <pc:docMk/>
            <pc:sldMk cId="0" sldId="343"/>
            <ac:spMk id="4" creationId="{84A27046-59D0-37A0-74BE-F26A869E9D89}"/>
          </ac:spMkLst>
        </pc:spChg>
        <pc:spChg chg="add mod ord">
          <ac:chgData name="Soheil Abbasloo" userId="d71572ce-aea6-4a3a-9d7a-c1bc96c12f67" providerId="ADAL" clId="{59270F67-379E-4FBB-B81D-4325566F89EB}" dt="2022-11-13T19:49:51.933" v="4" actId="700"/>
          <ac:spMkLst>
            <pc:docMk/>
            <pc:sldMk cId="0" sldId="343"/>
            <ac:spMk id="5" creationId="{235E2507-C2D7-D7F4-FF59-2558660323C9}"/>
          </ac:spMkLst>
        </pc:spChg>
        <pc:spChg chg="mod ord">
          <ac:chgData name="Soheil Abbasloo" userId="d71572ce-aea6-4a3a-9d7a-c1bc96c12f67" providerId="ADAL" clId="{59270F67-379E-4FBB-B81D-4325566F89EB}" dt="2022-11-13T19:49:54.836" v="8" actId="404"/>
          <ac:spMkLst>
            <pc:docMk/>
            <pc:sldMk cId="0" sldId="343"/>
            <ac:spMk id="57346" creationId="{EBA5EBD4-1ECB-C1F4-B720-CA4798D1C994}"/>
          </ac:spMkLst>
        </pc:spChg>
        <pc:spChg chg="mod ord">
          <ac:chgData name="Soheil Abbasloo" userId="d71572ce-aea6-4a3a-9d7a-c1bc96c12f67" providerId="ADAL" clId="{59270F67-379E-4FBB-B81D-4325566F89EB}" dt="2022-11-13T19:49:51.933" v="4" actId="700"/>
          <ac:spMkLst>
            <pc:docMk/>
            <pc:sldMk cId="0" sldId="343"/>
            <ac:spMk id="57348" creationId="{836F0053-083D-3B53-9D88-9F0920FFCDC0}"/>
          </ac:spMkLst>
        </pc:spChg>
      </pc:sldChg>
      <pc:sldChg chg="addSp delSp modSp mod modAnim">
        <pc:chgData name="Soheil Abbasloo" userId="d71572ce-aea6-4a3a-9d7a-c1bc96c12f67" providerId="ADAL" clId="{59270F67-379E-4FBB-B81D-4325566F89EB}" dt="2022-11-14T22:13:35.896" v="4117" actId="113"/>
        <pc:sldMkLst>
          <pc:docMk/>
          <pc:sldMk cId="0" sldId="345"/>
        </pc:sldMkLst>
        <pc:spChg chg="add mod">
          <ac:chgData name="Soheil Abbasloo" userId="d71572ce-aea6-4a3a-9d7a-c1bc96c12f67" providerId="ADAL" clId="{59270F67-379E-4FBB-B81D-4325566F89EB}" dt="2022-11-14T00:04:59.281" v="3192" actId="20577"/>
          <ac:spMkLst>
            <pc:docMk/>
            <pc:sldMk cId="0" sldId="345"/>
            <ac:spMk id="13" creationId="{B7355A29-362C-5841-4AFD-51CB0DB5E4AB}"/>
          </ac:spMkLst>
        </pc:spChg>
        <pc:spChg chg="mod">
          <ac:chgData name="Soheil Abbasloo" userId="d71572ce-aea6-4a3a-9d7a-c1bc96c12f67" providerId="ADAL" clId="{59270F67-379E-4FBB-B81D-4325566F89EB}" dt="2022-11-14T22:13:35.896" v="4117" actId="113"/>
          <ac:spMkLst>
            <pc:docMk/>
            <pc:sldMk cId="0" sldId="345"/>
            <ac:spMk id="58371" creationId="{37CB2741-986C-6AD9-8B57-29BA69E1B930}"/>
          </ac:spMkLst>
        </pc:spChg>
        <pc:grpChg chg="add del mod">
          <ac:chgData name="Soheil Abbasloo" userId="d71572ce-aea6-4a3a-9d7a-c1bc96c12f67" providerId="ADAL" clId="{59270F67-379E-4FBB-B81D-4325566F89EB}" dt="2022-11-13T23:39:55.159" v="2410" actId="1076"/>
          <ac:grpSpMkLst>
            <pc:docMk/>
            <pc:sldMk cId="0" sldId="345"/>
            <ac:grpSpMk id="10" creationId="{73334AA3-2358-0EA6-E2DA-857347D2D196}"/>
          </ac:grpSpMkLst>
        </pc:grpChg>
        <pc:picChg chg="add mod topLvl">
          <ac:chgData name="Soheil Abbasloo" userId="d71572ce-aea6-4a3a-9d7a-c1bc96c12f67" providerId="ADAL" clId="{59270F67-379E-4FBB-B81D-4325566F89EB}" dt="2022-11-13T23:39:55.159" v="2410" actId="1076"/>
          <ac:picMkLst>
            <pc:docMk/>
            <pc:sldMk cId="0" sldId="345"/>
            <ac:picMk id="3" creationId="{7F10B894-ED52-2D07-A03A-999FC6907B97}"/>
          </ac:picMkLst>
        </pc:picChg>
        <pc:picChg chg="add del mod">
          <ac:chgData name="Soheil Abbasloo" userId="d71572ce-aea6-4a3a-9d7a-c1bc96c12f67" providerId="ADAL" clId="{59270F67-379E-4FBB-B81D-4325566F89EB}" dt="2022-11-13T23:34:28.622" v="2215" actId="478"/>
          <ac:picMkLst>
            <pc:docMk/>
            <pc:sldMk cId="0" sldId="345"/>
            <ac:picMk id="4" creationId="{811C819E-48DF-0CF9-4F36-1479B3572EB9}"/>
          </ac:picMkLst>
        </pc:picChg>
        <pc:picChg chg="add mod topLvl modCrop">
          <ac:chgData name="Soheil Abbasloo" userId="d71572ce-aea6-4a3a-9d7a-c1bc96c12f67" providerId="ADAL" clId="{59270F67-379E-4FBB-B81D-4325566F89EB}" dt="2022-11-13T23:39:55.159" v="2410" actId="1076"/>
          <ac:picMkLst>
            <pc:docMk/>
            <pc:sldMk cId="0" sldId="345"/>
            <ac:picMk id="6" creationId="{7B135256-8C1D-96E2-E6FD-FA1067142FDD}"/>
          </ac:picMkLst>
        </pc:picChg>
        <pc:picChg chg="add mod topLvl modCrop">
          <ac:chgData name="Soheil Abbasloo" userId="d71572ce-aea6-4a3a-9d7a-c1bc96c12f67" providerId="ADAL" clId="{59270F67-379E-4FBB-B81D-4325566F89EB}" dt="2022-11-13T23:39:55.159" v="2410" actId="1076"/>
          <ac:picMkLst>
            <pc:docMk/>
            <pc:sldMk cId="0" sldId="345"/>
            <ac:picMk id="8" creationId="{C98BA4E9-8DCC-2659-5DA0-6A419E4DD7DD}"/>
          </ac:picMkLst>
        </pc:picChg>
        <pc:picChg chg="add mod topLvl modCrop">
          <ac:chgData name="Soheil Abbasloo" userId="d71572ce-aea6-4a3a-9d7a-c1bc96c12f67" providerId="ADAL" clId="{59270F67-379E-4FBB-B81D-4325566F89EB}" dt="2022-11-13T23:39:55.159" v="2410" actId="1076"/>
          <ac:picMkLst>
            <pc:docMk/>
            <pc:sldMk cId="0" sldId="345"/>
            <ac:picMk id="9" creationId="{5B22CED5-972A-851F-AD08-31DEFE4317EF}"/>
          </ac:picMkLst>
        </pc:picChg>
        <pc:picChg chg="add del mod">
          <ac:chgData name="Soheil Abbasloo" userId="d71572ce-aea6-4a3a-9d7a-c1bc96c12f67" providerId="ADAL" clId="{59270F67-379E-4FBB-B81D-4325566F89EB}" dt="2022-11-13T23:39:13.059" v="2399" actId="21"/>
          <ac:picMkLst>
            <pc:docMk/>
            <pc:sldMk cId="0" sldId="345"/>
            <ac:picMk id="11" creationId="{DD49283B-EBDD-EF04-82F3-260330730864}"/>
          </ac:picMkLst>
        </pc:picChg>
        <pc:picChg chg="mod topLvl">
          <ac:chgData name="Soheil Abbasloo" userId="d71572ce-aea6-4a3a-9d7a-c1bc96c12f67" providerId="ADAL" clId="{59270F67-379E-4FBB-B81D-4325566F89EB}" dt="2022-11-13T23:39:55.159" v="2410" actId="1076"/>
          <ac:picMkLst>
            <pc:docMk/>
            <pc:sldMk cId="0" sldId="345"/>
            <ac:picMk id="58373" creationId="{58AF08D9-FB3B-0FC1-1A3D-BF40B2AC6BEB}"/>
          </ac:picMkLst>
        </pc:picChg>
      </pc:sldChg>
      <pc:sldChg chg="addSp delSp modSp mod modAnim modNotes">
        <pc:chgData name="Soheil Abbasloo" userId="d71572ce-aea6-4a3a-9d7a-c1bc96c12f67" providerId="ADAL" clId="{59270F67-379E-4FBB-B81D-4325566F89EB}" dt="2022-11-14T22:07:03.918" v="4114" actId="6549"/>
        <pc:sldMkLst>
          <pc:docMk/>
          <pc:sldMk cId="0" sldId="346"/>
        </pc:sldMkLst>
        <pc:spChg chg="add mod">
          <ac:chgData name="Soheil Abbasloo" userId="d71572ce-aea6-4a3a-9d7a-c1bc96c12f67" providerId="ADAL" clId="{59270F67-379E-4FBB-B81D-4325566F89EB}" dt="2022-11-14T22:06:41.151" v="4112" actId="207"/>
          <ac:spMkLst>
            <pc:docMk/>
            <pc:sldMk cId="0" sldId="346"/>
            <ac:spMk id="2" creationId="{9E481CCD-A334-636A-4F91-DF160FAA6936}"/>
          </ac:spMkLst>
        </pc:spChg>
        <pc:spChg chg="mod">
          <ac:chgData name="Soheil Abbasloo" userId="d71572ce-aea6-4a3a-9d7a-c1bc96c12f67" providerId="ADAL" clId="{59270F67-379E-4FBB-B81D-4325566F89EB}" dt="2022-11-14T22:07:03.918" v="4114" actId="6549"/>
          <ac:spMkLst>
            <pc:docMk/>
            <pc:sldMk cId="0" sldId="346"/>
            <ac:spMk id="60420" creationId="{71F998E4-BFF6-4E9A-6A31-05D28F22C9BA}"/>
          </ac:spMkLst>
        </pc:spChg>
        <pc:grpChg chg="add del mod">
          <ac:chgData name="Soheil Abbasloo" userId="d71572ce-aea6-4a3a-9d7a-c1bc96c12f67" providerId="ADAL" clId="{59270F67-379E-4FBB-B81D-4325566F89EB}" dt="2022-11-13T23:38:42.230" v="2313"/>
          <ac:grpSpMkLst>
            <pc:docMk/>
            <pc:sldMk cId="0" sldId="346"/>
            <ac:grpSpMk id="2" creationId="{E2CE3F04-DE3F-6D41-8106-DB92B8F73E5C}"/>
          </ac:grpSpMkLst>
        </pc:grpChg>
        <pc:grpChg chg="add del mod">
          <ac:chgData name="Soheil Abbasloo" userId="d71572ce-aea6-4a3a-9d7a-c1bc96c12f67" providerId="ADAL" clId="{59270F67-379E-4FBB-B81D-4325566F89EB}" dt="2022-11-13T23:40:00.148" v="2414"/>
          <ac:grpSpMkLst>
            <pc:docMk/>
            <pc:sldMk cId="0" sldId="346"/>
            <ac:grpSpMk id="9" creationId="{CEBD6A45-B77A-69BD-F07A-BB47C0C9C7E5}"/>
          </ac:grpSpMkLst>
        </pc:grpChg>
        <pc:grpChg chg="add del mod">
          <ac:chgData name="Soheil Abbasloo" userId="d71572ce-aea6-4a3a-9d7a-c1bc96c12f67" providerId="ADAL" clId="{59270F67-379E-4FBB-B81D-4325566F89EB}" dt="2022-11-13T23:40:10.420" v="2417" actId="478"/>
          <ac:grpSpMkLst>
            <pc:docMk/>
            <pc:sldMk cId="0" sldId="346"/>
            <ac:grpSpMk id="15" creationId="{483B5B87-CD7C-CA39-F960-7159CC5C0C90}"/>
          </ac:grpSpMkLst>
        </pc:grpChg>
        <pc:grpChg chg="add mod">
          <ac:chgData name="Soheil Abbasloo" userId="d71572ce-aea6-4a3a-9d7a-c1bc96c12f67" providerId="ADAL" clId="{59270F67-379E-4FBB-B81D-4325566F89EB}" dt="2022-11-13T23:40:50.738" v="2483" actId="164"/>
          <ac:grpSpMkLst>
            <pc:docMk/>
            <pc:sldMk cId="0" sldId="346"/>
            <ac:grpSpMk id="25" creationId="{32C3E1FC-3D71-482C-C786-76079714844A}"/>
          </ac:grpSpMkLst>
        </pc:grpChg>
        <pc:picChg chg="mod">
          <ac:chgData name="Soheil Abbasloo" userId="d71572ce-aea6-4a3a-9d7a-c1bc96c12f67" providerId="ADAL" clId="{59270F67-379E-4FBB-B81D-4325566F89EB}" dt="2022-11-13T23:38:41.727" v="2312" actId="1076"/>
          <ac:picMkLst>
            <pc:docMk/>
            <pc:sldMk cId="0" sldId="346"/>
            <ac:picMk id="3" creationId="{D053CE4E-9F3F-CDF4-BA97-BE731054771C}"/>
          </ac:picMkLst>
        </pc:picChg>
        <pc:picChg chg="mod">
          <ac:chgData name="Soheil Abbasloo" userId="d71572ce-aea6-4a3a-9d7a-c1bc96c12f67" providerId="ADAL" clId="{59270F67-379E-4FBB-B81D-4325566F89EB}" dt="2022-11-13T23:38:41.727" v="2312" actId="1076"/>
          <ac:picMkLst>
            <pc:docMk/>
            <pc:sldMk cId="0" sldId="346"/>
            <ac:picMk id="4" creationId="{CA2461DF-C837-F2D9-4899-2603423786BA}"/>
          </ac:picMkLst>
        </pc:picChg>
        <pc:picChg chg="mod">
          <ac:chgData name="Soheil Abbasloo" userId="d71572ce-aea6-4a3a-9d7a-c1bc96c12f67" providerId="ADAL" clId="{59270F67-379E-4FBB-B81D-4325566F89EB}" dt="2022-11-13T23:38:41.727" v="2312" actId="1076"/>
          <ac:picMkLst>
            <pc:docMk/>
            <pc:sldMk cId="0" sldId="346"/>
            <ac:picMk id="5" creationId="{4DFB2F47-64F4-7F6A-00B5-7A5F2C52844F}"/>
          </ac:picMkLst>
        </pc:picChg>
        <pc:picChg chg="mod">
          <ac:chgData name="Soheil Abbasloo" userId="d71572ce-aea6-4a3a-9d7a-c1bc96c12f67" providerId="ADAL" clId="{59270F67-379E-4FBB-B81D-4325566F89EB}" dt="2022-11-13T23:38:41.727" v="2312" actId="1076"/>
          <ac:picMkLst>
            <pc:docMk/>
            <pc:sldMk cId="0" sldId="346"/>
            <ac:picMk id="6" creationId="{D6B099B6-026D-CD38-22C6-7876DDAE897C}"/>
          </ac:picMkLst>
        </pc:picChg>
        <pc:picChg chg="mod">
          <ac:chgData name="Soheil Abbasloo" userId="d71572ce-aea6-4a3a-9d7a-c1bc96c12f67" providerId="ADAL" clId="{59270F67-379E-4FBB-B81D-4325566F89EB}" dt="2022-11-13T23:38:41.727" v="2312" actId="1076"/>
          <ac:picMkLst>
            <pc:docMk/>
            <pc:sldMk cId="0" sldId="346"/>
            <ac:picMk id="7" creationId="{9600F5CE-AFF7-91CA-5522-72B8C87228FC}"/>
          </ac:picMkLst>
        </pc:picChg>
        <pc:picChg chg="add del mod">
          <ac:chgData name="Soheil Abbasloo" userId="d71572ce-aea6-4a3a-9d7a-c1bc96c12f67" providerId="ADAL" clId="{59270F67-379E-4FBB-B81D-4325566F89EB}" dt="2022-11-13T23:39:56.605" v="2412"/>
          <ac:picMkLst>
            <pc:docMk/>
            <pc:sldMk cId="0" sldId="346"/>
            <ac:picMk id="8" creationId="{AAC945B5-56C9-0BBC-73C7-C82B38E196AB}"/>
          </ac:picMkLst>
        </pc:picChg>
        <pc:picChg chg="mod">
          <ac:chgData name="Soheil Abbasloo" userId="d71572ce-aea6-4a3a-9d7a-c1bc96c12f67" providerId="ADAL" clId="{59270F67-379E-4FBB-B81D-4325566F89EB}" dt="2022-11-13T23:39:57.780" v="2413"/>
          <ac:picMkLst>
            <pc:docMk/>
            <pc:sldMk cId="0" sldId="346"/>
            <ac:picMk id="10" creationId="{DD1C5B76-03CA-93CD-5C5F-B9C7E2FA0EB0}"/>
          </ac:picMkLst>
        </pc:picChg>
        <pc:picChg chg="mod">
          <ac:chgData name="Soheil Abbasloo" userId="d71572ce-aea6-4a3a-9d7a-c1bc96c12f67" providerId="ADAL" clId="{59270F67-379E-4FBB-B81D-4325566F89EB}" dt="2022-11-13T23:39:57.780" v="2413"/>
          <ac:picMkLst>
            <pc:docMk/>
            <pc:sldMk cId="0" sldId="346"/>
            <ac:picMk id="11" creationId="{90E0960A-0F31-303E-9796-AEA9BC970F8D}"/>
          </ac:picMkLst>
        </pc:picChg>
        <pc:picChg chg="mod">
          <ac:chgData name="Soheil Abbasloo" userId="d71572ce-aea6-4a3a-9d7a-c1bc96c12f67" providerId="ADAL" clId="{59270F67-379E-4FBB-B81D-4325566F89EB}" dt="2022-11-13T23:39:57.780" v="2413"/>
          <ac:picMkLst>
            <pc:docMk/>
            <pc:sldMk cId="0" sldId="346"/>
            <ac:picMk id="12" creationId="{DBD9526E-8E95-AE12-5F05-C30E13643DEE}"/>
          </ac:picMkLst>
        </pc:picChg>
        <pc:picChg chg="mod">
          <ac:chgData name="Soheil Abbasloo" userId="d71572ce-aea6-4a3a-9d7a-c1bc96c12f67" providerId="ADAL" clId="{59270F67-379E-4FBB-B81D-4325566F89EB}" dt="2022-11-13T23:39:57.780" v="2413"/>
          <ac:picMkLst>
            <pc:docMk/>
            <pc:sldMk cId="0" sldId="346"/>
            <ac:picMk id="13" creationId="{8EF2A150-20A6-0C9A-F4AD-737A8D30CEF0}"/>
          </ac:picMkLst>
        </pc:picChg>
        <pc:picChg chg="mod">
          <ac:chgData name="Soheil Abbasloo" userId="d71572ce-aea6-4a3a-9d7a-c1bc96c12f67" providerId="ADAL" clId="{59270F67-379E-4FBB-B81D-4325566F89EB}" dt="2022-11-13T23:39:57.780" v="2413"/>
          <ac:picMkLst>
            <pc:docMk/>
            <pc:sldMk cId="0" sldId="346"/>
            <ac:picMk id="14" creationId="{34FF2B41-A64F-1644-43E3-920CFC63CD27}"/>
          </ac:picMkLst>
        </pc:picChg>
        <pc:picChg chg="mod">
          <ac:chgData name="Soheil Abbasloo" userId="d71572ce-aea6-4a3a-9d7a-c1bc96c12f67" providerId="ADAL" clId="{59270F67-379E-4FBB-B81D-4325566F89EB}" dt="2022-11-13T23:40:02.015" v="2416"/>
          <ac:picMkLst>
            <pc:docMk/>
            <pc:sldMk cId="0" sldId="346"/>
            <ac:picMk id="16" creationId="{096EED4F-40E6-790E-1612-E685F14EE29B}"/>
          </ac:picMkLst>
        </pc:picChg>
        <pc:picChg chg="mod">
          <ac:chgData name="Soheil Abbasloo" userId="d71572ce-aea6-4a3a-9d7a-c1bc96c12f67" providerId="ADAL" clId="{59270F67-379E-4FBB-B81D-4325566F89EB}" dt="2022-11-13T23:40:02.015" v="2416"/>
          <ac:picMkLst>
            <pc:docMk/>
            <pc:sldMk cId="0" sldId="346"/>
            <ac:picMk id="17" creationId="{E2B55A98-E737-158C-2B8F-2A7298FDE88A}"/>
          </ac:picMkLst>
        </pc:picChg>
        <pc:picChg chg="mod">
          <ac:chgData name="Soheil Abbasloo" userId="d71572ce-aea6-4a3a-9d7a-c1bc96c12f67" providerId="ADAL" clId="{59270F67-379E-4FBB-B81D-4325566F89EB}" dt="2022-11-13T23:40:02.015" v="2416"/>
          <ac:picMkLst>
            <pc:docMk/>
            <pc:sldMk cId="0" sldId="346"/>
            <ac:picMk id="18" creationId="{C2182B32-4184-05CA-9FDE-B12D01B201F5}"/>
          </ac:picMkLst>
        </pc:picChg>
        <pc:picChg chg="mod">
          <ac:chgData name="Soheil Abbasloo" userId="d71572ce-aea6-4a3a-9d7a-c1bc96c12f67" providerId="ADAL" clId="{59270F67-379E-4FBB-B81D-4325566F89EB}" dt="2022-11-13T23:40:02.015" v="2416"/>
          <ac:picMkLst>
            <pc:docMk/>
            <pc:sldMk cId="0" sldId="346"/>
            <ac:picMk id="19" creationId="{47B4BF03-D7E3-1288-22FE-475C7E9EE649}"/>
          </ac:picMkLst>
        </pc:picChg>
        <pc:picChg chg="mod">
          <ac:chgData name="Soheil Abbasloo" userId="d71572ce-aea6-4a3a-9d7a-c1bc96c12f67" providerId="ADAL" clId="{59270F67-379E-4FBB-B81D-4325566F89EB}" dt="2022-11-13T23:40:02.015" v="2416"/>
          <ac:picMkLst>
            <pc:docMk/>
            <pc:sldMk cId="0" sldId="346"/>
            <ac:picMk id="20" creationId="{F8B47C61-866D-D440-B6A7-452784C2CE39}"/>
          </ac:picMkLst>
        </pc:picChg>
        <pc:picChg chg="add mod">
          <ac:chgData name="Soheil Abbasloo" userId="d71572ce-aea6-4a3a-9d7a-c1bc96c12f67" providerId="ADAL" clId="{59270F67-379E-4FBB-B81D-4325566F89EB}" dt="2022-11-13T23:40:50.738" v="2483" actId="164"/>
          <ac:picMkLst>
            <pc:docMk/>
            <pc:sldMk cId="0" sldId="346"/>
            <ac:picMk id="21" creationId="{2E1595AE-32A9-E2D8-96DC-2E75BE3A5D97}"/>
          </ac:picMkLst>
        </pc:picChg>
        <pc:picChg chg="add mod">
          <ac:chgData name="Soheil Abbasloo" userId="d71572ce-aea6-4a3a-9d7a-c1bc96c12f67" providerId="ADAL" clId="{59270F67-379E-4FBB-B81D-4325566F89EB}" dt="2022-11-13T23:40:50.738" v="2483" actId="164"/>
          <ac:picMkLst>
            <pc:docMk/>
            <pc:sldMk cId="0" sldId="346"/>
            <ac:picMk id="22" creationId="{24C51AFD-9816-7711-12D7-865572F76622}"/>
          </ac:picMkLst>
        </pc:picChg>
        <pc:picChg chg="add mod">
          <ac:chgData name="Soheil Abbasloo" userId="d71572ce-aea6-4a3a-9d7a-c1bc96c12f67" providerId="ADAL" clId="{59270F67-379E-4FBB-B81D-4325566F89EB}" dt="2022-11-13T23:40:50.738" v="2483" actId="164"/>
          <ac:picMkLst>
            <pc:docMk/>
            <pc:sldMk cId="0" sldId="346"/>
            <ac:picMk id="23" creationId="{805AB513-63CA-17BE-13F8-8ED1ACAD9955}"/>
          </ac:picMkLst>
        </pc:picChg>
        <pc:picChg chg="add mod">
          <ac:chgData name="Soheil Abbasloo" userId="d71572ce-aea6-4a3a-9d7a-c1bc96c12f67" providerId="ADAL" clId="{59270F67-379E-4FBB-B81D-4325566F89EB}" dt="2022-11-13T23:40:50.738" v="2483" actId="164"/>
          <ac:picMkLst>
            <pc:docMk/>
            <pc:sldMk cId="0" sldId="346"/>
            <ac:picMk id="24" creationId="{44BE8F7B-163B-7B44-9135-F798486A57AF}"/>
          </ac:picMkLst>
        </pc:picChg>
        <pc:picChg chg="add del mod">
          <ac:chgData name="Soheil Abbasloo" userId="d71572ce-aea6-4a3a-9d7a-c1bc96c12f67" providerId="ADAL" clId="{59270F67-379E-4FBB-B81D-4325566F89EB}" dt="2022-11-13T23:40:50.738" v="2483" actId="164"/>
          <ac:picMkLst>
            <pc:docMk/>
            <pc:sldMk cId="0" sldId="346"/>
            <ac:picMk id="60421" creationId="{119DDE66-6A31-546A-E82A-F3D1185FC795}"/>
          </ac:picMkLst>
        </pc:picChg>
      </pc:sldChg>
      <pc:sldChg chg="addSp modSp mod">
        <pc:chgData name="Soheil Abbasloo" userId="d71572ce-aea6-4a3a-9d7a-c1bc96c12f67" providerId="ADAL" clId="{59270F67-379E-4FBB-B81D-4325566F89EB}" dt="2022-11-13T23:44:37.419" v="2734" actId="207"/>
        <pc:sldMkLst>
          <pc:docMk/>
          <pc:sldMk cId="0" sldId="347"/>
        </pc:sldMkLst>
        <pc:spChg chg="mod">
          <ac:chgData name="Soheil Abbasloo" userId="d71572ce-aea6-4a3a-9d7a-c1bc96c12f67" providerId="ADAL" clId="{59270F67-379E-4FBB-B81D-4325566F89EB}" dt="2022-11-13T23:44:37.419" v="2734" actId="207"/>
          <ac:spMkLst>
            <pc:docMk/>
            <pc:sldMk cId="0" sldId="347"/>
            <ac:spMk id="62468" creationId="{799BF57A-9A9A-F952-FA7E-D39FD4D1942A}"/>
          </ac:spMkLst>
        </pc:spChg>
        <pc:grpChg chg="add mod">
          <ac:chgData name="Soheil Abbasloo" userId="d71572ce-aea6-4a3a-9d7a-c1bc96c12f67" providerId="ADAL" clId="{59270F67-379E-4FBB-B81D-4325566F89EB}" dt="2022-11-13T23:41:51.586" v="2614" actId="1036"/>
          <ac:grpSpMkLst>
            <pc:docMk/>
            <pc:sldMk cId="0" sldId="347"/>
            <ac:grpSpMk id="6" creationId="{3692DD54-BAA7-C127-FFA2-0F5E739FBCA2}"/>
          </ac:grpSpMkLst>
        </pc:grpChg>
        <pc:picChg chg="add mod">
          <ac:chgData name="Soheil Abbasloo" userId="d71572ce-aea6-4a3a-9d7a-c1bc96c12f67" providerId="ADAL" clId="{59270F67-379E-4FBB-B81D-4325566F89EB}" dt="2022-11-13T23:41:51.586" v="2614" actId="1036"/>
          <ac:picMkLst>
            <pc:docMk/>
            <pc:sldMk cId="0" sldId="347"/>
            <ac:picMk id="2" creationId="{B10E3A27-C3A3-2AB0-1077-A747124C3624}"/>
          </ac:picMkLst>
        </pc:picChg>
        <pc:picChg chg="add mod">
          <ac:chgData name="Soheil Abbasloo" userId="d71572ce-aea6-4a3a-9d7a-c1bc96c12f67" providerId="ADAL" clId="{59270F67-379E-4FBB-B81D-4325566F89EB}" dt="2022-11-13T23:41:51.586" v="2614" actId="1036"/>
          <ac:picMkLst>
            <pc:docMk/>
            <pc:sldMk cId="0" sldId="347"/>
            <ac:picMk id="3" creationId="{16EC8CBB-7D7A-1F14-E2CC-BFF1AFE98964}"/>
          </ac:picMkLst>
        </pc:picChg>
        <pc:picChg chg="add mod">
          <ac:chgData name="Soheil Abbasloo" userId="d71572ce-aea6-4a3a-9d7a-c1bc96c12f67" providerId="ADAL" clId="{59270F67-379E-4FBB-B81D-4325566F89EB}" dt="2022-11-13T23:41:51.586" v="2614" actId="1036"/>
          <ac:picMkLst>
            <pc:docMk/>
            <pc:sldMk cId="0" sldId="347"/>
            <ac:picMk id="4" creationId="{12E83DC4-84CA-F12C-D74A-E538928B2E9E}"/>
          </ac:picMkLst>
        </pc:picChg>
        <pc:picChg chg="add mod">
          <ac:chgData name="Soheil Abbasloo" userId="d71572ce-aea6-4a3a-9d7a-c1bc96c12f67" providerId="ADAL" clId="{59270F67-379E-4FBB-B81D-4325566F89EB}" dt="2022-11-13T23:41:51.586" v="2614" actId="1036"/>
          <ac:picMkLst>
            <pc:docMk/>
            <pc:sldMk cId="0" sldId="347"/>
            <ac:picMk id="5" creationId="{6600F353-68A7-A92F-BFBC-B668DB266946}"/>
          </ac:picMkLst>
        </pc:picChg>
        <pc:picChg chg="mod">
          <ac:chgData name="Soheil Abbasloo" userId="d71572ce-aea6-4a3a-9d7a-c1bc96c12f67" providerId="ADAL" clId="{59270F67-379E-4FBB-B81D-4325566F89EB}" dt="2022-11-13T23:41:51.586" v="2614" actId="1036"/>
          <ac:picMkLst>
            <pc:docMk/>
            <pc:sldMk cId="0" sldId="347"/>
            <ac:picMk id="62469" creationId="{3DF2EB52-6E2F-4081-3BFA-85610D7EB444}"/>
          </ac:picMkLst>
        </pc:picChg>
      </pc:sldChg>
      <pc:sldChg chg="addSp delSp modSp mod modAnim">
        <pc:chgData name="Soheil Abbasloo" userId="d71572ce-aea6-4a3a-9d7a-c1bc96c12f67" providerId="ADAL" clId="{59270F67-379E-4FBB-B81D-4325566F89EB}" dt="2022-11-14T22:13:13.173" v="4116"/>
        <pc:sldMkLst>
          <pc:docMk/>
          <pc:sldMk cId="0" sldId="348"/>
        </pc:sldMkLst>
        <pc:spChg chg="add del">
          <ac:chgData name="Soheil Abbasloo" userId="d71572ce-aea6-4a3a-9d7a-c1bc96c12f67" providerId="ADAL" clId="{59270F67-379E-4FBB-B81D-4325566F89EB}" dt="2022-11-13T23:43:47.032" v="2720" actId="22"/>
          <ac:spMkLst>
            <pc:docMk/>
            <pc:sldMk cId="0" sldId="348"/>
            <ac:spMk id="3" creationId="{9585DE43-578E-1C72-F1F1-C6E575F83733}"/>
          </ac:spMkLst>
        </pc:spChg>
        <pc:spChg chg="mod">
          <ac:chgData name="Soheil Abbasloo" userId="d71572ce-aea6-4a3a-9d7a-c1bc96c12f67" providerId="ADAL" clId="{59270F67-379E-4FBB-B81D-4325566F89EB}" dt="2022-11-13T23:44:31.762" v="2732" actId="207"/>
          <ac:spMkLst>
            <pc:docMk/>
            <pc:sldMk cId="0" sldId="348"/>
            <ac:spMk id="64516" creationId="{79AAE1A6-528C-13DA-88A8-FF72980A99DA}"/>
          </ac:spMkLst>
        </pc:spChg>
        <pc:grpChg chg="add mod">
          <ac:chgData name="Soheil Abbasloo" userId="d71572ce-aea6-4a3a-9d7a-c1bc96c12f67" providerId="ADAL" clId="{59270F67-379E-4FBB-B81D-4325566F89EB}" dt="2022-11-13T23:44:17.153" v="2730" actId="1038"/>
          <ac:grpSpMkLst>
            <pc:docMk/>
            <pc:sldMk cId="0" sldId="348"/>
            <ac:grpSpMk id="8" creationId="{F3FB6CBB-6457-534F-5760-F2D0ED23D43F}"/>
          </ac:grpSpMkLst>
        </pc:grpChg>
        <pc:picChg chg="add mod">
          <ac:chgData name="Soheil Abbasloo" userId="d71572ce-aea6-4a3a-9d7a-c1bc96c12f67" providerId="ADAL" clId="{59270F67-379E-4FBB-B81D-4325566F89EB}" dt="2022-11-13T23:44:17.153" v="2730" actId="1038"/>
          <ac:picMkLst>
            <pc:docMk/>
            <pc:sldMk cId="0" sldId="348"/>
            <ac:picMk id="4" creationId="{8F62FA80-8448-EE56-E2CF-FC593656483A}"/>
          </ac:picMkLst>
        </pc:picChg>
        <pc:picChg chg="add mod">
          <ac:chgData name="Soheil Abbasloo" userId="d71572ce-aea6-4a3a-9d7a-c1bc96c12f67" providerId="ADAL" clId="{59270F67-379E-4FBB-B81D-4325566F89EB}" dt="2022-11-13T23:44:17.153" v="2730" actId="1038"/>
          <ac:picMkLst>
            <pc:docMk/>
            <pc:sldMk cId="0" sldId="348"/>
            <ac:picMk id="5" creationId="{BAB17E48-744A-8A6B-EE28-DC9A2EE989A2}"/>
          </ac:picMkLst>
        </pc:picChg>
        <pc:picChg chg="add mod">
          <ac:chgData name="Soheil Abbasloo" userId="d71572ce-aea6-4a3a-9d7a-c1bc96c12f67" providerId="ADAL" clId="{59270F67-379E-4FBB-B81D-4325566F89EB}" dt="2022-11-13T23:44:17.153" v="2730" actId="1038"/>
          <ac:picMkLst>
            <pc:docMk/>
            <pc:sldMk cId="0" sldId="348"/>
            <ac:picMk id="6" creationId="{CBC8BAC9-BBC7-2227-9624-364B8B61BFC2}"/>
          </ac:picMkLst>
        </pc:picChg>
        <pc:picChg chg="add mod">
          <ac:chgData name="Soheil Abbasloo" userId="d71572ce-aea6-4a3a-9d7a-c1bc96c12f67" providerId="ADAL" clId="{59270F67-379E-4FBB-B81D-4325566F89EB}" dt="2022-11-13T23:44:17.153" v="2730" actId="1038"/>
          <ac:picMkLst>
            <pc:docMk/>
            <pc:sldMk cId="0" sldId="348"/>
            <ac:picMk id="7" creationId="{174C4330-93D3-82DE-596A-24DC21023027}"/>
          </ac:picMkLst>
        </pc:picChg>
        <pc:picChg chg="mod">
          <ac:chgData name="Soheil Abbasloo" userId="d71572ce-aea6-4a3a-9d7a-c1bc96c12f67" providerId="ADAL" clId="{59270F67-379E-4FBB-B81D-4325566F89EB}" dt="2022-11-13T23:44:17.153" v="2730" actId="1038"/>
          <ac:picMkLst>
            <pc:docMk/>
            <pc:sldMk cId="0" sldId="348"/>
            <ac:picMk id="64517" creationId="{77AB4A4E-6C38-AFD5-A2E5-4152DD679F59}"/>
          </ac:picMkLst>
        </pc:picChg>
      </pc:sldChg>
      <pc:sldChg chg="modSp mod">
        <pc:chgData name="Soheil Abbasloo" userId="d71572ce-aea6-4a3a-9d7a-c1bc96c12f67" providerId="ADAL" clId="{59270F67-379E-4FBB-B81D-4325566F89EB}" dt="2022-11-13T23:45:33.926" v="2737" actId="20577"/>
        <pc:sldMkLst>
          <pc:docMk/>
          <pc:sldMk cId="0" sldId="349"/>
        </pc:sldMkLst>
        <pc:spChg chg="mod">
          <ac:chgData name="Soheil Abbasloo" userId="d71572ce-aea6-4a3a-9d7a-c1bc96c12f67" providerId="ADAL" clId="{59270F67-379E-4FBB-B81D-4325566F89EB}" dt="2022-11-13T23:45:33.926" v="2737" actId="20577"/>
          <ac:spMkLst>
            <pc:docMk/>
            <pc:sldMk cId="0" sldId="349"/>
            <ac:spMk id="1829891" creationId="{731BDB29-9CC7-6342-EAD7-1DA0EAA0AD36}"/>
          </ac:spMkLst>
        </pc:spChg>
      </pc:sldChg>
      <pc:sldChg chg="addSp delSp modSp add del mod modClrScheme chgLayout">
        <pc:chgData name="Soheil Abbasloo" userId="d71572ce-aea6-4a3a-9d7a-c1bc96c12f67" providerId="ADAL" clId="{59270F67-379E-4FBB-B81D-4325566F89EB}" dt="2022-11-15T14:54:19.501" v="4409" actId="1038"/>
        <pc:sldMkLst>
          <pc:docMk/>
          <pc:sldMk cId="0" sldId="373"/>
        </pc:sldMkLst>
        <pc:spChg chg="add del mod ord">
          <ac:chgData name="Soheil Abbasloo" userId="d71572ce-aea6-4a3a-9d7a-c1bc96c12f67" providerId="ADAL" clId="{59270F67-379E-4FBB-B81D-4325566F89EB}" dt="2022-11-14T00:10:48.590" v="3275" actId="478"/>
          <ac:spMkLst>
            <pc:docMk/>
            <pc:sldMk cId="0" sldId="373"/>
            <ac:spMk id="8" creationId="{187FBFE4-E0B2-8207-BFF9-2BEFDD43F480}"/>
          </ac:spMkLst>
        </pc:spChg>
        <pc:spChg chg="del mod ord">
          <ac:chgData name="Soheil Abbasloo" userId="d71572ce-aea6-4a3a-9d7a-c1bc96c12f67" providerId="ADAL" clId="{59270F67-379E-4FBB-B81D-4325566F89EB}" dt="2022-11-14T00:10:34.811" v="3271" actId="478"/>
          <ac:spMkLst>
            <pc:docMk/>
            <pc:sldMk cId="0" sldId="373"/>
            <ac:spMk id="52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3"/>
            <ac:spMk id="53" creationId="{00000000-0000-0000-0000-000000000000}"/>
          </ac:spMkLst>
        </pc:spChg>
        <pc:spChg chg="del mod ord">
          <ac:chgData name="Soheil Abbasloo" userId="d71572ce-aea6-4a3a-9d7a-c1bc96c12f67" providerId="ADAL" clId="{59270F67-379E-4FBB-B81D-4325566F89EB}" dt="2022-11-14T00:10:33.935" v="3270" actId="478"/>
          <ac:spMkLst>
            <pc:docMk/>
            <pc:sldMk cId="0" sldId="373"/>
            <ac:spMk id="54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3"/>
            <ac:spMk id="2100226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0.673" v="3995" actId="478"/>
          <ac:spMkLst>
            <pc:docMk/>
            <pc:sldMk cId="0" sldId="373"/>
            <ac:spMk id="2100234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2.441" v="3996" actId="478"/>
          <ac:spMkLst>
            <pc:docMk/>
            <pc:sldMk cId="0" sldId="373"/>
            <ac:spMk id="2100235" creationId="{00000000-0000-0000-0000-000000000000}"/>
          </ac:spMkLst>
        </pc:spChg>
        <pc:spChg chg="mod">
          <ac:chgData name="Soheil Abbasloo" userId="d71572ce-aea6-4a3a-9d7a-c1bc96c12f67" providerId="ADAL" clId="{59270F67-379E-4FBB-B81D-4325566F89EB}" dt="2022-11-15T14:54:19.501" v="4409" actId="1038"/>
          <ac:spMkLst>
            <pc:docMk/>
            <pc:sldMk cId="0" sldId="373"/>
            <ac:spMk id="2100236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29.619" v="3994" actId="478"/>
          <ac:spMkLst>
            <pc:docMk/>
            <pc:sldMk cId="0" sldId="373"/>
            <ac:spMk id="2100238" creationId="{00000000-0000-0000-0000-000000000000}"/>
          </ac:spMkLst>
        </pc:spChg>
        <pc:graphicFrameChg chg="del">
          <ac:chgData name="Soheil Abbasloo" userId="d71572ce-aea6-4a3a-9d7a-c1bc96c12f67" providerId="ADAL" clId="{59270F67-379E-4FBB-B81D-4325566F89EB}" dt="2022-11-14T21:52:28.938" v="3993" actId="478"/>
          <ac:graphicFrameMkLst>
            <pc:docMk/>
            <pc:sldMk cId="0" sldId="373"/>
            <ac:graphicFrameMk id="2100274" creationId="{00000000-0000-0000-0000-000000000000}"/>
          </ac:graphicFrameMkLst>
        </pc:graphicFrameChg>
      </pc:sldChg>
      <pc:sldChg chg="addSp delSp modSp add del mod modClrScheme chgLayout">
        <pc:chgData name="Soheil Abbasloo" userId="d71572ce-aea6-4a3a-9d7a-c1bc96c12f67" providerId="ADAL" clId="{59270F67-379E-4FBB-B81D-4325566F89EB}" dt="2022-11-14T21:52:37.879" v="4000" actId="478"/>
        <pc:sldMkLst>
          <pc:docMk/>
          <pc:sldMk cId="0" sldId="374"/>
        </pc:sldMkLst>
        <pc:spChg chg="add del mod ord">
          <ac:chgData name="Soheil Abbasloo" userId="d71572ce-aea6-4a3a-9d7a-c1bc96c12f67" providerId="ADAL" clId="{59270F67-379E-4FBB-B81D-4325566F89EB}" dt="2022-11-14T00:10:44.359" v="3274" actId="478"/>
          <ac:spMkLst>
            <pc:docMk/>
            <pc:sldMk cId="0" sldId="374"/>
            <ac:spMk id="10" creationId="{B8F99272-3467-4E59-6FD4-53904D62765D}"/>
          </ac:spMkLst>
        </pc:spChg>
        <pc:spChg chg="del mod ord">
          <ac:chgData name="Soheil Abbasloo" userId="d71572ce-aea6-4a3a-9d7a-c1bc96c12f67" providerId="ADAL" clId="{59270F67-379E-4FBB-B81D-4325566F89EB}" dt="2022-11-14T00:10:41.621" v="3273" actId="478"/>
          <ac:spMkLst>
            <pc:docMk/>
            <pc:sldMk cId="0" sldId="374"/>
            <ac:spMk id="60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4"/>
            <ac:spMk id="61" creationId="{00000000-0000-0000-0000-000000000000}"/>
          </ac:spMkLst>
        </pc:spChg>
        <pc:spChg chg="del mod ord">
          <ac:chgData name="Soheil Abbasloo" userId="d71572ce-aea6-4a3a-9d7a-c1bc96c12f67" providerId="ADAL" clId="{59270F67-379E-4FBB-B81D-4325566F89EB}" dt="2022-11-14T00:10:40.377" v="3272" actId="478"/>
          <ac:spMkLst>
            <pc:docMk/>
            <pc:sldMk cId="0" sldId="374"/>
            <ac:spMk id="62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4"/>
            <ac:spMk id="2102274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5.248" v="3997" actId="478"/>
          <ac:spMkLst>
            <pc:docMk/>
            <pc:sldMk cId="0" sldId="374"/>
            <ac:spMk id="2102276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7.879" v="4000" actId="478"/>
          <ac:spMkLst>
            <pc:docMk/>
            <pc:sldMk cId="0" sldId="374"/>
            <ac:spMk id="2102277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7.030" v="3999" actId="478"/>
          <ac:spMkLst>
            <pc:docMk/>
            <pc:sldMk cId="0" sldId="374"/>
            <ac:spMk id="2102280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6.299" v="3998" actId="478"/>
          <ac:spMkLst>
            <pc:docMk/>
            <pc:sldMk cId="0" sldId="374"/>
            <ac:spMk id="2102281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9270F67-379E-4FBB-B81D-4325566F89EB}" dt="2022-11-15T14:54:57.891" v="4440" actId="1037"/>
        <pc:sldMkLst>
          <pc:docMk/>
          <pc:sldMk cId="0" sldId="375"/>
        </pc:sldMkLst>
        <pc:spChg chg="add del mod ord">
          <ac:chgData name="Soheil Abbasloo" userId="d71572ce-aea6-4a3a-9d7a-c1bc96c12f67" providerId="ADAL" clId="{59270F67-379E-4FBB-B81D-4325566F89EB}" dt="2022-11-14T00:10:58.667" v="3278" actId="478"/>
          <ac:spMkLst>
            <pc:docMk/>
            <pc:sldMk cId="0" sldId="375"/>
            <ac:spMk id="8" creationId="{93186857-49C2-818D-6DEF-91BD40272E4C}"/>
          </ac:spMkLst>
        </pc:spChg>
        <pc:spChg chg="del mod ord">
          <ac:chgData name="Soheil Abbasloo" userId="d71572ce-aea6-4a3a-9d7a-c1bc96c12f67" providerId="ADAL" clId="{59270F67-379E-4FBB-B81D-4325566F89EB}" dt="2022-11-14T00:10:57.105" v="3277" actId="478"/>
          <ac:spMkLst>
            <pc:docMk/>
            <pc:sldMk cId="0" sldId="375"/>
            <ac:spMk id="51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5"/>
            <ac:spMk id="52" creationId="{00000000-0000-0000-0000-000000000000}"/>
          </ac:spMkLst>
        </pc:spChg>
        <pc:spChg chg="del mod ord">
          <ac:chgData name="Soheil Abbasloo" userId="d71572ce-aea6-4a3a-9d7a-c1bc96c12f67" providerId="ADAL" clId="{59270F67-379E-4FBB-B81D-4325566F89EB}" dt="2022-11-14T00:10:56.351" v="3276" actId="478"/>
          <ac:spMkLst>
            <pc:docMk/>
            <pc:sldMk cId="0" sldId="375"/>
            <ac:spMk id="53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5"/>
            <ac:spMk id="2104322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3.093" v="4003" actId="478"/>
          <ac:spMkLst>
            <pc:docMk/>
            <pc:sldMk cId="0" sldId="375"/>
            <ac:spMk id="2104324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4.164" v="4004" actId="478"/>
          <ac:spMkLst>
            <pc:docMk/>
            <pc:sldMk cId="0" sldId="375"/>
            <ac:spMk id="2104325" creationId="{00000000-0000-0000-0000-000000000000}"/>
          </ac:spMkLst>
        </pc:spChg>
        <pc:spChg chg="mod">
          <ac:chgData name="Soheil Abbasloo" userId="d71572ce-aea6-4a3a-9d7a-c1bc96c12f67" providerId="ADAL" clId="{59270F67-379E-4FBB-B81D-4325566F89EB}" dt="2022-11-15T14:54:57.891" v="4440" actId="1037"/>
          <ac:spMkLst>
            <pc:docMk/>
            <pc:sldMk cId="0" sldId="375"/>
            <ac:spMk id="2104326" creationId="{00000000-0000-0000-0000-000000000000}"/>
          </ac:spMkLst>
        </pc:spChg>
        <pc:spChg chg="mod">
          <ac:chgData name="Soheil Abbasloo" userId="d71572ce-aea6-4a3a-9d7a-c1bc96c12f67" providerId="ADAL" clId="{59270F67-379E-4FBB-B81D-4325566F89EB}" dt="2022-11-15T14:54:57.891" v="4440" actId="1037"/>
          <ac:spMkLst>
            <pc:docMk/>
            <pc:sldMk cId="0" sldId="375"/>
            <ac:spMk id="2104327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1.420" v="4001" actId="478"/>
          <ac:spMkLst>
            <pc:docMk/>
            <pc:sldMk cId="0" sldId="375"/>
            <ac:spMk id="2104328" creationId="{00000000-0000-0000-0000-000000000000}"/>
          </ac:spMkLst>
        </pc:spChg>
        <pc:graphicFrameChg chg="del">
          <ac:chgData name="Soheil Abbasloo" userId="d71572ce-aea6-4a3a-9d7a-c1bc96c12f67" providerId="ADAL" clId="{59270F67-379E-4FBB-B81D-4325566F89EB}" dt="2022-11-14T21:52:41.974" v="4002" actId="478"/>
          <ac:graphicFrameMkLst>
            <pc:docMk/>
            <pc:sldMk cId="0" sldId="375"/>
            <ac:graphicFrameMk id="2104369" creationId="{00000000-0000-0000-0000-000000000000}"/>
          </ac:graphicFrameMkLst>
        </pc:graphicFrameChg>
      </pc:sldChg>
      <pc:sldChg chg="addSp delSp modSp add del mod modClrScheme chgLayout">
        <pc:chgData name="Soheil Abbasloo" userId="d71572ce-aea6-4a3a-9d7a-c1bc96c12f67" providerId="ADAL" clId="{59270F67-379E-4FBB-B81D-4325566F89EB}" dt="2022-11-14T21:52:49.931" v="4008" actId="478"/>
        <pc:sldMkLst>
          <pc:docMk/>
          <pc:sldMk cId="0" sldId="376"/>
        </pc:sldMkLst>
        <pc:spChg chg="add del mod ord">
          <ac:chgData name="Soheil Abbasloo" userId="d71572ce-aea6-4a3a-9d7a-c1bc96c12f67" providerId="ADAL" clId="{59270F67-379E-4FBB-B81D-4325566F89EB}" dt="2022-11-14T00:11:04.187" v="3281" actId="478"/>
          <ac:spMkLst>
            <pc:docMk/>
            <pc:sldMk cId="0" sldId="376"/>
            <ac:spMk id="9" creationId="{9809DED2-F3A3-EE97-AF78-746429D17D0D}"/>
          </ac:spMkLst>
        </pc:spChg>
        <pc:spChg chg="del mod ord">
          <ac:chgData name="Soheil Abbasloo" userId="d71572ce-aea6-4a3a-9d7a-c1bc96c12f67" providerId="ADAL" clId="{59270F67-379E-4FBB-B81D-4325566F89EB}" dt="2022-11-14T00:11:02.739" v="3280" actId="478"/>
          <ac:spMkLst>
            <pc:docMk/>
            <pc:sldMk cId="0" sldId="376"/>
            <ac:spMk id="59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6"/>
            <ac:spMk id="60" creationId="{00000000-0000-0000-0000-000000000000}"/>
          </ac:spMkLst>
        </pc:spChg>
        <pc:spChg chg="del mod ord">
          <ac:chgData name="Soheil Abbasloo" userId="d71572ce-aea6-4a3a-9d7a-c1bc96c12f67" providerId="ADAL" clId="{59270F67-379E-4FBB-B81D-4325566F89EB}" dt="2022-11-14T00:11:02.226" v="3279" actId="478"/>
          <ac:spMkLst>
            <pc:docMk/>
            <pc:sldMk cId="0" sldId="376"/>
            <ac:spMk id="61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6"/>
            <ac:spMk id="2106370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8.804" v="4007" actId="478"/>
          <ac:spMkLst>
            <pc:docMk/>
            <pc:sldMk cId="0" sldId="376"/>
            <ac:spMk id="2106372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9.931" v="4008" actId="478"/>
          <ac:spMkLst>
            <pc:docMk/>
            <pc:sldMk cId="0" sldId="376"/>
            <ac:spMk id="2106373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7.347" v="4005" actId="478"/>
          <ac:spMkLst>
            <pc:docMk/>
            <pc:sldMk cId="0" sldId="376"/>
            <ac:spMk id="2106376" creationId="{00000000-0000-0000-0000-000000000000}"/>
          </ac:spMkLst>
        </pc:spChg>
        <pc:graphicFrameChg chg="del">
          <ac:chgData name="Soheil Abbasloo" userId="d71572ce-aea6-4a3a-9d7a-c1bc96c12f67" providerId="ADAL" clId="{59270F67-379E-4FBB-B81D-4325566F89EB}" dt="2022-11-14T21:52:47.747" v="4006" actId="478"/>
          <ac:graphicFrameMkLst>
            <pc:docMk/>
            <pc:sldMk cId="0" sldId="376"/>
            <ac:graphicFrameMk id="2106425" creationId="{00000000-0000-0000-0000-000000000000}"/>
          </ac:graphicFrameMkLst>
        </pc:graphicFrameChg>
      </pc:sldChg>
      <pc:sldChg chg="modSp mod">
        <pc:chgData name="Soheil Abbasloo" userId="d71572ce-aea6-4a3a-9d7a-c1bc96c12f67" providerId="ADAL" clId="{59270F67-379E-4FBB-B81D-4325566F89EB}" dt="2022-11-14T00:03:10.687" v="3166" actId="242"/>
        <pc:sldMkLst>
          <pc:docMk/>
          <pc:sldMk cId="3161953703" sldId="451"/>
        </pc:sldMkLst>
        <pc:spChg chg="mod">
          <ac:chgData name="Soheil Abbasloo" userId="d71572ce-aea6-4a3a-9d7a-c1bc96c12f67" providerId="ADAL" clId="{59270F67-379E-4FBB-B81D-4325566F89EB}" dt="2022-11-14T00:03:10.687" v="3166" actId="242"/>
          <ac:spMkLst>
            <pc:docMk/>
            <pc:sldMk cId="3161953703" sldId="451"/>
            <ac:spMk id="4" creationId="{F1551E79-EF51-67B4-3408-70520B3D4315}"/>
          </ac:spMkLst>
        </pc:spChg>
      </pc:sldChg>
      <pc:sldChg chg="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452"/>
        </pc:sldMkLst>
        <pc:spChg chg="mod ord">
          <ac:chgData name="Soheil Abbasloo" userId="d71572ce-aea6-4a3a-9d7a-c1bc96c12f67" providerId="ADAL" clId="{59270F67-379E-4FBB-B81D-4325566F89EB}" dt="2022-11-13T19:53:51.302" v="27" actId="14100"/>
          <ac:spMkLst>
            <pc:docMk/>
            <pc:sldMk cId="0" sldId="452"/>
            <ac:spMk id="8" creationId="{7739BFDF-7CFC-86D0-FF75-0859C60CF684}"/>
          </ac:spMkLst>
        </pc:spChg>
        <pc:spChg chg="mod ord">
          <ac:chgData name="Soheil Abbasloo" userId="d71572ce-aea6-4a3a-9d7a-c1bc96c12f67" providerId="ADAL" clId="{59270F67-379E-4FBB-B81D-4325566F89EB}" dt="2022-11-13T19:53:56.370" v="42" actId="1037"/>
          <ac:spMkLst>
            <pc:docMk/>
            <pc:sldMk cId="0" sldId="452"/>
            <ac:spMk id="20483" creationId="{CD30620E-2A71-3320-C085-AB3351DA779F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452"/>
            <ac:spMk id="22530" creationId="{5FD97A41-5074-2654-1902-065714986F51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452"/>
            <ac:spMk id="22533" creationId="{FB259C26-0AF9-1673-AC36-B834CFBF0346}"/>
          </ac:spMkLst>
        </pc:spChg>
      </pc:sldChg>
      <pc:sldChg chg="addSp delSp modSp mod modClrScheme chgLayout">
        <pc:chgData name="Soheil Abbasloo" userId="d71572ce-aea6-4a3a-9d7a-c1bc96c12f67" providerId="ADAL" clId="{59270F67-379E-4FBB-B81D-4325566F89EB}" dt="2022-11-13T19:56:05.639" v="104" actId="404"/>
        <pc:sldMkLst>
          <pc:docMk/>
          <pc:sldMk cId="0" sldId="453"/>
        </pc:sldMkLst>
        <pc:spChg chg="add del 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0" sldId="453"/>
            <ac:spMk id="2" creationId="{66D0DCE7-B3F7-1B65-C689-77BF43B5CDFF}"/>
          </ac:spMkLst>
        </pc:spChg>
        <pc:spChg chg="add 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0" sldId="453"/>
            <ac:spMk id="3" creationId="{2E9254D2-DF8A-0AC2-A20A-30569E23D141}"/>
          </ac:spMkLst>
        </pc:spChg>
        <pc:spChg chg="del 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453"/>
            <ac:spMk id="6" creationId="{C23CB240-07B5-DECE-8CF6-03A3A0AFD32A}"/>
          </ac:spMkLst>
        </pc:spChg>
        <pc:spChg chg="mod ord">
          <ac:chgData name="Soheil Abbasloo" userId="d71572ce-aea6-4a3a-9d7a-c1bc96c12f67" providerId="ADAL" clId="{59270F67-379E-4FBB-B81D-4325566F89EB}" dt="2022-11-13T19:56:05.639" v="104" actId="404"/>
          <ac:spMkLst>
            <pc:docMk/>
            <pc:sldMk cId="0" sldId="453"/>
            <ac:spMk id="62466" creationId="{86A121BC-303F-E3D6-C225-1BBC316C9370}"/>
          </ac:spMkLst>
        </pc:spChg>
        <pc:spChg chg="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0" sldId="453"/>
            <ac:spMk id="62468" creationId="{D3A2503C-E736-FD81-726F-4791DBB476B2}"/>
          </ac:spMkLst>
        </pc:spChg>
      </pc:sldChg>
      <pc:sldChg chg="addSp delSp modSp mod modClrScheme modAnim chgLayout">
        <pc:chgData name="Soheil Abbasloo" userId="d71572ce-aea6-4a3a-9d7a-c1bc96c12f67" providerId="ADAL" clId="{59270F67-379E-4FBB-B81D-4325566F89EB}" dt="2022-11-14T23:37:38.031" v="4164"/>
        <pc:sldMkLst>
          <pc:docMk/>
          <pc:sldMk cId="0" sldId="454"/>
        </pc:sldMkLst>
        <pc:spChg chg="mod ord">
          <ac:chgData name="Soheil Abbasloo" userId="d71572ce-aea6-4a3a-9d7a-c1bc96c12f67" providerId="ADAL" clId="{59270F67-379E-4FBB-B81D-4325566F89EB}" dt="2022-11-13T22:25:56.775" v="1590" actId="1076"/>
          <ac:spMkLst>
            <pc:docMk/>
            <pc:sldMk cId="0" sldId="454"/>
            <ac:spMk id="63490" creationId="{29AC7B3C-8212-51EF-8354-95CFB488A27E}"/>
          </ac:spMkLst>
        </pc:spChg>
        <pc:spChg chg="mod ord">
          <ac:chgData name="Soheil Abbasloo" userId="d71572ce-aea6-4a3a-9d7a-c1bc96c12f67" providerId="ADAL" clId="{59270F67-379E-4FBB-B81D-4325566F89EB}" dt="2022-11-14T23:35:34.598" v="4163" actId="20577"/>
          <ac:spMkLst>
            <pc:docMk/>
            <pc:sldMk cId="0" sldId="454"/>
            <ac:spMk id="63491" creationId="{0B3501E1-9E91-A307-8009-0967151C235D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454"/>
            <ac:spMk id="63492" creationId="{4184A8A1-F8D9-E034-A51E-FFB86491BF59}"/>
          </ac:spMkLst>
        </pc:spChg>
        <pc:picChg chg="add mod">
          <ac:chgData name="Soheil Abbasloo" userId="d71572ce-aea6-4a3a-9d7a-c1bc96c12f67" providerId="ADAL" clId="{59270F67-379E-4FBB-B81D-4325566F89EB}" dt="2022-11-13T22:20:20.915" v="1549" actId="1076"/>
          <ac:picMkLst>
            <pc:docMk/>
            <pc:sldMk cId="0" sldId="454"/>
            <ac:picMk id="2" creationId="{DD4B1F3B-A803-34AC-872B-37C1CA8BF57C}"/>
          </ac:picMkLst>
        </pc:picChg>
        <pc:picChg chg="add mod">
          <ac:chgData name="Soheil Abbasloo" userId="d71572ce-aea6-4a3a-9d7a-c1bc96c12f67" providerId="ADAL" clId="{59270F67-379E-4FBB-B81D-4325566F89EB}" dt="2022-11-13T22:20:25.724" v="1552" actId="1076"/>
          <ac:picMkLst>
            <pc:docMk/>
            <pc:sldMk cId="0" sldId="454"/>
            <ac:picMk id="3" creationId="{08B0D136-4762-841F-04F7-850D68D9396D}"/>
          </ac:picMkLst>
        </pc:picChg>
        <pc:picChg chg="add mod">
          <ac:chgData name="Soheil Abbasloo" userId="d71572ce-aea6-4a3a-9d7a-c1bc96c12f67" providerId="ADAL" clId="{59270F67-379E-4FBB-B81D-4325566F89EB}" dt="2022-11-13T22:20:30.601" v="1555" actId="1076"/>
          <ac:picMkLst>
            <pc:docMk/>
            <pc:sldMk cId="0" sldId="454"/>
            <ac:picMk id="4" creationId="{F6836B0B-0324-A31D-BC1D-A0B2195338D6}"/>
          </ac:picMkLst>
        </pc:picChg>
        <pc:picChg chg="add del mod">
          <ac:chgData name="Soheil Abbasloo" userId="d71572ce-aea6-4a3a-9d7a-c1bc96c12f67" providerId="ADAL" clId="{59270F67-379E-4FBB-B81D-4325566F89EB}" dt="2022-11-13T22:22:27.702" v="1560" actId="478"/>
          <ac:picMkLst>
            <pc:docMk/>
            <pc:sldMk cId="0" sldId="454"/>
            <ac:picMk id="6" creationId="{6EC44C74-20B1-E215-9B76-0263A95AECA3}"/>
          </ac:picMkLst>
        </pc:picChg>
        <pc:picChg chg="add mod">
          <ac:chgData name="Soheil Abbasloo" userId="d71572ce-aea6-4a3a-9d7a-c1bc96c12f67" providerId="ADAL" clId="{59270F67-379E-4FBB-B81D-4325566F89EB}" dt="2022-11-13T22:22:55.293" v="1576" actId="14100"/>
          <ac:picMkLst>
            <pc:docMk/>
            <pc:sldMk cId="0" sldId="454"/>
            <ac:picMk id="8" creationId="{27629478-75E1-4854-D96F-1E26AFA7D835}"/>
          </ac:picMkLst>
        </pc:picChg>
        <pc:picChg chg="add del mod">
          <ac:chgData name="Soheil Abbasloo" userId="d71572ce-aea6-4a3a-9d7a-c1bc96c12f67" providerId="ADAL" clId="{59270F67-379E-4FBB-B81D-4325566F89EB}" dt="2022-11-13T22:25:36.313" v="1585" actId="21"/>
          <ac:picMkLst>
            <pc:docMk/>
            <pc:sldMk cId="0" sldId="454"/>
            <ac:picMk id="10" creationId="{9193E08D-316E-2D4E-0419-5E4C4BDE4B4F}"/>
          </ac:picMkLst>
        </pc:picChg>
        <pc:picChg chg="del">
          <ac:chgData name="Soheil Abbasloo" userId="d71572ce-aea6-4a3a-9d7a-c1bc96c12f67" providerId="ADAL" clId="{59270F67-379E-4FBB-B81D-4325566F89EB}" dt="2022-11-13T22:20:11.296" v="1544" actId="478"/>
          <ac:picMkLst>
            <pc:docMk/>
            <pc:sldMk cId="0" sldId="454"/>
            <ac:picMk id="63493" creationId="{4869E1F7-D961-8C29-9DB7-E030E3CADDB3}"/>
          </ac:picMkLst>
        </pc:picChg>
        <pc:picChg chg="del">
          <ac:chgData name="Soheil Abbasloo" userId="d71572ce-aea6-4a3a-9d7a-c1bc96c12f67" providerId="ADAL" clId="{59270F67-379E-4FBB-B81D-4325566F89EB}" dt="2022-11-13T22:20:21.765" v="1550" actId="478"/>
          <ac:picMkLst>
            <pc:docMk/>
            <pc:sldMk cId="0" sldId="454"/>
            <ac:picMk id="63494" creationId="{97AEC62C-6E2E-FDF3-3368-CCA50C5F8BF9}"/>
          </ac:picMkLst>
        </pc:picChg>
        <pc:picChg chg="del">
          <ac:chgData name="Soheil Abbasloo" userId="d71572ce-aea6-4a3a-9d7a-c1bc96c12f67" providerId="ADAL" clId="{59270F67-379E-4FBB-B81D-4325566F89EB}" dt="2022-11-13T22:20:26.508" v="1553" actId="478"/>
          <ac:picMkLst>
            <pc:docMk/>
            <pc:sldMk cId="0" sldId="454"/>
            <ac:picMk id="63495" creationId="{E84E37F6-1644-C4D9-21B7-BDD0076EBC9B}"/>
          </ac:picMkLst>
        </pc:picChg>
        <pc:picChg chg="del">
          <ac:chgData name="Soheil Abbasloo" userId="d71572ce-aea6-4a3a-9d7a-c1bc96c12f67" providerId="ADAL" clId="{59270F67-379E-4FBB-B81D-4325566F89EB}" dt="2022-11-13T22:20:38.260" v="1557" actId="478"/>
          <ac:picMkLst>
            <pc:docMk/>
            <pc:sldMk cId="0" sldId="454"/>
            <ac:picMk id="63496" creationId="{999108F8-1B52-E4E7-D51E-6F70E76FDD22}"/>
          </ac:picMkLst>
        </pc:picChg>
        <pc:cxnChg chg="mod">
          <ac:chgData name="Soheil Abbasloo" userId="d71572ce-aea6-4a3a-9d7a-c1bc96c12f67" providerId="ADAL" clId="{59270F67-379E-4FBB-B81D-4325566F89EB}" dt="2022-11-13T22:20:34.036" v="1556" actId="14100"/>
          <ac:cxnSpMkLst>
            <pc:docMk/>
            <pc:sldMk cId="0" sldId="454"/>
            <ac:cxnSpMk id="17" creationId="{15BA3162-0FD4-FB47-C1B3-0C326A4641CB}"/>
          </ac:cxnSpMkLst>
        </pc:cxnChg>
      </pc:sldChg>
      <pc:sldChg chg="modSp mod modClrScheme modAnim chgLayout modNotes">
        <pc:chgData name="Soheil Abbasloo" userId="d71572ce-aea6-4a3a-9d7a-c1bc96c12f67" providerId="ADAL" clId="{59270F67-379E-4FBB-B81D-4325566F89EB}" dt="2022-11-16T13:20:09.476" v="4516" actId="20577"/>
        <pc:sldMkLst>
          <pc:docMk/>
          <pc:sldMk cId="0" sldId="455"/>
        </pc:sldMkLst>
        <pc:spChg chg="mod ord">
          <ac:chgData name="Soheil Abbasloo" userId="d71572ce-aea6-4a3a-9d7a-c1bc96c12f67" providerId="ADAL" clId="{59270F67-379E-4FBB-B81D-4325566F89EB}" dt="2022-11-15T00:00:20.347" v="4208" actId="20577"/>
          <ac:spMkLst>
            <pc:docMk/>
            <pc:sldMk cId="0" sldId="455"/>
            <ac:spMk id="84994" creationId="{6ACDD19E-4878-8037-4AD0-C1A3987BDBC1}"/>
          </ac:spMkLst>
        </pc:spChg>
        <pc:spChg chg="mod ord">
          <ac:chgData name="Soheil Abbasloo" userId="d71572ce-aea6-4a3a-9d7a-c1bc96c12f67" providerId="ADAL" clId="{59270F67-379E-4FBB-B81D-4325566F89EB}" dt="2022-11-16T13:17:38.346" v="4515" actId="20577"/>
          <ac:spMkLst>
            <pc:docMk/>
            <pc:sldMk cId="0" sldId="455"/>
            <ac:spMk id="84995" creationId="{2DDD68AC-5DA3-3503-3EB9-2B3EA656538A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455"/>
            <ac:spMk id="84996" creationId="{ACFA2E85-DAD9-6448-880C-49D3C46A505B}"/>
          </ac:spMkLst>
        </pc:spChg>
      </pc:sldChg>
      <pc:sldChg chg="addSp delSp modSp new mod modClrScheme chgLayout">
        <pc:chgData name="Soheil Abbasloo" userId="d71572ce-aea6-4a3a-9d7a-c1bc96c12f67" providerId="ADAL" clId="{59270F67-379E-4FBB-B81D-4325566F89EB}" dt="2022-11-13T20:34:27.910" v="157" actId="404"/>
        <pc:sldMkLst>
          <pc:docMk/>
          <pc:sldMk cId="864025344" sldId="456"/>
        </pc:sldMkLst>
        <pc:spChg chg="mod ord">
          <ac:chgData name="Soheil Abbasloo" userId="d71572ce-aea6-4a3a-9d7a-c1bc96c12f67" providerId="ADAL" clId="{59270F67-379E-4FBB-B81D-4325566F89EB}" dt="2022-11-13T20:34:19.833" v="141" actId="700"/>
          <ac:spMkLst>
            <pc:docMk/>
            <pc:sldMk cId="864025344" sldId="456"/>
            <ac:spMk id="2" creationId="{91E5088A-D350-3BC2-EB6A-2494DBB3F702}"/>
          </ac:spMkLst>
        </pc:spChg>
        <pc:spChg chg="del mod ord">
          <ac:chgData name="Soheil Abbasloo" userId="d71572ce-aea6-4a3a-9d7a-c1bc96c12f67" providerId="ADAL" clId="{59270F67-379E-4FBB-B81D-4325566F89EB}" dt="2022-11-13T20:34:19.833" v="141" actId="700"/>
          <ac:spMkLst>
            <pc:docMk/>
            <pc:sldMk cId="864025344" sldId="456"/>
            <ac:spMk id="3" creationId="{8C66A7DE-0C9F-70E7-5531-82B3ACD0BA5D}"/>
          </ac:spMkLst>
        </pc:spChg>
        <pc:spChg chg="del mod ord">
          <ac:chgData name="Soheil Abbasloo" userId="d71572ce-aea6-4a3a-9d7a-c1bc96c12f67" providerId="ADAL" clId="{59270F67-379E-4FBB-B81D-4325566F89EB}" dt="2022-11-13T20:34:19.833" v="141" actId="700"/>
          <ac:spMkLst>
            <pc:docMk/>
            <pc:sldMk cId="864025344" sldId="456"/>
            <ac:spMk id="4" creationId="{8796160B-56DF-0B4D-93B4-4ACB650BB14F}"/>
          </ac:spMkLst>
        </pc:spChg>
        <pc:spChg chg="add mod ord">
          <ac:chgData name="Soheil Abbasloo" userId="d71572ce-aea6-4a3a-9d7a-c1bc96c12f67" providerId="ADAL" clId="{59270F67-379E-4FBB-B81D-4325566F89EB}" dt="2022-11-13T20:34:27.910" v="157" actId="404"/>
          <ac:spMkLst>
            <pc:docMk/>
            <pc:sldMk cId="864025344" sldId="456"/>
            <ac:spMk id="5" creationId="{9BDCB92E-D251-2689-E37D-00F5E9B06B18}"/>
          </ac:spMkLst>
        </pc:spChg>
        <pc:spChg chg="add mod ord">
          <ac:chgData name="Soheil Abbasloo" userId="d71572ce-aea6-4a3a-9d7a-c1bc96c12f67" providerId="ADAL" clId="{59270F67-379E-4FBB-B81D-4325566F89EB}" dt="2022-11-13T20:34:19.833" v="141" actId="700"/>
          <ac:spMkLst>
            <pc:docMk/>
            <pc:sldMk cId="864025344" sldId="456"/>
            <ac:spMk id="6" creationId="{32E66269-3999-7BB1-FD25-784A00B26200}"/>
          </ac:spMkLst>
        </pc:spChg>
      </pc:sldChg>
      <pc:sldChg chg="new del">
        <pc:chgData name="Soheil Abbasloo" userId="d71572ce-aea6-4a3a-9d7a-c1bc96c12f67" providerId="ADAL" clId="{59270F67-379E-4FBB-B81D-4325566F89EB}" dt="2022-11-13T19:54:47.816" v="82" actId="680"/>
        <pc:sldMkLst>
          <pc:docMk/>
          <pc:sldMk cId="1590276090" sldId="456"/>
        </pc:sldMkLst>
      </pc:sldChg>
      <pc:sldChg chg="addSp delSp modSp add mod delAnim modAnim">
        <pc:chgData name="Soheil Abbasloo" userId="d71572ce-aea6-4a3a-9d7a-c1bc96c12f67" providerId="ADAL" clId="{59270F67-379E-4FBB-B81D-4325566F89EB}" dt="2022-11-14T21:33:49.351" v="3856"/>
        <pc:sldMkLst>
          <pc:docMk/>
          <pc:sldMk cId="1585318462" sldId="457"/>
        </pc:sldMkLst>
        <pc:spChg chg="del mod">
          <ac:chgData name="Soheil Abbasloo" userId="d71572ce-aea6-4a3a-9d7a-c1bc96c12f67" providerId="ADAL" clId="{59270F67-379E-4FBB-B81D-4325566F89EB}" dt="2022-11-13T20:45:51.656" v="292" actId="478"/>
          <ac:spMkLst>
            <pc:docMk/>
            <pc:sldMk cId="1585318462" sldId="457"/>
            <ac:spMk id="3" creationId="{B88F05D1-8F2C-4C11-D0E6-B82CC59BEC12}"/>
          </ac:spMkLst>
        </pc:spChg>
        <pc:spChg chg="del">
          <ac:chgData name="Soheil Abbasloo" userId="d71572ce-aea6-4a3a-9d7a-c1bc96c12f67" providerId="ADAL" clId="{59270F67-379E-4FBB-B81D-4325566F89EB}" dt="2022-11-13T20:42:55.572" v="176" actId="478"/>
          <ac:spMkLst>
            <pc:docMk/>
            <pc:sldMk cId="1585318462" sldId="457"/>
            <ac:spMk id="4" creationId="{56F152BA-5CAD-0016-A9E6-9E1E30A7386B}"/>
          </ac:spMkLst>
        </pc:spChg>
        <pc:spChg chg="del mod">
          <ac:chgData name="Soheil Abbasloo" userId="d71572ce-aea6-4a3a-9d7a-c1bc96c12f67" providerId="ADAL" clId="{59270F67-379E-4FBB-B81D-4325566F89EB}" dt="2022-11-13T20:45:45.780" v="290" actId="478"/>
          <ac:spMkLst>
            <pc:docMk/>
            <pc:sldMk cId="1585318462" sldId="457"/>
            <ac:spMk id="5" creationId="{508AC34F-432A-E111-0A29-E6143558165E}"/>
          </ac:spMkLst>
        </pc:spChg>
        <pc:spChg chg="del mod">
          <ac:chgData name="Soheil Abbasloo" userId="d71572ce-aea6-4a3a-9d7a-c1bc96c12f67" providerId="ADAL" clId="{59270F67-379E-4FBB-B81D-4325566F89EB}" dt="2022-11-13T20:44:06.568" v="217" actId="478"/>
          <ac:spMkLst>
            <pc:docMk/>
            <pc:sldMk cId="1585318462" sldId="457"/>
            <ac:spMk id="6" creationId="{9E17F9C4-1420-9095-DE9F-C1F596ABF041}"/>
          </ac:spMkLst>
        </pc:spChg>
        <pc:spChg chg="mod ord">
          <ac:chgData name="Soheil Abbasloo" userId="d71572ce-aea6-4a3a-9d7a-c1bc96c12f67" providerId="ADAL" clId="{59270F67-379E-4FBB-B81D-4325566F89EB}" dt="2022-11-13T20:46:31.564" v="320" actId="1076"/>
          <ac:spMkLst>
            <pc:docMk/>
            <pc:sldMk cId="1585318462" sldId="457"/>
            <ac:spMk id="7" creationId="{DBE42691-5E75-F421-061B-F4A2A9A308B0}"/>
          </ac:spMkLst>
        </pc:spChg>
        <pc:spChg chg="mod">
          <ac:chgData name="Soheil Abbasloo" userId="d71572ce-aea6-4a3a-9d7a-c1bc96c12f67" providerId="ADAL" clId="{59270F67-379E-4FBB-B81D-4325566F89EB}" dt="2022-11-13T20:46:22.883" v="319" actId="166"/>
          <ac:spMkLst>
            <pc:docMk/>
            <pc:sldMk cId="1585318462" sldId="457"/>
            <ac:spMk id="8" creationId="{240A4873-F26D-C5B9-322A-59D825A50B38}"/>
          </ac:spMkLst>
        </pc:spChg>
        <pc:spChg chg="del mod">
          <ac:chgData name="Soheil Abbasloo" userId="d71572ce-aea6-4a3a-9d7a-c1bc96c12f67" providerId="ADAL" clId="{59270F67-379E-4FBB-B81D-4325566F89EB}" dt="2022-11-13T20:44:06.568" v="217" actId="478"/>
          <ac:spMkLst>
            <pc:docMk/>
            <pc:sldMk cId="1585318462" sldId="457"/>
            <ac:spMk id="9" creationId="{942AB217-A643-BD63-449A-7CD1FAF91CCE}"/>
          </ac:spMkLst>
        </pc:spChg>
        <pc:spChg chg="del mod">
          <ac:chgData name="Soheil Abbasloo" userId="d71572ce-aea6-4a3a-9d7a-c1bc96c12f67" providerId="ADAL" clId="{59270F67-379E-4FBB-B81D-4325566F89EB}" dt="2022-11-13T20:44:06.568" v="217" actId="478"/>
          <ac:spMkLst>
            <pc:docMk/>
            <pc:sldMk cId="1585318462" sldId="457"/>
            <ac:spMk id="10" creationId="{86445FF6-B2CB-17D4-FE01-B7A42517E16B}"/>
          </ac:spMkLst>
        </pc:spChg>
        <pc:spChg chg="del">
          <ac:chgData name="Soheil Abbasloo" userId="d71572ce-aea6-4a3a-9d7a-c1bc96c12f67" providerId="ADAL" clId="{59270F67-379E-4FBB-B81D-4325566F89EB}" dt="2022-11-13T20:42:57.382" v="179" actId="478"/>
          <ac:spMkLst>
            <pc:docMk/>
            <pc:sldMk cId="1585318462" sldId="457"/>
            <ac:spMk id="11" creationId="{E72F3716-49FD-BA6E-759B-D9FB95B93D09}"/>
          </ac:spMkLst>
        </pc:spChg>
        <pc:spChg chg="del">
          <ac:chgData name="Soheil Abbasloo" userId="d71572ce-aea6-4a3a-9d7a-c1bc96c12f67" providerId="ADAL" clId="{59270F67-379E-4FBB-B81D-4325566F89EB}" dt="2022-11-13T20:42:56.881" v="178" actId="478"/>
          <ac:spMkLst>
            <pc:docMk/>
            <pc:sldMk cId="1585318462" sldId="457"/>
            <ac:spMk id="12" creationId="{A0CC5AA4-5FBB-F32E-5B0F-4981C98ACC51}"/>
          </ac:spMkLst>
        </pc:spChg>
        <pc:spChg chg="del">
          <ac:chgData name="Soheil Abbasloo" userId="d71572ce-aea6-4a3a-9d7a-c1bc96c12f67" providerId="ADAL" clId="{59270F67-379E-4FBB-B81D-4325566F89EB}" dt="2022-11-13T20:42:56.310" v="177" actId="478"/>
          <ac:spMkLst>
            <pc:docMk/>
            <pc:sldMk cId="1585318462" sldId="457"/>
            <ac:spMk id="14" creationId="{9311BC7E-8EF7-5BE3-A6BB-6B9AED18C3B6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18" creationId="{A50AF3A0-07A7-8BE9-BD60-F94C40654F4D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21" creationId="{BB2DD11C-9E8C-AE16-B1CF-CC49DAA9D7FB}"/>
          </ac:spMkLst>
        </pc:spChg>
        <pc:spChg chg="del">
          <ac:chgData name="Soheil Abbasloo" userId="d71572ce-aea6-4a3a-9d7a-c1bc96c12f67" providerId="ADAL" clId="{59270F67-379E-4FBB-B81D-4325566F89EB}" dt="2022-11-13T20:42:16.788" v="162" actId="478"/>
          <ac:spMkLst>
            <pc:docMk/>
            <pc:sldMk cId="1585318462" sldId="457"/>
            <ac:spMk id="22" creationId="{2895E545-C85C-39FB-10D7-47A40539C2E8}"/>
          </ac:spMkLst>
        </pc:spChg>
        <pc:spChg chg="del mod">
          <ac:chgData name="Soheil Abbasloo" userId="d71572ce-aea6-4a3a-9d7a-c1bc96c12f67" providerId="ADAL" clId="{59270F67-379E-4FBB-B81D-4325566F89EB}" dt="2022-11-13T20:44:21.487" v="220" actId="478"/>
          <ac:spMkLst>
            <pc:docMk/>
            <pc:sldMk cId="1585318462" sldId="457"/>
            <ac:spMk id="23" creationId="{3A077D9A-E55D-587A-6A8B-9694198FB0A3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27" creationId="{1BCA92C1-E51D-F391-C314-83B3BC7A82E0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31" creationId="{192B7963-5C67-6F87-E254-559C783F2BB0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33" creationId="{8A01E5A0-F740-E959-D306-72FDCD87F975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34" creationId="{67249107-9B7D-72C7-875F-DADC01979573}"/>
          </ac:spMkLst>
        </pc:spChg>
        <pc:spChg chg="add del">
          <ac:chgData name="Soheil Abbasloo" userId="d71572ce-aea6-4a3a-9d7a-c1bc96c12f67" providerId="ADAL" clId="{59270F67-379E-4FBB-B81D-4325566F89EB}" dt="2022-11-13T20:45:46.749" v="291" actId="478"/>
          <ac:spMkLst>
            <pc:docMk/>
            <pc:sldMk cId="1585318462" sldId="457"/>
            <ac:spMk id="37" creationId="{65BD0D0C-5026-4E1B-48F1-404CE7437CDD}"/>
          </ac:spMkLst>
        </pc:spChg>
        <pc:spChg chg="del">
          <ac:chgData name="Soheil Abbasloo" userId="d71572ce-aea6-4a3a-9d7a-c1bc96c12f67" providerId="ADAL" clId="{59270F67-379E-4FBB-B81D-4325566F89EB}" dt="2022-11-13T20:42:51.933" v="173" actId="478"/>
          <ac:spMkLst>
            <pc:docMk/>
            <pc:sldMk cId="1585318462" sldId="457"/>
            <ac:spMk id="38" creationId="{2DDD24DC-45C0-6ED9-3A06-C1ABEDFFC583}"/>
          </ac:spMkLst>
        </pc:spChg>
        <pc:spChg chg="del">
          <ac:chgData name="Soheil Abbasloo" userId="d71572ce-aea6-4a3a-9d7a-c1bc96c12f67" providerId="ADAL" clId="{59270F67-379E-4FBB-B81D-4325566F89EB}" dt="2022-11-13T20:42:51.293" v="172" actId="478"/>
          <ac:spMkLst>
            <pc:docMk/>
            <pc:sldMk cId="1585318462" sldId="457"/>
            <ac:spMk id="39" creationId="{EDA0D03C-504C-AC14-B47F-F0FA1ED62D1A}"/>
          </ac:spMkLst>
        </pc:spChg>
        <pc:spChg chg="del">
          <ac:chgData name="Soheil Abbasloo" userId="d71572ce-aea6-4a3a-9d7a-c1bc96c12f67" providerId="ADAL" clId="{59270F67-379E-4FBB-B81D-4325566F89EB}" dt="2022-11-13T20:42:50.759" v="171" actId="478"/>
          <ac:spMkLst>
            <pc:docMk/>
            <pc:sldMk cId="1585318462" sldId="457"/>
            <ac:spMk id="40" creationId="{E8A69755-733F-D848-AEF2-4198B63CE5CE}"/>
          </ac:spMkLst>
        </pc:spChg>
        <pc:spChg chg="del">
          <ac:chgData name="Soheil Abbasloo" userId="d71572ce-aea6-4a3a-9d7a-c1bc96c12f67" providerId="ADAL" clId="{59270F67-379E-4FBB-B81D-4325566F89EB}" dt="2022-11-13T20:42:50.100" v="170" actId="478"/>
          <ac:spMkLst>
            <pc:docMk/>
            <pc:sldMk cId="1585318462" sldId="457"/>
            <ac:spMk id="41" creationId="{16D75681-E63B-EB0B-63B1-042F80E03853}"/>
          </ac:spMkLst>
        </pc:spChg>
        <pc:spChg chg="del">
          <ac:chgData name="Soheil Abbasloo" userId="d71572ce-aea6-4a3a-9d7a-c1bc96c12f67" providerId="ADAL" clId="{59270F67-379E-4FBB-B81D-4325566F89EB}" dt="2022-11-13T20:44:13.665" v="218" actId="478"/>
          <ac:spMkLst>
            <pc:docMk/>
            <pc:sldMk cId="1585318462" sldId="457"/>
            <ac:spMk id="42" creationId="{FD7409BE-CC64-0561-0F5D-F0476C6EA78F}"/>
          </ac:spMkLst>
        </pc:spChg>
        <pc:spChg chg="add mod">
          <ac:chgData name="Soheil Abbasloo" userId="d71572ce-aea6-4a3a-9d7a-c1bc96c12f67" providerId="ADAL" clId="{59270F67-379E-4FBB-B81D-4325566F89EB}" dt="2022-11-13T20:50:21.893" v="465" actId="1076"/>
          <ac:spMkLst>
            <pc:docMk/>
            <pc:sldMk cId="1585318462" sldId="457"/>
            <ac:spMk id="52" creationId="{DB4D624E-5577-07A6-EE80-86C5F068F98A}"/>
          </ac:spMkLst>
        </pc:spChg>
        <pc:spChg chg="mod">
          <ac:chgData name="Soheil Abbasloo" userId="d71572ce-aea6-4a3a-9d7a-c1bc96c12f67" providerId="ADAL" clId="{59270F67-379E-4FBB-B81D-4325566F89EB}" dt="2022-11-13T20:48:59.959" v="440" actId="20577"/>
          <ac:spMkLst>
            <pc:docMk/>
            <pc:sldMk cId="1585318462" sldId="457"/>
            <ac:spMk id="19458" creationId="{D388B32E-B2E4-DD78-D919-1864CBE2F75D}"/>
          </ac:spMkLst>
        </pc:spChg>
        <pc:spChg chg="del">
          <ac:chgData name="Soheil Abbasloo" userId="d71572ce-aea6-4a3a-9d7a-c1bc96c12f67" providerId="ADAL" clId="{59270F67-379E-4FBB-B81D-4325566F89EB}" dt="2022-11-13T20:45:06.999" v="277" actId="478"/>
          <ac:spMkLst>
            <pc:docMk/>
            <pc:sldMk cId="1585318462" sldId="457"/>
            <ac:spMk id="19472" creationId="{6946992B-8101-C78B-876A-25FADC361BF6}"/>
          </ac:spMkLst>
        </pc:spChg>
        <pc:spChg chg="mod">
          <ac:chgData name="Soheil Abbasloo" userId="d71572ce-aea6-4a3a-9d7a-c1bc96c12f67" providerId="ADAL" clId="{59270F67-379E-4FBB-B81D-4325566F89EB}" dt="2022-11-13T20:46:22.883" v="319" actId="166"/>
          <ac:spMkLst>
            <pc:docMk/>
            <pc:sldMk cId="1585318462" sldId="457"/>
            <ac:spMk id="19473" creationId="{267DF987-09E8-1192-8667-9C58B5B3E5FA}"/>
          </ac:spMkLst>
        </pc:spChg>
        <pc:spChg chg="mod">
          <ac:chgData name="Soheil Abbasloo" userId="d71572ce-aea6-4a3a-9d7a-c1bc96c12f67" providerId="ADAL" clId="{59270F67-379E-4FBB-B81D-4325566F89EB}" dt="2022-11-13T20:46:00.803" v="293" actId="1076"/>
          <ac:spMkLst>
            <pc:docMk/>
            <pc:sldMk cId="1585318462" sldId="457"/>
            <ac:spMk id="19474" creationId="{1A66D841-2CAD-B17F-5796-EA720631EC98}"/>
          </ac:spMkLst>
        </pc:spChg>
        <pc:spChg chg="del mod">
          <ac:chgData name="Soheil Abbasloo" userId="d71572ce-aea6-4a3a-9d7a-c1bc96c12f67" providerId="ADAL" clId="{59270F67-379E-4FBB-B81D-4325566F89EB}" dt="2022-11-13T20:48:19.888" v="418" actId="478"/>
          <ac:spMkLst>
            <pc:docMk/>
            <pc:sldMk cId="1585318462" sldId="457"/>
            <ac:spMk id="19476" creationId="{E1B71887-8BBA-40B4-68DE-E14FFE038AB0}"/>
          </ac:spMkLst>
        </pc:spChg>
        <pc:grpChg chg="mod">
          <ac:chgData name="Soheil Abbasloo" userId="d71572ce-aea6-4a3a-9d7a-c1bc96c12f67" providerId="ADAL" clId="{59270F67-379E-4FBB-B81D-4325566F89EB}" dt="2022-11-13T20:44:25.575" v="254" actId="1035"/>
          <ac:grpSpMkLst>
            <pc:docMk/>
            <pc:sldMk cId="1585318462" sldId="457"/>
            <ac:grpSpMk id="15" creationId="{07FAB24D-A827-A936-3BA2-683435978D19}"/>
          </ac:grpSpMkLst>
        </pc:grpChg>
        <pc:picChg chg="del mod">
          <ac:chgData name="Soheil Abbasloo" userId="d71572ce-aea6-4a3a-9d7a-c1bc96c12f67" providerId="ADAL" clId="{59270F67-379E-4FBB-B81D-4325566F89EB}" dt="2022-11-13T21:40:38.281" v="1186" actId="478"/>
          <ac:picMkLst>
            <pc:docMk/>
            <pc:sldMk cId="1585318462" sldId="457"/>
            <ac:picMk id="36" creationId="{9EBC635E-481A-CE39-A952-7EB940EC5729}"/>
          </ac:picMkLst>
        </pc:picChg>
        <pc:picChg chg="add mod modCrop">
          <ac:chgData name="Soheil Abbasloo" userId="d71572ce-aea6-4a3a-9d7a-c1bc96c12f67" providerId="ADAL" clId="{59270F67-379E-4FBB-B81D-4325566F89EB}" dt="2022-11-13T21:40:49.048" v="1190" actId="1076"/>
          <ac:picMkLst>
            <pc:docMk/>
            <pc:sldMk cId="1585318462" sldId="457"/>
            <ac:picMk id="53" creationId="{7A7B3BA4-BD7E-A621-AFCE-91D69B121DE7}"/>
          </ac:picMkLst>
        </pc:picChg>
        <pc:cxnChg chg="del mod">
          <ac:chgData name="Soheil Abbasloo" userId="d71572ce-aea6-4a3a-9d7a-c1bc96c12f67" providerId="ADAL" clId="{59270F67-379E-4FBB-B81D-4325566F89EB}" dt="2022-11-13T20:44:06.568" v="217" actId="478"/>
          <ac:cxnSpMkLst>
            <pc:docMk/>
            <pc:sldMk cId="1585318462" sldId="457"/>
            <ac:cxnSpMk id="13" creationId="{5FF22A51-D44F-88B5-72CF-DF8C35EAE69E}"/>
          </ac:cxnSpMkLst>
        </pc:cxnChg>
        <pc:cxnChg chg="mod">
          <ac:chgData name="Soheil Abbasloo" userId="d71572ce-aea6-4a3a-9d7a-c1bc96c12f67" providerId="ADAL" clId="{59270F67-379E-4FBB-B81D-4325566F89EB}" dt="2022-11-13T20:46:06.307" v="294" actId="14100"/>
          <ac:cxnSpMkLst>
            <pc:docMk/>
            <pc:sldMk cId="1585318462" sldId="457"/>
            <ac:cxnSpMk id="16" creationId="{D38980B2-D8C4-AB3B-AFF9-E0F5A7395A03}"/>
          </ac:cxnSpMkLst>
        </pc:cxnChg>
        <pc:cxnChg chg="del mod">
          <ac:chgData name="Soheil Abbasloo" userId="d71572ce-aea6-4a3a-9d7a-c1bc96c12f67" providerId="ADAL" clId="{59270F67-379E-4FBB-B81D-4325566F89EB}" dt="2022-11-13T20:44:06.568" v="217" actId="478"/>
          <ac:cxnSpMkLst>
            <pc:docMk/>
            <pc:sldMk cId="1585318462" sldId="457"/>
            <ac:cxnSpMk id="17" creationId="{8EA2F25C-C411-C36B-21DC-D977AC031F80}"/>
          </ac:cxnSpMkLst>
        </pc:cxnChg>
        <pc:cxnChg chg="mod">
          <ac:chgData name="Soheil Abbasloo" userId="d71572ce-aea6-4a3a-9d7a-c1bc96c12f67" providerId="ADAL" clId="{59270F67-379E-4FBB-B81D-4325566F89EB}" dt="2022-11-13T20:44:25.575" v="254" actId="1035"/>
          <ac:cxnSpMkLst>
            <pc:docMk/>
            <pc:sldMk cId="1585318462" sldId="457"/>
            <ac:cxnSpMk id="19" creationId="{5DFC14F7-6A9A-5B4A-03E3-88AC62C33940}"/>
          </ac:cxnSpMkLst>
        </pc:cxnChg>
        <pc:cxnChg chg="mod">
          <ac:chgData name="Soheil Abbasloo" userId="d71572ce-aea6-4a3a-9d7a-c1bc96c12f67" providerId="ADAL" clId="{59270F67-379E-4FBB-B81D-4325566F89EB}" dt="2022-11-13T20:50:18.624" v="464" actId="208"/>
          <ac:cxnSpMkLst>
            <pc:docMk/>
            <pc:sldMk cId="1585318462" sldId="457"/>
            <ac:cxnSpMk id="20" creationId="{EDC54FD9-18F4-855F-D8D7-E001EC05A3CD}"/>
          </ac:cxnSpMkLst>
        </pc:cxnChg>
        <pc:cxnChg chg="mod">
          <ac:chgData name="Soheil Abbasloo" userId="d71572ce-aea6-4a3a-9d7a-c1bc96c12f67" providerId="ADAL" clId="{59270F67-379E-4FBB-B81D-4325566F89EB}" dt="2022-11-13T20:44:25.575" v="254" actId="1035"/>
          <ac:cxnSpMkLst>
            <pc:docMk/>
            <pc:sldMk cId="1585318462" sldId="457"/>
            <ac:cxnSpMk id="24" creationId="{56BAA708-85D0-A0F9-C4CB-DDCA695E373F}"/>
          </ac:cxnSpMkLst>
        </pc:cxnChg>
        <pc:cxnChg chg="mod">
          <ac:chgData name="Soheil Abbasloo" userId="d71572ce-aea6-4a3a-9d7a-c1bc96c12f67" providerId="ADAL" clId="{59270F67-379E-4FBB-B81D-4325566F89EB}" dt="2022-11-13T20:50:18.624" v="464" actId="208"/>
          <ac:cxnSpMkLst>
            <pc:docMk/>
            <pc:sldMk cId="1585318462" sldId="457"/>
            <ac:cxnSpMk id="25" creationId="{A86008BF-45C7-1C7F-6276-539EE1037A11}"/>
          </ac:cxnSpMkLst>
        </pc:cxnChg>
        <pc:cxnChg chg="mod">
          <ac:chgData name="Soheil Abbasloo" userId="d71572ce-aea6-4a3a-9d7a-c1bc96c12f67" providerId="ADAL" clId="{59270F67-379E-4FBB-B81D-4325566F89EB}" dt="2022-11-13T20:46:31.564" v="320" actId="1076"/>
          <ac:cxnSpMkLst>
            <pc:docMk/>
            <pc:sldMk cId="1585318462" sldId="457"/>
            <ac:cxnSpMk id="26" creationId="{CC0E0C72-3EC4-9EE2-58E7-435DDE49335E}"/>
          </ac:cxnSpMkLst>
        </pc:cxnChg>
        <pc:cxnChg chg="del mod">
          <ac:chgData name="Soheil Abbasloo" userId="d71572ce-aea6-4a3a-9d7a-c1bc96c12f67" providerId="ADAL" clId="{59270F67-379E-4FBB-B81D-4325566F89EB}" dt="2022-11-13T20:43:17.481" v="192" actId="478"/>
          <ac:cxnSpMkLst>
            <pc:docMk/>
            <pc:sldMk cId="1585318462" sldId="457"/>
            <ac:cxnSpMk id="28" creationId="{A18EF9ED-23E7-C044-756A-9656CD0D43E6}"/>
          </ac:cxnSpMkLst>
        </pc:cxnChg>
        <pc:cxnChg chg="del">
          <ac:chgData name="Soheil Abbasloo" userId="d71572ce-aea6-4a3a-9d7a-c1bc96c12f67" providerId="ADAL" clId="{59270F67-379E-4FBB-B81D-4325566F89EB}" dt="2022-11-13T20:43:18.705" v="193" actId="478"/>
          <ac:cxnSpMkLst>
            <pc:docMk/>
            <pc:sldMk cId="1585318462" sldId="457"/>
            <ac:cxnSpMk id="29" creationId="{A4917DA6-3347-99EF-5BE4-772AA00D7314}"/>
          </ac:cxnSpMkLst>
        </pc:cxnChg>
        <pc:cxnChg chg="mod">
          <ac:chgData name="Soheil Abbasloo" userId="d71572ce-aea6-4a3a-9d7a-c1bc96c12f67" providerId="ADAL" clId="{59270F67-379E-4FBB-B81D-4325566F89EB}" dt="2022-11-13T20:44:25.575" v="254" actId="1035"/>
          <ac:cxnSpMkLst>
            <pc:docMk/>
            <pc:sldMk cId="1585318462" sldId="457"/>
            <ac:cxnSpMk id="30" creationId="{400DD2DB-B817-3092-F277-08C5BA116FC4}"/>
          </ac:cxnSpMkLst>
        </pc:cxnChg>
        <pc:cxnChg chg="mod">
          <ac:chgData name="Soheil Abbasloo" userId="d71572ce-aea6-4a3a-9d7a-c1bc96c12f67" providerId="ADAL" clId="{59270F67-379E-4FBB-B81D-4325566F89EB}" dt="2022-11-13T20:44:25.575" v="254" actId="1035"/>
          <ac:cxnSpMkLst>
            <pc:docMk/>
            <pc:sldMk cId="1585318462" sldId="457"/>
            <ac:cxnSpMk id="32" creationId="{BD435D70-B648-E4DD-966B-BF83BA1B954A}"/>
          </ac:cxnSpMkLst>
        </pc:cxnChg>
        <pc:cxnChg chg="mod">
          <ac:chgData name="Soheil Abbasloo" userId="d71572ce-aea6-4a3a-9d7a-c1bc96c12f67" providerId="ADAL" clId="{59270F67-379E-4FBB-B81D-4325566F89EB}" dt="2022-11-13T20:46:11.824" v="295" actId="14100"/>
          <ac:cxnSpMkLst>
            <pc:docMk/>
            <pc:sldMk cId="1585318462" sldId="457"/>
            <ac:cxnSpMk id="35" creationId="{4F399F5F-87F4-31F9-02EE-3397FABE1425}"/>
          </ac:cxnSpMkLst>
        </pc:cxnChg>
      </pc:sldChg>
      <pc:sldChg chg="addSp modSp add mod modAnim">
        <pc:chgData name="Soheil Abbasloo" userId="d71572ce-aea6-4a3a-9d7a-c1bc96c12f67" providerId="ADAL" clId="{59270F67-379E-4FBB-B81D-4325566F89EB}" dt="2022-11-14T21:34:22.531" v="3859"/>
        <pc:sldMkLst>
          <pc:docMk/>
          <pc:sldMk cId="1306301088" sldId="458"/>
        </pc:sldMkLst>
        <pc:spChg chg="add mod">
          <ac:chgData name="Soheil Abbasloo" userId="d71572ce-aea6-4a3a-9d7a-c1bc96c12f67" providerId="ADAL" clId="{59270F67-379E-4FBB-B81D-4325566F89EB}" dt="2022-11-13T20:49:50.993" v="460" actId="207"/>
          <ac:spMkLst>
            <pc:docMk/>
            <pc:sldMk cId="1306301088" sldId="458"/>
            <ac:spMk id="3" creationId="{033ABCD2-70AD-D65C-8B98-F111A29CAB72}"/>
          </ac:spMkLst>
        </pc:spChg>
        <pc:spChg chg="mod">
          <ac:chgData name="Soheil Abbasloo" userId="d71572ce-aea6-4a3a-9d7a-c1bc96c12f67" providerId="ADAL" clId="{59270F67-379E-4FBB-B81D-4325566F89EB}" dt="2022-11-13T20:50:42.404" v="470" actId="1076"/>
          <ac:spMkLst>
            <pc:docMk/>
            <pc:sldMk cId="1306301088" sldId="458"/>
            <ac:spMk id="52" creationId="{DB4D624E-5577-07A6-EE80-86C5F068F98A}"/>
          </ac:spMkLst>
        </pc:spChg>
        <pc:spChg chg="mod">
          <ac:chgData name="Soheil Abbasloo" userId="d71572ce-aea6-4a3a-9d7a-c1bc96c12f67" providerId="ADAL" clId="{59270F67-379E-4FBB-B81D-4325566F89EB}" dt="2022-11-13T20:48:54.200" v="429"/>
          <ac:spMkLst>
            <pc:docMk/>
            <pc:sldMk cId="1306301088" sldId="458"/>
            <ac:spMk id="19458" creationId="{D388B32E-B2E4-DD78-D919-1864CBE2F75D}"/>
          </ac:spMkLst>
        </pc:spChg>
        <pc:spChg chg="mod">
          <ac:chgData name="Soheil Abbasloo" userId="d71572ce-aea6-4a3a-9d7a-c1bc96c12f67" providerId="ADAL" clId="{59270F67-379E-4FBB-B81D-4325566F89EB}" dt="2022-11-13T20:48:45.574" v="428" actId="14100"/>
          <ac:spMkLst>
            <pc:docMk/>
            <pc:sldMk cId="1306301088" sldId="458"/>
            <ac:spMk id="19477" creationId="{06810992-54B2-9F1F-F856-C2AF399F011B}"/>
          </ac:spMkLst>
        </pc:spChg>
        <pc:picChg chg="mod">
          <ac:chgData name="Soheil Abbasloo" userId="d71572ce-aea6-4a3a-9d7a-c1bc96c12f67" providerId="ADAL" clId="{59270F67-379E-4FBB-B81D-4325566F89EB}" dt="2022-11-13T20:50:32.755" v="468" actId="1076"/>
          <ac:picMkLst>
            <pc:docMk/>
            <pc:sldMk cId="1306301088" sldId="458"/>
            <ac:picMk id="36" creationId="{9EBC635E-481A-CE39-A952-7EB940EC5729}"/>
          </ac:picMkLst>
        </pc:picChg>
        <pc:cxnChg chg="mod">
          <ac:chgData name="Soheil Abbasloo" userId="d71572ce-aea6-4a3a-9d7a-c1bc96c12f67" providerId="ADAL" clId="{59270F67-379E-4FBB-B81D-4325566F89EB}" dt="2022-11-13T20:50:08.962" v="461" actId="208"/>
          <ac:cxnSpMkLst>
            <pc:docMk/>
            <pc:sldMk cId="1306301088" sldId="458"/>
            <ac:cxnSpMk id="20" creationId="{EDC54FD9-18F4-855F-D8D7-E001EC05A3CD}"/>
          </ac:cxnSpMkLst>
        </pc:cxnChg>
        <pc:cxnChg chg="mod">
          <ac:chgData name="Soheil Abbasloo" userId="d71572ce-aea6-4a3a-9d7a-c1bc96c12f67" providerId="ADAL" clId="{59270F67-379E-4FBB-B81D-4325566F89EB}" dt="2022-11-13T20:50:11.536" v="462" actId="208"/>
          <ac:cxnSpMkLst>
            <pc:docMk/>
            <pc:sldMk cId="1306301088" sldId="458"/>
            <ac:cxnSpMk id="25" creationId="{A86008BF-45C7-1C7F-6276-539EE1037A11}"/>
          </ac:cxnSpMkLst>
        </pc:cxnChg>
      </pc:sldChg>
      <pc:sldChg chg="delSp modSp new mod ord">
        <pc:chgData name="Soheil Abbasloo" userId="d71572ce-aea6-4a3a-9d7a-c1bc96c12f67" providerId="ADAL" clId="{59270F67-379E-4FBB-B81D-4325566F89EB}" dt="2022-11-15T14:02:16.005" v="4386" actId="6549"/>
        <pc:sldMkLst>
          <pc:docMk/>
          <pc:sldMk cId="1703442278" sldId="459"/>
        </pc:sldMkLst>
        <pc:spChg chg="mod">
          <ac:chgData name="Soheil Abbasloo" userId="d71572ce-aea6-4a3a-9d7a-c1bc96c12f67" providerId="ADAL" clId="{59270F67-379E-4FBB-B81D-4325566F89EB}" dt="2022-11-15T14:02:16.005" v="4386" actId="6549"/>
          <ac:spMkLst>
            <pc:docMk/>
            <pc:sldMk cId="1703442278" sldId="459"/>
            <ac:spMk id="3" creationId="{116BBD81-396F-F33D-FCEC-016F0443EBBF}"/>
          </ac:spMkLst>
        </pc:spChg>
        <pc:spChg chg="del mod">
          <ac:chgData name="Soheil Abbasloo" userId="d71572ce-aea6-4a3a-9d7a-c1bc96c12f67" providerId="ADAL" clId="{59270F67-379E-4FBB-B81D-4325566F89EB}" dt="2022-11-15T14:00:35.840" v="4345" actId="478"/>
          <ac:spMkLst>
            <pc:docMk/>
            <pc:sldMk cId="1703442278" sldId="459"/>
            <ac:spMk id="4" creationId="{A22A61A4-CF1A-27D5-1B2E-67687912C29C}"/>
          </ac:spMkLst>
        </pc:spChg>
      </pc:sldChg>
      <pc:sldChg chg="addSp delSp modSp add mod ord">
        <pc:chgData name="Soheil Abbasloo" userId="d71572ce-aea6-4a3a-9d7a-c1bc96c12f67" providerId="ADAL" clId="{59270F67-379E-4FBB-B81D-4325566F89EB}" dt="2022-11-14T21:38:56.148" v="3882" actId="207"/>
        <pc:sldMkLst>
          <pc:docMk/>
          <pc:sldMk cId="2347609420" sldId="460"/>
        </pc:sldMkLst>
        <pc:spChg chg="add 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2" creationId="{33213C53-3E00-9742-2AE7-A43A21AAE721}"/>
          </ac:spMkLst>
        </pc:spChg>
        <pc:spChg chg="add 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3" creationId="{6B3A39C8-E65A-2343-03D8-B336010D269E}"/>
          </ac:spMkLst>
        </pc:spChg>
        <pc:spChg chg="add 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4" creationId="{7102F96F-9AFD-3303-B482-E4D848D93BA9}"/>
          </ac:spMkLst>
        </pc:spChg>
        <pc:spChg chg="add 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5" creationId="{B2D6965F-9E24-1A39-729E-B6A34042E9A2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7" creationId="{E60DC856-DA99-D3CD-054F-B0A46417CB15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8" creationId="{58CEB7FE-0048-63C3-7069-063D4F4649AE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9" creationId="{094FCC24-2755-985F-C548-E7B5CDE99F03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10" creationId="{6B072883-292E-A072-A77C-73231CE89A72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11" creationId="{94A4F9D9-82EA-0C26-9608-6524486040C2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12" creationId="{123C4686-F2CB-D729-6C2F-261E7E6A99C9}"/>
          </ac:spMkLst>
        </pc:spChg>
        <pc:spChg chg="mod">
          <ac:chgData name="Soheil Abbasloo" userId="d71572ce-aea6-4a3a-9d7a-c1bc96c12f67" providerId="ADAL" clId="{59270F67-379E-4FBB-B81D-4325566F89EB}" dt="2022-11-14T21:38:56.148" v="3882" actId="207"/>
          <ac:spMkLst>
            <pc:docMk/>
            <pc:sldMk cId="2347609420" sldId="460"/>
            <ac:spMk id="36867" creationId="{618D4074-02C7-8978-EE7F-341B3988CA86}"/>
          </ac:spMkLst>
        </pc:spChg>
        <pc:grpChg chg="add mod">
          <ac:chgData name="Soheil Abbasloo" userId="d71572ce-aea6-4a3a-9d7a-c1bc96c12f67" providerId="ADAL" clId="{59270F67-379E-4FBB-B81D-4325566F89EB}" dt="2022-11-14T00:12:14.691" v="3283"/>
          <ac:grpSpMkLst>
            <pc:docMk/>
            <pc:sldMk cId="2347609420" sldId="460"/>
            <ac:grpSpMk id="6" creationId="{444369B9-E9A8-42FC-2605-7022BE374C82}"/>
          </ac:grpSpMkLst>
        </pc:grpChg>
        <pc:grpChg chg="del">
          <ac:chgData name="Soheil Abbasloo" userId="d71572ce-aea6-4a3a-9d7a-c1bc96c12f67" providerId="ADAL" clId="{59270F67-379E-4FBB-B81D-4325566F89EB}" dt="2022-11-14T00:12:14.081" v="3282" actId="478"/>
          <ac:grpSpMkLst>
            <pc:docMk/>
            <pc:sldMk cId="2347609420" sldId="460"/>
            <ac:grpSpMk id="36869" creationId="{8FBBCB2C-6DE2-32D6-880F-14D0AE502A1D}"/>
          </ac:grpSpMkLst>
        </pc:grpChg>
      </pc:sldChg>
      <pc:sldChg chg="addSp delSp modSp new mod modAnim">
        <pc:chgData name="Soheil Abbasloo" userId="d71572ce-aea6-4a3a-9d7a-c1bc96c12f67" providerId="ADAL" clId="{59270F67-379E-4FBB-B81D-4325566F89EB}" dt="2022-11-14T22:18:09.791" v="4134"/>
        <pc:sldMkLst>
          <pc:docMk/>
          <pc:sldMk cId="3089792970" sldId="461"/>
        </pc:sldMkLst>
        <pc:spChg chg="del">
          <ac:chgData name="Soheil Abbasloo" userId="d71572ce-aea6-4a3a-9d7a-c1bc96c12f67" providerId="ADAL" clId="{59270F67-379E-4FBB-B81D-4325566F89EB}" dt="2022-11-13T22:09:55.723" v="1349" actId="478"/>
          <ac:spMkLst>
            <pc:docMk/>
            <pc:sldMk cId="3089792970" sldId="461"/>
            <ac:spMk id="3" creationId="{19BE170D-3296-E075-DEF1-C226FA4DA434}"/>
          </ac:spMkLst>
        </pc:spChg>
        <pc:spChg chg="mod">
          <ac:chgData name="Soheil Abbasloo" userId="d71572ce-aea6-4a3a-9d7a-c1bc96c12f67" providerId="ADAL" clId="{59270F67-379E-4FBB-B81D-4325566F89EB}" dt="2022-11-13T21:46:43.612" v="1321" actId="20577"/>
          <ac:spMkLst>
            <pc:docMk/>
            <pc:sldMk cId="3089792970" sldId="461"/>
            <ac:spMk id="4" creationId="{C33BAFA8-D78B-D203-AB5F-DFD947201E99}"/>
          </ac:spMkLst>
        </pc:spChg>
        <pc:spChg chg="add mod">
          <ac:chgData name="Soheil Abbasloo" userId="d71572ce-aea6-4a3a-9d7a-c1bc96c12f67" providerId="ADAL" clId="{59270F67-379E-4FBB-B81D-4325566F89EB}" dt="2022-11-13T23:46:15.615" v="2741" actId="6549"/>
          <ac:spMkLst>
            <pc:docMk/>
            <pc:sldMk cId="3089792970" sldId="461"/>
            <ac:spMk id="8" creationId="{2F3FE591-25C2-3FE4-B792-644F7B6AA89D}"/>
          </ac:spMkLst>
        </pc:spChg>
        <pc:spChg chg="add mod">
          <ac:chgData name="Soheil Abbasloo" userId="d71572ce-aea6-4a3a-9d7a-c1bc96c12f67" providerId="ADAL" clId="{59270F67-379E-4FBB-B81D-4325566F89EB}" dt="2022-11-13T23:46:18.283" v="2743" actId="20577"/>
          <ac:spMkLst>
            <pc:docMk/>
            <pc:sldMk cId="3089792970" sldId="461"/>
            <ac:spMk id="12" creationId="{51ECADEB-1C4A-1FF5-A2A7-D0B4E55AD51D}"/>
          </ac:spMkLst>
        </pc:spChg>
        <pc:spChg chg="add mod">
          <ac:chgData name="Soheil Abbasloo" userId="d71572ce-aea6-4a3a-9d7a-c1bc96c12f67" providerId="ADAL" clId="{59270F67-379E-4FBB-B81D-4325566F89EB}" dt="2022-11-13T22:15:03.871" v="1394" actId="12"/>
          <ac:spMkLst>
            <pc:docMk/>
            <pc:sldMk cId="3089792970" sldId="461"/>
            <ac:spMk id="14" creationId="{A3BBA75A-967A-D994-9C44-3AC9CE5DABFE}"/>
          </ac:spMkLst>
        </pc:spChg>
        <pc:picChg chg="add mod">
          <ac:chgData name="Soheil Abbasloo" userId="d71572ce-aea6-4a3a-9d7a-c1bc96c12f67" providerId="ADAL" clId="{59270F67-379E-4FBB-B81D-4325566F89EB}" dt="2022-11-13T22:14:03.062" v="1380" actId="1076"/>
          <ac:picMkLst>
            <pc:docMk/>
            <pc:sldMk cId="3089792970" sldId="461"/>
            <ac:picMk id="6" creationId="{D86EBDC3-CA12-4217-A80C-FBA14D9E14AD}"/>
          </ac:picMkLst>
        </pc:picChg>
        <pc:picChg chg="add del mod">
          <ac:chgData name="Soheil Abbasloo" userId="d71572ce-aea6-4a3a-9d7a-c1bc96c12f67" providerId="ADAL" clId="{59270F67-379E-4FBB-B81D-4325566F89EB}" dt="2022-11-13T22:10:25.802" v="1355" actId="478"/>
          <ac:picMkLst>
            <pc:docMk/>
            <pc:sldMk cId="3089792970" sldId="461"/>
            <ac:picMk id="9" creationId="{241E7ED0-7B95-8C54-4C3F-9465FBB15181}"/>
          </ac:picMkLst>
        </pc:picChg>
        <pc:picChg chg="add mod modCrop">
          <ac:chgData name="Soheil Abbasloo" userId="d71572ce-aea6-4a3a-9d7a-c1bc96c12f67" providerId="ADAL" clId="{59270F67-379E-4FBB-B81D-4325566F89EB}" dt="2022-11-13T22:13:50.513" v="1371" actId="732"/>
          <ac:picMkLst>
            <pc:docMk/>
            <pc:sldMk cId="3089792970" sldId="461"/>
            <ac:picMk id="11" creationId="{A97FD3EF-69DC-7E23-FE3C-97B4698954D7}"/>
          </ac:picMkLst>
        </pc:picChg>
      </pc:sldChg>
      <pc:sldChg chg="addSp delSp modSp add mod ord modAnim">
        <pc:chgData name="Soheil Abbasloo" userId="d71572ce-aea6-4a3a-9d7a-c1bc96c12f67" providerId="ADAL" clId="{59270F67-379E-4FBB-B81D-4325566F89EB}" dt="2022-11-15T16:24:03.272" v="4512"/>
        <pc:sldMkLst>
          <pc:docMk/>
          <pc:sldMk cId="1082122962" sldId="462"/>
        </pc:sldMkLst>
        <pc:spChg chg="add del mod">
          <ac:chgData name="Soheil Abbasloo" userId="d71572ce-aea6-4a3a-9d7a-c1bc96c12f67" providerId="ADAL" clId="{59270F67-379E-4FBB-B81D-4325566F89EB}" dt="2022-11-14T00:30:59.305" v="3645" actId="478"/>
          <ac:spMkLst>
            <pc:docMk/>
            <pc:sldMk cId="1082122962" sldId="462"/>
            <ac:spMk id="2" creationId="{490B44B9-CE78-26D6-21AA-D966B1A18F1E}"/>
          </ac:spMkLst>
        </pc:spChg>
        <pc:spChg chg="add mod">
          <ac:chgData name="Soheil Abbasloo" userId="d71572ce-aea6-4a3a-9d7a-c1bc96c12f67" providerId="ADAL" clId="{59270F67-379E-4FBB-B81D-4325566F89EB}" dt="2022-11-14T23:57:56.335" v="4187" actId="20577"/>
          <ac:spMkLst>
            <pc:docMk/>
            <pc:sldMk cId="1082122962" sldId="462"/>
            <ac:spMk id="2" creationId="{7F599067-E5FA-985D-833F-BB50078463A6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6" creationId="{84ACC277-5D59-FED1-DD11-78CC7D75535F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34" creationId="{4C522817-46FF-B933-3167-A2C61934049F}"/>
          </ac:spMkLst>
        </pc:spChg>
        <pc:spChg chg="del">
          <ac:chgData name="Soheil Abbasloo" userId="d71572ce-aea6-4a3a-9d7a-c1bc96c12f67" providerId="ADAL" clId="{59270F67-379E-4FBB-B81D-4325566F89EB}" dt="2022-11-13T23:27:17.909" v="2075" actId="478"/>
          <ac:spMkLst>
            <pc:docMk/>
            <pc:sldMk cId="1082122962" sldId="462"/>
            <ac:spMk id="35" creationId="{0A1EA964-A433-3FDF-CA4B-DF8F6BF4834F}"/>
          </ac:spMkLst>
        </pc:spChg>
        <pc:spChg chg="del mod">
          <ac:chgData name="Soheil Abbasloo" userId="d71572ce-aea6-4a3a-9d7a-c1bc96c12f67" providerId="ADAL" clId="{59270F67-379E-4FBB-B81D-4325566F89EB}" dt="2022-11-14T00:29:25.084" v="3626" actId="478"/>
          <ac:spMkLst>
            <pc:docMk/>
            <pc:sldMk cId="1082122962" sldId="462"/>
            <ac:spMk id="38" creationId="{DBA5925E-4662-6580-7C28-E45D35296B22}"/>
          </ac:spMkLst>
        </pc:spChg>
        <pc:spChg chg="mod">
          <ac:chgData name="Soheil Abbasloo" userId="d71572ce-aea6-4a3a-9d7a-c1bc96c12f67" providerId="ADAL" clId="{59270F67-379E-4FBB-B81D-4325566F89EB}" dt="2022-11-14T00:28:42.459" v="3617" actId="1076"/>
          <ac:spMkLst>
            <pc:docMk/>
            <pc:sldMk cId="1082122962" sldId="462"/>
            <ac:spMk id="83970" creationId="{7DC5B36A-058A-2585-D733-DDD5B17855A9}"/>
          </ac:spMkLst>
        </pc:spChg>
        <pc:spChg chg="mod">
          <ac:chgData name="Soheil Abbasloo" userId="d71572ce-aea6-4a3a-9d7a-c1bc96c12f67" providerId="ADAL" clId="{59270F67-379E-4FBB-B81D-4325566F89EB}" dt="2022-11-14T23:59:02.913" v="4200" actId="207"/>
          <ac:spMkLst>
            <pc:docMk/>
            <pc:sldMk cId="1082122962" sldId="462"/>
            <ac:spMk id="83971" creationId="{03AA9F9D-8926-E5DB-BF1F-E3BB20445C82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83977" creationId="{A3AD0DE8-6DB0-1DF9-90E2-870BF0676316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83982" creationId="{356CDF47-70B0-AFEA-6D02-97A3ADCCC29F}"/>
          </ac:spMkLst>
        </pc:spChg>
        <pc:spChg chg="del">
          <ac:chgData name="Soheil Abbasloo" userId="d71572ce-aea6-4a3a-9d7a-c1bc96c12f67" providerId="ADAL" clId="{59270F67-379E-4FBB-B81D-4325566F89EB}" dt="2022-11-13T23:28:42.851" v="2123" actId="478"/>
          <ac:spMkLst>
            <pc:docMk/>
            <pc:sldMk cId="1082122962" sldId="462"/>
            <ac:spMk id="83983" creationId="{F15CE7C7-FE01-B93F-FF09-EA96E3855C69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83984" creationId="{8F6BE689-5062-22C9-D308-0A1E5447006D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83985" creationId="{2469F338-5413-30B3-492D-70A7EF0C5500}"/>
          </ac:spMkLst>
        </pc:spChg>
        <pc:grpChg chg="mod">
          <ac:chgData name="Soheil Abbasloo" userId="d71572ce-aea6-4a3a-9d7a-c1bc96c12f67" providerId="ADAL" clId="{59270F67-379E-4FBB-B81D-4325566F89EB}" dt="2022-11-14T00:34:04.690" v="3749" actId="1037"/>
          <ac:grpSpMkLst>
            <pc:docMk/>
            <pc:sldMk cId="1082122962" sldId="462"/>
            <ac:grpSpMk id="15" creationId="{37561EF0-6FBF-4B42-22B9-1FB8640C2129}"/>
          </ac:grpSpMkLst>
        </pc:grpChg>
        <pc:grpChg chg="add del mod">
          <ac:chgData name="Soheil Abbasloo" userId="d71572ce-aea6-4a3a-9d7a-c1bc96c12f67" providerId="ADAL" clId="{59270F67-379E-4FBB-B81D-4325566F89EB}" dt="2022-11-14T00:31:29.864" v="3662"/>
          <ac:grpSpMkLst>
            <pc:docMk/>
            <pc:sldMk cId="1082122962" sldId="462"/>
            <ac:grpSpMk id="18" creationId="{2617A661-2373-A092-D3E5-43759A2A1766}"/>
          </ac:grpSpMkLst>
        </pc:grpChg>
        <pc:picChg chg="mod">
          <ac:chgData name="Soheil Abbasloo" userId="d71572ce-aea6-4a3a-9d7a-c1bc96c12f67" providerId="ADAL" clId="{59270F67-379E-4FBB-B81D-4325566F89EB}" dt="2022-11-14T00:34:04.690" v="3749" actId="1037"/>
          <ac:picMkLst>
            <pc:docMk/>
            <pc:sldMk cId="1082122962" sldId="462"/>
            <ac:picMk id="4" creationId="{1558551E-F7C4-6A7D-CF73-7703881F0FA7}"/>
          </ac:picMkLst>
        </pc:picChg>
        <pc:picChg chg="add mod">
          <ac:chgData name="Soheil Abbasloo" userId="d71572ce-aea6-4a3a-9d7a-c1bc96c12f67" providerId="ADAL" clId="{59270F67-379E-4FBB-B81D-4325566F89EB}" dt="2022-11-14T00:34:04.690" v="3749" actId="1037"/>
          <ac:picMkLst>
            <pc:docMk/>
            <pc:sldMk cId="1082122962" sldId="462"/>
            <ac:picMk id="25" creationId="{73D8FAF5-C0E3-D6E9-E576-E682E0C3BBDD}"/>
          </ac:picMkLst>
        </pc:picChg>
        <pc:inkChg chg="add del">
          <ac:chgData name="Soheil Abbasloo" userId="d71572ce-aea6-4a3a-9d7a-c1bc96c12f67" providerId="ADAL" clId="{59270F67-379E-4FBB-B81D-4325566F89EB}" dt="2022-11-14T00:30:34.983" v="3639"/>
          <ac:inkMkLst>
            <pc:docMk/>
            <pc:sldMk cId="1082122962" sldId="462"/>
            <ac:inkMk id="11" creationId="{1024364D-83C6-2339-3A99-B557D5790701}"/>
          </ac:inkMkLst>
        </pc:inkChg>
        <pc:inkChg chg="add del">
          <ac:chgData name="Soheil Abbasloo" userId="d71572ce-aea6-4a3a-9d7a-c1bc96c12f67" providerId="ADAL" clId="{59270F67-379E-4FBB-B81D-4325566F89EB}" dt="2022-11-14T00:30:40.281" v="3641"/>
          <ac:inkMkLst>
            <pc:docMk/>
            <pc:sldMk cId="1082122962" sldId="462"/>
            <ac:inkMk id="12" creationId="{B1996805-CCEB-70F0-D362-AA32E17AD0D0}"/>
          </ac:inkMkLst>
        </pc:inkChg>
        <pc:inkChg chg="add mod">
          <ac:chgData name="Soheil Abbasloo" userId="d71572ce-aea6-4a3a-9d7a-c1bc96c12f67" providerId="ADAL" clId="{59270F67-379E-4FBB-B81D-4325566F89EB}" dt="2022-11-14T00:34:04.690" v="3749" actId="1037"/>
          <ac:inkMkLst>
            <pc:docMk/>
            <pc:sldMk cId="1082122962" sldId="462"/>
            <ac:inkMk id="13" creationId="{2FCE9473-2967-B403-729E-21C764E8F599}"/>
          </ac:inkMkLst>
        </pc:inkChg>
        <pc:inkChg chg="add mod">
          <ac:chgData name="Soheil Abbasloo" userId="d71572ce-aea6-4a3a-9d7a-c1bc96c12f67" providerId="ADAL" clId="{59270F67-379E-4FBB-B81D-4325566F89EB}" dt="2022-11-14T00:34:04.690" v="3749" actId="1037"/>
          <ac:inkMkLst>
            <pc:docMk/>
            <pc:sldMk cId="1082122962" sldId="462"/>
            <ac:inkMk id="14" creationId="{E8E54B6F-844F-68AA-6876-D5BAD4864DA2}"/>
          </ac:inkMkLst>
        </pc:inkChg>
        <pc:inkChg chg="add del mod">
          <ac:chgData name="Soheil Abbasloo" userId="d71572ce-aea6-4a3a-9d7a-c1bc96c12f67" providerId="ADAL" clId="{59270F67-379E-4FBB-B81D-4325566F89EB}" dt="2022-11-14T23:45:50.985" v="4177" actId="208"/>
          <ac:inkMkLst>
            <pc:docMk/>
            <pc:sldMk cId="1082122962" sldId="462"/>
            <ac:inkMk id="16" creationId="{3CA567C3-4F42-8F95-8451-77926024AC4B}"/>
          </ac:inkMkLst>
        </pc:inkChg>
        <pc:inkChg chg="add del mod">
          <ac:chgData name="Soheil Abbasloo" userId="d71572ce-aea6-4a3a-9d7a-c1bc96c12f67" providerId="ADAL" clId="{59270F67-379E-4FBB-B81D-4325566F89EB}" dt="2022-11-14T00:31:29.864" v="3662"/>
          <ac:inkMkLst>
            <pc:docMk/>
            <pc:sldMk cId="1082122962" sldId="462"/>
            <ac:inkMk id="17" creationId="{D8C09CFB-D55E-B861-74F0-BCAA7B538BA9}"/>
          </ac:inkMkLst>
        </pc:inkChg>
        <pc:inkChg chg="add del">
          <ac:chgData name="Soheil Abbasloo" userId="d71572ce-aea6-4a3a-9d7a-c1bc96c12f67" providerId="ADAL" clId="{59270F67-379E-4FBB-B81D-4325566F89EB}" dt="2022-11-14T00:31:24.931" v="3660" actId="9405"/>
          <ac:inkMkLst>
            <pc:docMk/>
            <pc:sldMk cId="1082122962" sldId="462"/>
            <ac:inkMk id="19" creationId="{2B180321-DDA1-5043-DBDB-604581E8154E}"/>
          </ac:inkMkLst>
        </pc:inkChg>
        <pc:inkChg chg="add del">
          <ac:chgData name="Soheil Abbasloo" userId="d71572ce-aea6-4a3a-9d7a-c1bc96c12f67" providerId="ADAL" clId="{59270F67-379E-4FBB-B81D-4325566F89EB}" dt="2022-11-14T00:31:24.546" v="3659" actId="9405"/>
          <ac:inkMkLst>
            <pc:docMk/>
            <pc:sldMk cId="1082122962" sldId="462"/>
            <ac:inkMk id="20" creationId="{F6E6B238-B808-A65E-ED2B-4427370DAAD4}"/>
          </ac:inkMkLst>
        </pc:inkChg>
        <pc:inkChg chg="add del">
          <ac:chgData name="Soheil Abbasloo" userId="d71572ce-aea6-4a3a-9d7a-c1bc96c12f67" providerId="ADAL" clId="{59270F67-379E-4FBB-B81D-4325566F89EB}" dt="2022-11-14T00:31:23.806" v="3657" actId="9405"/>
          <ac:inkMkLst>
            <pc:docMk/>
            <pc:sldMk cId="1082122962" sldId="462"/>
            <ac:inkMk id="21" creationId="{CDCC2D5C-3839-D46A-3824-731266B6D18A}"/>
          </ac:inkMkLst>
        </pc:inkChg>
        <pc:inkChg chg="add mod">
          <ac:chgData name="Soheil Abbasloo" userId="d71572ce-aea6-4a3a-9d7a-c1bc96c12f67" providerId="ADAL" clId="{59270F67-379E-4FBB-B81D-4325566F89EB}" dt="2022-11-14T23:45:50.985" v="4177" actId="208"/>
          <ac:inkMkLst>
            <pc:docMk/>
            <pc:sldMk cId="1082122962" sldId="462"/>
            <ac:inkMk id="22" creationId="{F4165A2C-ECAA-3DA4-21FB-2502834D0F24}"/>
          </ac:inkMkLst>
        </pc:inkChg>
        <pc:inkChg chg="add del mod">
          <ac:chgData name="Soheil Abbasloo" userId="d71572ce-aea6-4a3a-9d7a-c1bc96c12f67" providerId="ADAL" clId="{59270F67-379E-4FBB-B81D-4325566F89EB}" dt="2022-11-14T23:45:50.985" v="4177" actId="208"/>
          <ac:inkMkLst>
            <pc:docMk/>
            <pc:sldMk cId="1082122962" sldId="462"/>
            <ac:inkMk id="23" creationId="{9D9F5294-47F3-7013-DCB2-51DA82E7938C}"/>
          </ac:inkMkLst>
        </pc:inkChg>
        <pc:inkChg chg="add del">
          <ac:chgData name="Soheil Abbasloo" userId="d71572ce-aea6-4a3a-9d7a-c1bc96c12f67" providerId="ADAL" clId="{59270F67-379E-4FBB-B81D-4325566F89EB}" dt="2022-11-14T00:31:52.652" v="3669" actId="9405"/>
          <ac:inkMkLst>
            <pc:docMk/>
            <pc:sldMk cId="1082122962" sldId="462"/>
            <ac:inkMk id="24" creationId="{C6C7576C-83B1-16BB-8C90-B014219A8F50}"/>
          </ac:inkMkLst>
        </pc:inkChg>
        <pc:cxnChg chg="add del mod">
          <ac:chgData name="Soheil Abbasloo" userId="d71572ce-aea6-4a3a-9d7a-c1bc96c12f67" providerId="ADAL" clId="{59270F67-379E-4FBB-B81D-4325566F89EB}" dt="2022-11-14T00:30:07.514" v="3637" actId="478"/>
          <ac:cxnSpMkLst>
            <pc:docMk/>
            <pc:sldMk cId="1082122962" sldId="462"/>
            <ac:cxnSpMk id="5" creationId="{95311999-F416-FF30-71AA-8CD5C7F63CE8}"/>
          </ac:cxnSpMkLst>
        </pc:cxnChg>
        <pc:cxnChg chg="add del mod">
          <ac:chgData name="Soheil Abbasloo" userId="d71572ce-aea6-4a3a-9d7a-c1bc96c12f67" providerId="ADAL" clId="{59270F67-379E-4FBB-B81D-4325566F89EB}" dt="2022-11-14T00:34:04.690" v="3749" actId="1037"/>
          <ac:cxnSpMkLst>
            <pc:docMk/>
            <pc:sldMk cId="1082122962" sldId="462"/>
            <ac:cxnSpMk id="26" creationId="{B1112B0F-6B18-01EA-A1C4-9719DACF9592}"/>
          </ac:cxnSpMkLst>
        </pc:cxnChg>
        <pc:cxnChg chg="del">
          <ac:chgData name="Soheil Abbasloo" userId="d71572ce-aea6-4a3a-9d7a-c1bc96c12f67" providerId="ADAL" clId="{59270F67-379E-4FBB-B81D-4325566F89EB}" dt="2022-11-14T00:33:28.807" v="3682" actId="478"/>
          <ac:cxnSpMkLst>
            <pc:docMk/>
            <pc:sldMk cId="1082122962" sldId="462"/>
            <ac:cxnSpMk id="29" creationId="{1B5D08DB-DD24-BFE3-61B8-7FF525772587}"/>
          </ac:cxnSpMkLst>
        </pc:cxnChg>
        <pc:cxnChg chg="del mod">
          <ac:chgData name="Soheil Abbasloo" userId="d71572ce-aea6-4a3a-9d7a-c1bc96c12f67" providerId="ADAL" clId="{59270F67-379E-4FBB-B81D-4325566F89EB}" dt="2022-11-13T23:28:30.480" v="2121" actId="478"/>
          <ac:cxnSpMkLst>
            <pc:docMk/>
            <pc:sldMk cId="1082122962" sldId="462"/>
            <ac:cxnSpMk id="36" creationId="{5AAD47EE-220A-4791-3C41-ADE793455666}"/>
          </ac:cxnSpMkLst>
        </pc:cxnChg>
      </pc:sldChg>
      <pc:sldChg chg="delSp add mod modAnim">
        <pc:chgData name="Soheil Abbasloo" userId="d71572ce-aea6-4a3a-9d7a-c1bc96c12f67" providerId="ADAL" clId="{59270F67-379E-4FBB-B81D-4325566F89EB}" dt="2022-11-15T15:20:45.048" v="4496"/>
        <pc:sldMkLst>
          <pc:docMk/>
          <pc:sldMk cId="4032347882" sldId="463"/>
        </pc:sldMkLst>
        <pc:spChg chg="del">
          <ac:chgData name="Soheil Abbasloo" userId="d71572ce-aea6-4a3a-9d7a-c1bc96c12f67" providerId="ADAL" clId="{59270F67-379E-4FBB-B81D-4325566F89EB}" dt="2022-11-14T22:07:08.140" v="4115" actId="478"/>
          <ac:spMkLst>
            <pc:docMk/>
            <pc:sldMk cId="4032347882" sldId="463"/>
            <ac:spMk id="2" creationId="{9E481CCD-A334-636A-4F91-DF160FAA6936}"/>
          </ac:spMkLst>
        </pc:spChg>
      </pc:sldChg>
      <pc:sldChg chg="modSp new mod">
        <pc:chgData name="Soheil Abbasloo" userId="d71572ce-aea6-4a3a-9d7a-c1bc96c12f67" providerId="ADAL" clId="{59270F67-379E-4FBB-B81D-4325566F89EB}" dt="2022-11-15T14:00:06.124" v="4343" actId="20577"/>
        <pc:sldMkLst>
          <pc:docMk/>
          <pc:sldMk cId="3907478959" sldId="464"/>
        </pc:sldMkLst>
        <pc:spChg chg="mod">
          <ac:chgData name="Soheil Abbasloo" userId="d71572ce-aea6-4a3a-9d7a-c1bc96c12f67" providerId="ADAL" clId="{59270F67-379E-4FBB-B81D-4325566F89EB}" dt="2022-11-15T14:00:06.124" v="4343" actId="20577"/>
          <ac:spMkLst>
            <pc:docMk/>
            <pc:sldMk cId="3907478959" sldId="464"/>
            <ac:spMk id="3" creationId="{A2721846-C30B-2B46-018D-A388956870F1}"/>
          </ac:spMkLst>
        </pc:spChg>
        <pc:spChg chg="mod">
          <ac:chgData name="Soheil Abbasloo" userId="d71572ce-aea6-4a3a-9d7a-c1bc96c12f67" providerId="ADAL" clId="{59270F67-379E-4FBB-B81D-4325566F89EB}" dt="2022-11-15T00:14:30.885" v="4251" actId="20577"/>
          <ac:spMkLst>
            <pc:docMk/>
            <pc:sldMk cId="3907478959" sldId="464"/>
            <ac:spMk id="4" creationId="{936278DE-23B4-F40A-14A2-0BF435C0BE2C}"/>
          </ac:spMkLst>
        </pc:spChg>
      </pc:sldChg>
      <pc:sldMasterChg chg="addSldLayout modSldLayout">
        <pc:chgData name="Soheil Abbasloo" userId="d71572ce-aea6-4a3a-9d7a-c1bc96c12f67" providerId="ADAL" clId="{59270F67-379E-4FBB-B81D-4325566F89EB}" dt="2022-11-13T19:57:24.593" v="116" actId="242"/>
        <pc:sldMasterMkLst>
          <pc:docMk/>
          <pc:sldMasterMk cId="4216264492" sldId="2147483701"/>
        </pc:sldMasterMkLst>
        <pc:sldLayoutChg chg="modSp add mod modTransition">
          <pc:chgData name="Soheil Abbasloo" userId="d71572ce-aea6-4a3a-9d7a-c1bc96c12f67" providerId="ADAL" clId="{59270F67-379E-4FBB-B81D-4325566F89EB}" dt="2022-11-13T19:57:24.593" v="116" actId="242"/>
          <pc:sldLayoutMkLst>
            <pc:docMk/>
            <pc:sldMasterMk cId="4216264492" sldId="2147483701"/>
            <pc:sldLayoutMk cId="2597375569" sldId="2147483735"/>
          </pc:sldLayoutMkLst>
          <pc:spChg chg="mod">
            <ac:chgData name="Soheil Abbasloo" userId="d71572ce-aea6-4a3a-9d7a-c1bc96c12f67" providerId="ADAL" clId="{59270F67-379E-4FBB-B81D-4325566F89EB}" dt="2022-11-13T19:57:24.593" v="116" actId="242"/>
            <ac:spMkLst>
              <pc:docMk/>
              <pc:sldMasterMk cId="4216264492" sldId="2147483701"/>
              <pc:sldLayoutMk cId="2597375569" sldId="2147483735"/>
              <ac:spMk id="5" creationId="{ACCA5D96-A59D-F5DD-3AEB-62BCD59A022B}"/>
            </ac:spMkLst>
          </pc:spChg>
        </pc:sldLayoutChg>
      </pc:sldMasterChg>
      <pc:sldMasterChg chg="del delSldLayout">
        <pc:chgData name="Soheil Abbasloo" userId="d71572ce-aea6-4a3a-9d7a-c1bc96c12f67" providerId="ADAL" clId="{59270F67-379E-4FBB-B81D-4325566F89EB}" dt="2022-11-14T00:10:28.406" v="3269" actId="700"/>
        <pc:sldMasterMkLst>
          <pc:docMk/>
          <pc:sldMasterMk cId="196542572" sldId="2147483736"/>
        </pc:sldMasterMkLst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2448937385" sldId="2147483737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164686407" sldId="2147483738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4048460937" sldId="2147483739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2652508659" sldId="2147483740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919277954" sldId="2147483741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1255353639" sldId="2147483742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3972540916" sldId="2147483743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2496531435" sldId="2147483744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1149868191" sldId="2147483745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2053109053" sldId="2147483746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4263405132" sldId="2147483747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3429952165" sldId="2147483748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1602132023" sldId="2147483749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3755235754" sldId="2147483750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3321798792" sldId="2147483751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3812199825" sldId="2147483752"/>
          </pc:sldLayoutMkLst>
        </pc:sldLayoutChg>
      </pc:sldMasterChg>
    </pc:docChg>
  </pc:docChgLst>
  <pc:docChgLst>
    <pc:chgData name="Soheil Abbasloo" userId="d71572ce-aea6-4a3a-9d7a-c1bc96c12f67" providerId="ADAL" clId="{7BF43ACD-6BC8-4014-A066-B4B9D43D72FC}"/>
    <pc:docChg chg="undo redo custSel addSld delSld modSld sldOrd modShowInfo">
      <pc:chgData name="Soheil Abbasloo" userId="d71572ce-aea6-4a3a-9d7a-c1bc96c12f67" providerId="ADAL" clId="{7BF43ACD-6BC8-4014-A066-B4B9D43D72FC}" dt="2022-10-11T14:56:43.333" v="782"/>
      <pc:docMkLst>
        <pc:docMk/>
      </pc:docMkLst>
      <pc:sldChg chg="modSp mod">
        <pc:chgData name="Soheil Abbasloo" userId="d71572ce-aea6-4a3a-9d7a-c1bc96c12f67" providerId="ADAL" clId="{7BF43ACD-6BC8-4014-A066-B4B9D43D72FC}" dt="2022-10-10T16:39:56.969" v="634" actId="6549"/>
        <pc:sldMkLst>
          <pc:docMk/>
          <pc:sldMk cId="880369482" sldId="450"/>
        </pc:sldMkLst>
        <pc:spChg chg="mod">
          <ac:chgData name="Soheil Abbasloo" userId="d71572ce-aea6-4a3a-9d7a-c1bc96c12f67" providerId="ADAL" clId="{7BF43ACD-6BC8-4014-A066-B4B9D43D72FC}" dt="2022-10-10T16:39:56.969" v="634" actId="6549"/>
          <ac:spMkLst>
            <pc:docMk/>
            <pc:sldMk cId="880369482" sldId="450"/>
            <ac:spMk id="2" creationId="{09C2587D-5EB9-081D-E718-EE8DC906049E}"/>
          </ac:spMkLst>
        </pc:spChg>
      </pc:sldChg>
      <pc:sldChg chg="del">
        <pc:chgData name="Soheil Abbasloo" userId="d71572ce-aea6-4a3a-9d7a-c1bc96c12f67" providerId="ADAL" clId="{7BF43ACD-6BC8-4014-A066-B4B9D43D72FC}" dt="2022-10-10T16:36:48.849" v="603" actId="47"/>
        <pc:sldMkLst>
          <pc:docMk/>
          <pc:sldMk cId="209406910" sldId="632"/>
        </pc:sldMkLst>
      </pc:sldChg>
      <pc:sldChg chg="modSp add del mod">
        <pc:chgData name="Soheil Abbasloo" userId="d71572ce-aea6-4a3a-9d7a-c1bc96c12f67" providerId="ADAL" clId="{7BF43ACD-6BC8-4014-A066-B4B9D43D72FC}" dt="2022-10-10T16:38:15.355" v="616" actId="20577"/>
        <pc:sldMkLst>
          <pc:docMk/>
          <pc:sldMk cId="1152535195" sldId="632"/>
        </pc:sldMkLst>
        <pc:spChg chg="mod">
          <ac:chgData name="Soheil Abbasloo" userId="d71572ce-aea6-4a3a-9d7a-c1bc96c12f67" providerId="ADAL" clId="{7BF43ACD-6BC8-4014-A066-B4B9D43D72FC}" dt="2022-10-10T16:38:15.355" v="616" actId="20577"/>
          <ac:spMkLst>
            <pc:docMk/>
            <pc:sldMk cId="1152535195" sldId="632"/>
            <ac:spMk id="6" creationId="{50C74F9B-550E-FB6B-2565-4F3F1411F090}"/>
          </ac:spMkLst>
        </pc:spChg>
      </pc:sldChg>
      <pc:sldChg chg="del">
        <pc:chgData name="Soheil Abbasloo" userId="d71572ce-aea6-4a3a-9d7a-c1bc96c12f67" providerId="ADAL" clId="{7BF43ACD-6BC8-4014-A066-B4B9D43D72FC}" dt="2022-10-10T16:38:56.282" v="625" actId="47"/>
        <pc:sldMkLst>
          <pc:docMk/>
          <pc:sldMk cId="662723052" sldId="633"/>
        </pc:sldMkLst>
      </pc:sldChg>
      <pc:sldChg chg="delSp modSp mod setBg modAnim">
        <pc:chgData name="Soheil Abbasloo" userId="d71572ce-aea6-4a3a-9d7a-c1bc96c12f67" providerId="ADAL" clId="{7BF43ACD-6BC8-4014-A066-B4B9D43D72FC}" dt="2022-10-11T14:56:43.333" v="782"/>
        <pc:sldMkLst>
          <pc:docMk/>
          <pc:sldMk cId="1484619680" sldId="635"/>
        </pc:sldMkLst>
        <pc:spChg chg="mod">
          <ac:chgData name="Soheil Abbasloo" userId="d71572ce-aea6-4a3a-9d7a-c1bc96c12f67" providerId="ADAL" clId="{7BF43ACD-6BC8-4014-A066-B4B9D43D72FC}" dt="2022-10-10T16:39:18.908" v="627" actId="207"/>
          <ac:spMkLst>
            <pc:docMk/>
            <pc:sldMk cId="1484619680" sldId="635"/>
            <ac:spMk id="3" creationId="{A40A24A4-FE10-6368-D67B-BC498304C90F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4" creationId="{2E13240E-DC4F-D66B-60A8-2B86126067D9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5" creationId="{BC8A5ED3-B810-C42F-3182-B9747F2E4993}"/>
          </ac:spMkLst>
        </pc:spChg>
        <pc:spChg chg="del mod">
          <ac:chgData name="Soheil Abbasloo" userId="d71572ce-aea6-4a3a-9d7a-c1bc96c12f67" providerId="ADAL" clId="{7BF43ACD-6BC8-4014-A066-B4B9D43D72FC}" dt="2022-10-03T21:35:58.778" v="21" actId="478"/>
          <ac:spMkLst>
            <pc:docMk/>
            <pc:sldMk cId="1484619680" sldId="635"/>
            <ac:spMk id="6" creationId="{D6A8B7AC-5DE4-553B-E0D8-92F6C3F4845D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7" creationId="{1C9D851F-5910-3F7F-A1F4-1A075FC9C65B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8" creationId="{3BD75822-0C33-A35D-5131-ED557CA34970}"/>
          </ac:spMkLst>
        </pc:spChg>
        <pc:spChg chg="del">
          <ac:chgData name="Soheil Abbasloo" userId="d71572ce-aea6-4a3a-9d7a-c1bc96c12f67" providerId="ADAL" clId="{7BF43ACD-6BC8-4014-A066-B4B9D43D72FC}" dt="2022-10-03T21:36:01.160" v="23" actId="478"/>
          <ac:spMkLst>
            <pc:docMk/>
            <pc:sldMk cId="1484619680" sldId="635"/>
            <ac:spMk id="9" creationId="{03882599-093A-2100-3F22-C02513872542}"/>
          </ac:spMkLst>
        </pc:spChg>
        <pc:spChg chg="del">
          <ac:chgData name="Soheil Abbasloo" userId="d71572ce-aea6-4a3a-9d7a-c1bc96c12f67" providerId="ADAL" clId="{7BF43ACD-6BC8-4014-A066-B4B9D43D72FC}" dt="2022-10-03T21:36:00.080" v="22" actId="478"/>
          <ac:spMkLst>
            <pc:docMk/>
            <pc:sldMk cId="1484619680" sldId="635"/>
            <ac:spMk id="80" creationId="{45FDBF63-FC23-E206-9BD7-1F1897331373}"/>
          </ac:spMkLst>
        </pc:spChg>
        <pc:picChg chg="mod">
          <ac:chgData name="Soheil Abbasloo" userId="d71572ce-aea6-4a3a-9d7a-c1bc96c12f67" providerId="ADAL" clId="{7BF43ACD-6BC8-4014-A066-B4B9D43D72FC}" dt="2022-10-03T21:37:40.576" v="41" actId="14100"/>
          <ac:picMkLst>
            <pc:docMk/>
            <pc:sldMk cId="1484619680" sldId="635"/>
            <ac:picMk id="84" creationId="{32C7949B-15E5-D36C-C903-D887811559CB}"/>
          </ac:picMkLst>
        </pc:pic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1" creationId="{0708362C-9AFF-5A7E-3AEE-46C59A916FC1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5" creationId="{0A8C1188-BC9F-B606-A832-2EA4869FAEC8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7" creationId="{E4F2F560-2225-BF2A-7F6D-8C532B3EA997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23" creationId="{371DE4BC-E696-15A2-11A4-609F3DBA431E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29" creationId="{E674C527-99ED-A2E4-7602-BE8E117DA4B1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73" creationId="{6A171FDF-7A1B-55C6-13DE-0B2F424651DF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82" creationId="{AE992855-3CBA-34EC-8A81-7E968E5B643E}"/>
          </ac:cxnSpMkLst>
        </pc:cxnChg>
      </pc:sldChg>
      <pc:sldChg chg="modAnim">
        <pc:chgData name="Soheil Abbasloo" userId="d71572ce-aea6-4a3a-9d7a-c1bc96c12f67" providerId="ADAL" clId="{7BF43ACD-6BC8-4014-A066-B4B9D43D72FC}" dt="2022-10-11T12:31:47.205" v="691"/>
        <pc:sldMkLst>
          <pc:docMk/>
          <pc:sldMk cId="2467590447" sldId="928"/>
        </pc:sldMkLst>
      </pc:sldChg>
      <pc:sldChg chg="modSp mod modAnim">
        <pc:chgData name="Soheil Abbasloo" userId="d71572ce-aea6-4a3a-9d7a-c1bc96c12f67" providerId="ADAL" clId="{7BF43ACD-6BC8-4014-A066-B4B9D43D72FC}" dt="2022-10-11T12:37:22.654" v="764" actId="1038"/>
        <pc:sldMkLst>
          <pc:docMk/>
          <pc:sldMk cId="3301903470" sldId="929"/>
        </pc:sldMkLst>
        <pc:spChg chg="mod">
          <ac:chgData name="Soheil Abbasloo" userId="d71572ce-aea6-4a3a-9d7a-c1bc96c12f67" providerId="ADAL" clId="{7BF43ACD-6BC8-4014-A066-B4B9D43D72FC}" dt="2022-10-11T12:35:19.869" v="692" actId="1076"/>
          <ac:spMkLst>
            <pc:docMk/>
            <pc:sldMk cId="3301903470" sldId="929"/>
            <ac:spMk id="3" creationId="{73CD0FE9-CF07-8668-923F-376850938B3A}"/>
          </ac:spMkLst>
        </pc:spChg>
        <pc:spChg chg="mod">
          <ac:chgData name="Soheil Abbasloo" userId="d71572ce-aea6-4a3a-9d7a-c1bc96c12f67" providerId="ADAL" clId="{7BF43ACD-6BC8-4014-A066-B4B9D43D72FC}" dt="2022-10-11T12:35:19.869" v="692" actId="1076"/>
          <ac:spMkLst>
            <pc:docMk/>
            <pc:sldMk cId="3301903470" sldId="929"/>
            <ac:spMk id="6" creationId="{EFB84096-602C-5921-9396-E0CC064E6CF9}"/>
          </ac:spMkLst>
        </pc:spChg>
        <pc:spChg chg="mod">
          <ac:chgData name="Soheil Abbasloo" userId="d71572ce-aea6-4a3a-9d7a-c1bc96c12f67" providerId="ADAL" clId="{7BF43ACD-6BC8-4014-A066-B4B9D43D72FC}" dt="2022-10-11T12:37:22.654" v="764" actId="1038"/>
          <ac:spMkLst>
            <pc:docMk/>
            <pc:sldMk cId="3301903470" sldId="929"/>
            <ac:spMk id="7" creationId="{72650A22-9897-5C19-1597-D827295BE664}"/>
          </ac:spMkLst>
        </pc:spChg>
        <pc:spChg chg="mod">
          <ac:chgData name="Soheil Abbasloo" userId="d71572ce-aea6-4a3a-9d7a-c1bc96c12f67" providerId="ADAL" clId="{7BF43ACD-6BC8-4014-A066-B4B9D43D72FC}" dt="2022-10-11T12:37:19.394" v="744" actId="1038"/>
          <ac:spMkLst>
            <pc:docMk/>
            <pc:sldMk cId="3301903470" sldId="929"/>
            <ac:spMk id="8" creationId="{7CC7AB0D-632B-07BB-FDF5-A7D6DA4BB321}"/>
          </ac:spMkLst>
        </pc:spChg>
      </pc:sldChg>
      <pc:sldChg chg="modSp">
        <pc:chgData name="Soheil Abbasloo" userId="d71572ce-aea6-4a3a-9d7a-c1bc96c12f67" providerId="ADAL" clId="{7BF43ACD-6BC8-4014-A066-B4B9D43D72FC}" dt="2022-10-10T13:54:29.374" v="44" actId="114"/>
        <pc:sldMkLst>
          <pc:docMk/>
          <pc:sldMk cId="1621410699" sldId="938"/>
        </pc:sldMkLst>
        <pc:spChg chg="mod">
          <ac:chgData name="Soheil Abbasloo" userId="d71572ce-aea6-4a3a-9d7a-c1bc96c12f67" providerId="ADAL" clId="{7BF43ACD-6BC8-4014-A066-B4B9D43D72FC}" dt="2022-10-10T13:54:29.374" v="44" actId="114"/>
          <ac:spMkLst>
            <pc:docMk/>
            <pc:sldMk cId="1621410699" sldId="938"/>
            <ac:spMk id="1818627" creationId="{00000000-0000-0000-0000-000000000000}"/>
          </ac:spMkLst>
        </pc:spChg>
      </pc:sldChg>
      <pc:sldChg chg="modAnim">
        <pc:chgData name="Soheil Abbasloo" userId="d71572ce-aea6-4a3a-9d7a-c1bc96c12f67" providerId="ADAL" clId="{7BF43ACD-6BC8-4014-A066-B4B9D43D72FC}" dt="2022-10-10T14:59:45.584" v="68"/>
        <pc:sldMkLst>
          <pc:docMk/>
          <pc:sldMk cId="3799088749" sldId="1012"/>
        </pc:sldMkLst>
      </pc:sldChg>
      <pc:sldChg chg="modSp">
        <pc:chgData name="Soheil Abbasloo" userId="d71572ce-aea6-4a3a-9d7a-c1bc96c12f67" providerId="ADAL" clId="{7BF43ACD-6BC8-4014-A066-B4B9D43D72FC}" dt="2022-10-10T14:05:56.619" v="54" actId="404"/>
        <pc:sldMkLst>
          <pc:docMk/>
          <pc:sldMk cId="119696529" sldId="1021"/>
        </pc:sldMkLst>
        <pc:spChg chg="mod">
          <ac:chgData name="Soheil Abbasloo" userId="d71572ce-aea6-4a3a-9d7a-c1bc96c12f67" providerId="ADAL" clId="{7BF43ACD-6BC8-4014-A066-B4B9D43D72FC}" dt="2022-10-10T14:05:56.619" v="54" actId="404"/>
          <ac:spMkLst>
            <pc:docMk/>
            <pc:sldMk cId="119696529" sldId="1021"/>
            <ac:spMk id="20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6:06.778" v="56" actId="404"/>
        <pc:sldMkLst>
          <pc:docMk/>
          <pc:sldMk cId="478231768" sldId="1022"/>
        </pc:sldMkLst>
        <pc:spChg chg="mod">
          <ac:chgData name="Soheil Abbasloo" userId="d71572ce-aea6-4a3a-9d7a-c1bc96c12f67" providerId="ADAL" clId="{7BF43ACD-6BC8-4014-A066-B4B9D43D72FC}" dt="2022-10-10T14:06:06.778" v="56" actId="404"/>
          <ac:spMkLst>
            <pc:docMk/>
            <pc:sldMk cId="478231768" sldId="1022"/>
            <ac:spMk id="20" creationId="{00000000-0000-0000-0000-000000000000}"/>
          </ac:spMkLst>
        </pc:spChg>
      </pc:sldChg>
      <pc:sldChg chg="modSp">
        <pc:chgData name="Soheil Abbasloo" userId="d71572ce-aea6-4a3a-9d7a-c1bc96c12f67" providerId="ADAL" clId="{7BF43ACD-6BC8-4014-A066-B4B9D43D72FC}" dt="2022-10-10T14:06:18.420" v="58" actId="404"/>
        <pc:sldMkLst>
          <pc:docMk/>
          <pc:sldMk cId="391168170" sldId="1025"/>
        </pc:sldMkLst>
        <pc:spChg chg="mod">
          <ac:chgData name="Soheil Abbasloo" userId="d71572ce-aea6-4a3a-9d7a-c1bc96c12f67" providerId="ADAL" clId="{7BF43ACD-6BC8-4014-A066-B4B9D43D72FC}" dt="2022-10-10T14:06:18.420" v="58" actId="404"/>
          <ac:spMkLst>
            <pc:docMk/>
            <pc:sldMk cId="391168170" sldId="1025"/>
            <ac:spMk id="20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3:58:53.906" v="47" actId="113"/>
        <pc:sldMkLst>
          <pc:docMk/>
          <pc:sldMk cId="140515326" sldId="1033"/>
        </pc:sldMkLst>
        <pc:spChg chg="mod">
          <ac:chgData name="Soheil Abbasloo" userId="d71572ce-aea6-4a3a-9d7a-c1bc96c12f67" providerId="ADAL" clId="{7BF43ACD-6BC8-4014-A066-B4B9D43D72FC}" dt="2022-10-10T13:58:53.906" v="47" actId="113"/>
          <ac:spMkLst>
            <pc:docMk/>
            <pc:sldMk cId="140515326" sldId="1033"/>
            <ac:spMk id="46088" creationId="{00000000-0000-0000-0000-000000000000}"/>
          </ac:spMkLst>
        </pc:spChg>
      </pc:sldChg>
      <pc:sldChg chg="mod modShow">
        <pc:chgData name="Soheil Abbasloo" userId="d71572ce-aea6-4a3a-9d7a-c1bc96c12f67" providerId="ADAL" clId="{7BF43ACD-6BC8-4014-A066-B4B9D43D72FC}" dt="2022-10-11T12:51:36.983" v="765" actId="729"/>
        <pc:sldMkLst>
          <pc:docMk/>
          <pc:sldMk cId="3478666986" sldId="1034"/>
        </pc:sldMkLst>
      </pc:sldChg>
      <pc:sldChg chg="modSp mod">
        <pc:chgData name="Soheil Abbasloo" userId="d71572ce-aea6-4a3a-9d7a-c1bc96c12f67" providerId="ADAL" clId="{7BF43ACD-6BC8-4014-A066-B4B9D43D72FC}" dt="2022-10-10T14:00:22.246" v="48"/>
        <pc:sldMkLst>
          <pc:docMk/>
          <pc:sldMk cId="2059918243" sldId="1038"/>
        </pc:sldMkLst>
        <pc:spChg chg="mod">
          <ac:chgData name="Soheil Abbasloo" userId="d71572ce-aea6-4a3a-9d7a-c1bc96c12f67" providerId="ADAL" clId="{7BF43ACD-6BC8-4014-A066-B4B9D43D72FC}" dt="2022-10-10T14:00:22.246" v="48"/>
          <ac:spMkLst>
            <pc:docMk/>
            <pc:sldMk cId="2059918243" sldId="1038"/>
            <ac:spMk id="46088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5:45:53.389" v="270" actId="6549"/>
        <pc:sldMkLst>
          <pc:docMk/>
          <pc:sldMk cId="804436738" sldId="1039"/>
        </pc:sldMkLst>
        <pc:spChg chg="mod">
          <ac:chgData name="Soheil Abbasloo" userId="d71572ce-aea6-4a3a-9d7a-c1bc96c12f67" providerId="ADAL" clId="{7BF43ACD-6BC8-4014-A066-B4B9D43D72FC}" dt="2022-10-10T14:00:26.105" v="49"/>
          <ac:spMkLst>
            <pc:docMk/>
            <pc:sldMk cId="804436738" sldId="1039"/>
            <ac:spMk id="4608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45:53.389" v="270" actId="6549"/>
          <ac:spMkLst>
            <pc:docMk/>
            <pc:sldMk cId="804436738" sldId="1039"/>
            <ac:spMk id="46089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5:32.653" v="53" actId="404"/>
        <pc:sldMkLst>
          <pc:docMk/>
          <pc:sldMk cId="2257511476" sldId="1041"/>
        </pc:sldMkLst>
        <pc:spChg chg="mod">
          <ac:chgData name="Soheil Abbasloo" userId="d71572ce-aea6-4a3a-9d7a-c1bc96c12f67" providerId="ADAL" clId="{7BF43ACD-6BC8-4014-A066-B4B9D43D72FC}" dt="2022-10-10T14:05:32.653" v="53" actId="404"/>
          <ac:spMkLst>
            <pc:docMk/>
            <pc:sldMk cId="2257511476" sldId="1041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5:11.912" v="51" actId="404"/>
        <pc:sldMkLst>
          <pc:docMk/>
          <pc:sldMk cId="1529437553" sldId="1042"/>
        </pc:sldMkLst>
        <pc:spChg chg="mod">
          <ac:chgData name="Soheil Abbasloo" userId="d71572ce-aea6-4a3a-9d7a-c1bc96c12f67" providerId="ADAL" clId="{7BF43ACD-6BC8-4014-A066-B4B9D43D72FC}" dt="2022-10-10T14:05:11.912" v="51" actId="404"/>
          <ac:spMkLst>
            <pc:docMk/>
            <pc:sldMk cId="1529437553" sldId="104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6:30.064" v="62" actId="404"/>
        <pc:sldMkLst>
          <pc:docMk/>
          <pc:sldMk cId="3443503454" sldId="1043"/>
        </pc:sldMkLst>
        <pc:spChg chg="mod">
          <ac:chgData name="Soheil Abbasloo" userId="d71572ce-aea6-4a3a-9d7a-c1bc96c12f67" providerId="ADAL" clId="{7BF43ACD-6BC8-4014-A066-B4B9D43D72FC}" dt="2022-10-10T14:06:30.064" v="62" actId="404"/>
          <ac:spMkLst>
            <pc:docMk/>
            <pc:sldMk cId="3443503454" sldId="104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6:31:34.112" v="498" actId="20577"/>
        <pc:sldMkLst>
          <pc:docMk/>
          <pc:sldMk cId="472346919" sldId="1050"/>
        </pc:sldMkLst>
        <pc:spChg chg="mod">
          <ac:chgData name="Soheil Abbasloo" userId="d71572ce-aea6-4a3a-9d7a-c1bc96c12f67" providerId="ADAL" clId="{7BF43ACD-6BC8-4014-A066-B4B9D43D72FC}" dt="2022-10-10T16:31:34.112" v="498" actId="20577"/>
          <ac:spMkLst>
            <pc:docMk/>
            <pc:sldMk cId="472346919" sldId="1050"/>
            <ac:spMk id="4" creationId="{277953C3-598A-B7BE-DE85-1520EB109404}"/>
          </ac:spMkLst>
        </pc:spChg>
      </pc:sldChg>
      <pc:sldChg chg="modSp">
        <pc:chgData name="Soheil Abbasloo" userId="d71572ce-aea6-4a3a-9d7a-c1bc96c12f67" providerId="ADAL" clId="{7BF43ACD-6BC8-4014-A066-B4B9D43D72FC}" dt="2022-10-10T14:07:00.393" v="63" actId="20577"/>
        <pc:sldMkLst>
          <pc:docMk/>
          <pc:sldMk cId="899325350" sldId="1053"/>
        </pc:sldMkLst>
        <pc:spChg chg="mod">
          <ac:chgData name="Soheil Abbasloo" userId="d71572ce-aea6-4a3a-9d7a-c1bc96c12f67" providerId="ADAL" clId="{7BF43ACD-6BC8-4014-A066-B4B9D43D72FC}" dt="2022-10-10T14:07:00.393" v="63" actId="20577"/>
          <ac:spMkLst>
            <pc:docMk/>
            <pc:sldMk cId="899325350" sldId="105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7:21.253" v="67" actId="166"/>
        <pc:sldMkLst>
          <pc:docMk/>
          <pc:sldMk cId="3810144935" sldId="1054"/>
        </pc:sldMkLst>
        <pc:cxnChg chg="ord">
          <ac:chgData name="Soheil Abbasloo" userId="d71572ce-aea6-4a3a-9d7a-c1bc96c12f67" providerId="ADAL" clId="{7BF43ACD-6BC8-4014-A066-B4B9D43D72FC}" dt="2022-10-10T14:07:21.253" v="67" actId="166"/>
          <ac:cxnSpMkLst>
            <pc:docMk/>
            <pc:sldMk cId="3810144935" sldId="1054"/>
            <ac:cxnSpMk id="73" creationId="{00000000-0000-0000-0000-000000000000}"/>
          </ac:cxnSpMkLst>
        </pc:cxnChg>
      </pc:sldChg>
      <pc:sldChg chg="addSp modSp mod">
        <pc:chgData name="Soheil Abbasloo" userId="d71572ce-aea6-4a3a-9d7a-c1bc96c12f67" providerId="ADAL" clId="{7BF43ACD-6BC8-4014-A066-B4B9D43D72FC}" dt="2022-10-11T14:01:46.781" v="781" actId="166"/>
        <pc:sldMkLst>
          <pc:docMk/>
          <pc:sldMk cId="1395678931" sldId="1055"/>
        </pc:sldMkLst>
        <pc:grpChg chg="ord">
          <ac:chgData name="Soheil Abbasloo" userId="d71572ce-aea6-4a3a-9d7a-c1bc96c12f67" providerId="ADAL" clId="{7BF43ACD-6BC8-4014-A066-B4B9D43D72FC}" dt="2022-10-11T14:01:28.775" v="779" actId="167"/>
          <ac:grpSpMkLst>
            <pc:docMk/>
            <pc:sldMk cId="1395678931" sldId="1055"/>
            <ac:grpSpMk id="36877" creationId="{00000000-0000-0000-0000-000000000000}"/>
          </ac:grpSpMkLst>
        </pc:grpChg>
        <pc:grpChg chg="ord">
          <ac:chgData name="Soheil Abbasloo" userId="d71572ce-aea6-4a3a-9d7a-c1bc96c12f67" providerId="ADAL" clId="{7BF43ACD-6BC8-4014-A066-B4B9D43D72FC}" dt="2022-10-11T14:01:28.775" v="779" actId="167"/>
          <ac:grpSpMkLst>
            <pc:docMk/>
            <pc:sldMk cId="1395678931" sldId="1055"/>
            <ac:grpSpMk id="36878" creationId="{00000000-0000-0000-0000-000000000000}"/>
          </ac:grpSpMkLst>
        </pc:grpChg>
        <pc:graphicFrameChg chg="add mod">
          <ac:chgData name="Soheil Abbasloo" userId="d71572ce-aea6-4a3a-9d7a-c1bc96c12f67" providerId="ADAL" clId="{7BF43ACD-6BC8-4014-A066-B4B9D43D72FC}" dt="2022-10-11T14:01:39.581" v="780"/>
          <ac:graphicFrameMkLst>
            <pc:docMk/>
            <pc:sldMk cId="1395678931" sldId="1055"/>
            <ac:graphicFrameMk id="3" creationId="{1F83813A-72E2-6C92-DC88-9177FA7C4FC5}"/>
          </ac:graphicFrameMkLst>
        </pc:graphicFrameChg>
        <pc:graphicFrameChg chg="add mod">
          <ac:chgData name="Soheil Abbasloo" userId="d71572ce-aea6-4a3a-9d7a-c1bc96c12f67" providerId="ADAL" clId="{7BF43ACD-6BC8-4014-A066-B4B9D43D72FC}" dt="2022-10-11T14:01:39.581" v="780"/>
          <ac:graphicFrameMkLst>
            <pc:docMk/>
            <pc:sldMk cId="1395678931" sldId="1055"/>
            <ac:graphicFrameMk id="5" creationId="{0F447B0B-A54E-82D7-6443-2A06037505DE}"/>
          </ac:graphicFrameMkLst>
        </pc:graphicFrameChg>
        <pc:cxnChg chg="ord">
          <ac:chgData name="Soheil Abbasloo" userId="d71572ce-aea6-4a3a-9d7a-c1bc96c12f67" providerId="ADAL" clId="{7BF43ACD-6BC8-4014-A066-B4B9D43D72FC}" dt="2022-10-11T14:01:46.781" v="781" actId="166"/>
          <ac:cxnSpMkLst>
            <pc:docMk/>
            <pc:sldMk cId="1395678931" sldId="1055"/>
            <ac:cxnSpMk id="73" creationId="{00000000-0000-0000-0000-000000000000}"/>
          </ac:cxnSpMkLst>
        </pc:cxnChg>
        <pc:cxnChg chg="ord">
          <ac:chgData name="Soheil Abbasloo" userId="d71572ce-aea6-4a3a-9d7a-c1bc96c12f67" providerId="ADAL" clId="{7BF43ACD-6BC8-4014-A066-B4B9D43D72FC}" dt="2022-10-11T14:01:46.781" v="781" actId="166"/>
          <ac:cxnSpMkLst>
            <pc:docMk/>
            <pc:sldMk cId="1395678931" sldId="1055"/>
            <ac:cxnSpMk id="74" creationId="{00000000-0000-0000-0000-000000000000}"/>
          </ac:cxnSpMkLst>
        </pc:cxnChg>
      </pc:sldChg>
      <pc:sldChg chg="modSp">
        <pc:chgData name="Soheil Abbasloo" userId="d71572ce-aea6-4a3a-9d7a-c1bc96c12f67" providerId="ADAL" clId="{7BF43ACD-6BC8-4014-A066-B4B9D43D72FC}" dt="2022-10-10T15:08:16.497" v="69" actId="403"/>
        <pc:sldMkLst>
          <pc:docMk/>
          <pc:sldMk cId="3708707512" sldId="1057"/>
        </pc:sldMkLst>
        <pc:spChg chg="mod">
          <ac:chgData name="Soheil Abbasloo" userId="d71572ce-aea6-4a3a-9d7a-c1bc96c12f67" providerId="ADAL" clId="{7BF43ACD-6BC8-4014-A066-B4B9D43D72FC}" dt="2022-10-10T15:08:16.497" v="69" actId="403"/>
          <ac:spMkLst>
            <pc:docMk/>
            <pc:sldMk cId="3708707512" sldId="1057"/>
            <ac:spMk id="1053701" creationId="{00000000-0000-0000-0000-000000000000}"/>
          </ac:spMkLst>
        </pc:spChg>
      </pc:sldChg>
      <pc:sldChg chg="modSp mod modAnim">
        <pc:chgData name="Soheil Abbasloo" userId="d71572ce-aea6-4a3a-9d7a-c1bc96c12f67" providerId="ADAL" clId="{7BF43ACD-6BC8-4014-A066-B4B9D43D72FC}" dt="2022-10-11T12:26:51.397" v="689" actId="20577"/>
        <pc:sldMkLst>
          <pc:docMk/>
          <pc:sldMk cId="2680595294" sldId="1059"/>
        </pc:sldMkLst>
        <pc:spChg chg="mod">
          <ac:chgData name="Soheil Abbasloo" userId="d71572ce-aea6-4a3a-9d7a-c1bc96c12f67" providerId="ADAL" clId="{7BF43ACD-6BC8-4014-A066-B4B9D43D72FC}" dt="2022-10-10T15:14:23.631" v="112" actId="404"/>
          <ac:spMkLst>
            <pc:docMk/>
            <pc:sldMk cId="2680595294" sldId="1059"/>
            <ac:spMk id="13210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1:04.014" v="71" actId="403"/>
          <ac:spMkLst>
            <pc:docMk/>
            <pc:sldMk cId="2680595294" sldId="1059"/>
            <ac:spMk id="13210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3:11.601" v="91" actId="1076"/>
          <ac:spMkLst>
            <pc:docMk/>
            <pc:sldMk cId="2680595294" sldId="1059"/>
            <ac:spMk id="13210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9:14.319" v="193" actId="20577"/>
          <ac:spMkLst>
            <pc:docMk/>
            <pc:sldMk cId="2680595294" sldId="1059"/>
            <ac:spMk id="13210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3:52.472" v="95" actId="1076"/>
          <ac:spMkLst>
            <pc:docMk/>
            <pc:sldMk cId="2680595294" sldId="1059"/>
            <ac:spMk id="132106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1T12:26:32.867" v="677" actId="1037"/>
          <ac:spMkLst>
            <pc:docMk/>
            <pc:sldMk cId="2680595294" sldId="1059"/>
            <ac:spMk id="13210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1T12:26:51.397" v="689" actId="20577"/>
          <ac:spMkLst>
            <pc:docMk/>
            <pc:sldMk cId="2680595294" sldId="1059"/>
            <ac:spMk id="132120" creationId="{00000000-0000-0000-0000-000000000000}"/>
          </ac:spMkLst>
        </pc:spChg>
      </pc:sldChg>
      <pc:sldChg chg="modSp">
        <pc:chgData name="Soheil Abbasloo" userId="d71572ce-aea6-4a3a-9d7a-c1bc96c12f67" providerId="ADAL" clId="{7BF43ACD-6BC8-4014-A066-B4B9D43D72FC}" dt="2022-10-10T15:14:32.803" v="116" actId="403"/>
        <pc:sldMkLst>
          <pc:docMk/>
          <pc:sldMk cId="240730703" sldId="1060"/>
        </pc:sldMkLst>
        <pc:spChg chg="mod">
          <ac:chgData name="Soheil Abbasloo" userId="d71572ce-aea6-4a3a-9d7a-c1bc96c12f67" providerId="ADAL" clId="{7BF43ACD-6BC8-4014-A066-B4B9D43D72FC}" dt="2022-10-10T15:14:32.803" v="116" actId="403"/>
          <ac:spMkLst>
            <pc:docMk/>
            <pc:sldMk cId="240730703" sldId="1060"/>
            <ac:spMk id="136197" creationId="{00000000-0000-0000-0000-000000000000}"/>
          </ac:spMkLst>
        </pc:spChg>
      </pc:sldChg>
      <pc:sldChg chg="del">
        <pc:chgData name="Soheil Abbasloo" userId="d71572ce-aea6-4a3a-9d7a-c1bc96c12f67" providerId="ADAL" clId="{7BF43ACD-6BC8-4014-A066-B4B9D43D72FC}" dt="2022-10-10T15:44:43.034" v="248" actId="47"/>
        <pc:sldMkLst>
          <pc:docMk/>
          <pc:sldMk cId="1097766653" sldId="1061"/>
        </pc:sldMkLst>
      </pc:sldChg>
      <pc:sldChg chg="modSp mod modAnim">
        <pc:chgData name="Soheil Abbasloo" userId="d71572ce-aea6-4a3a-9d7a-c1bc96c12f67" providerId="ADAL" clId="{7BF43ACD-6BC8-4014-A066-B4B9D43D72FC}" dt="2022-10-10T15:15:21.253" v="184" actId="20577"/>
        <pc:sldMkLst>
          <pc:docMk/>
          <pc:sldMk cId="4294946445" sldId="1062"/>
        </pc:sldMkLst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21.253" v="184" actId="20577"/>
          <ac:spMkLst>
            <pc:docMk/>
            <pc:sldMk cId="4294946445" sldId="1062"/>
            <ac:spMk id="14234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1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5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6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9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1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9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6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6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5" creationId="{00000000-0000-0000-0000-000000000000}"/>
          </ac:spMkLst>
        </pc:spChg>
      </pc:sldChg>
      <pc:sldChg chg="addSp delSp modSp mod delAnim modAnim">
        <pc:chgData name="Soheil Abbasloo" userId="d71572ce-aea6-4a3a-9d7a-c1bc96c12f67" providerId="ADAL" clId="{7BF43ACD-6BC8-4014-A066-B4B9D43D72FC}" dt="2022-10-10T15:39:50.421" v="246"/>
        <pc:sldMkLst>
          <pc:docMk/>
          <pc:sldMk cId="3620782179" sldId="1063"/>
        </pc:sldMkLst>
        <pc:spChg chg="del">
          <ac:chgData name="Soheil Abbasloo" userId="d71572ce-aea6-4a3a-9d7a-c1bc96c12f67" providerId="ADAL" clId="{7BF43ACD-6BC8-4014-A066-B4B9D43D72FC}" dt="2022-10-10T15:26:43.675" v="213" actId="478"/>
          <ac:spMkLst>
            <pc:docMk/>
            <pc:sldMk cId="3620782179" sldId="1063"/>
            <ac:spMk id="144391" creationId="{00000000-0000-0000-0000-000000000000}"/>
          </ac:spMkLst>
        </pc:spChg>
        <pc:picChg chg="add del mod modCrop">
          <ac:chgData name="Soheil Abbasloo" userId="d71572ce-aea6-4a3a-9d7a-c1bc96c12f67" providerId="ADAL" clId="{7BF43ACD-6BC8-4014-A066-B4B9D43D72FC}" dt="2022-10-10T15:30:59.389" v="229" actId="478"/>
          <ac:picMkLst>
            <pc:docMk/>
            <pc:sldMk cId="3620782179" sldId="1063"/>
            <ac:picMk id="3" creationId="{7260A5AC-FC98-285D-42D6-5931AB44ECEC}"/>
          </ac:picMkLst>
        </pc:picChg>
        <pc:picChg chg="add del mod modCrop">
          <ac:chgData name="Soheil Abbasloo" userId="d71572ce-aea6-4a3a-9d7a-c1bc96c12f67" providerId="ADAL" clId="{7BF43ACD-6BC8-4014-A066-B4B9D43D72FC}" dt="2022-10-10T15:39:23.734" v="237" actId="478"/>
          <ac:picMkLst>
            <pc:docMk/>
            <pc:sldMk cId="3620782179" sldId="1063"/>
            <ac:picMk id="5" creationId="{D28BA206-F608-1E7A-7FB9-E8F1CC07BB06}"/>
          </ac:picMkLst>
        </pc:picChg>
        <pc:picChg chg="add mod modCrop">
          <ac:chgData name="Soheil Abbasloo" userId="d71572ce-aea6-4a3a-9d7a-c1bc96c12f67" providerId="ADAL" clId="{7BF43ACD-6BC8-4014-A066-B4B9D43D72FC}" dt="2022-10-10T15:39:38.905" v="244" actId="1076"/>
          <ac:picMkLst>
            <pc:docMk/>
            <pc:sldMk cId="3620782179" sldId="1063"/>
            <ac:picMk id="7" creationId="{4539642B-83B4-D1F6-0C3E-7669E3957A71}"/>
          </ac:picMkLst>
        </pc:picChg>
        <pc:picChg chg="del">
          <ac:chgData name="Soheil Abbasloo" userId="d71572ce-aea6-4a3a-9d7a-c1bc96c12f67" providerId="ADAL" clId="{7BF43ACD-6BC8-4014-A066-B4B9D43D72FC}" dt="2022-10-10T15:26:31.029" v="207" actId="478"/>
          <ac:picMkLst>
            <pc:docMk/>
            <pc:sldMk cId="3620782179" sldId="1063"/>
            <ac:picMk id="144389" creationId="{00000000-0000-0000-0000-000000000000}"/>
          </ac:picMkLst>
        </pc:picChg>
      </pc:sldChg>
      <pc:sldChg chg="del">
        <pc:chgData name="Soheil Abbasloo" userId="d71572ce-aea6-4a3a-9d7a-c1bc96c12f67" providerId="ADAL" clId="{7BF43ACD-6BC8-4014-A066-B4B9D43D72FC}" dt="2022-10-10T15:44:41.160" v="247" actId="47"/>
        <pc:sldMkLst>
          <pc:docMk/>
          <pc:sldMk cId="1321410433" sldId="1064"/>
        </pc:sldMkLst>
      </pc:sldChg>
      <pc:sldChg chg="modSp">
        <pc:chgData name="Soheil Abbasloo" userId="d71572ce-aea6-4a3a-9d7a-c1bc96c12f67" providerId="ADAL" clId="{7BF43ACD-6BC8-4014-A066-B4B9D43D72FC}" dt="2022-10-10T16:43:07.722" v="653" actId="20577"/>
        <pc:sldMkLst>
          <pc:docMk/>
          <pc:sldMk cId="2170694978" sldId="1066"/>
        </pc:sldMkLst>
        <pc:spChg chg="mod">
          <ac:chgData name="Soheil Abbasloo" userId="d71572ce-aea6-4a3a-9d7a-c1bc96c12f67" providerId="ADAL" clId="{7BF43ACD-6BC8-4014-A066-B4B9D43D72FC}" dt="2022-10-10T16:43:07.722" v="653" actId="20577"/>
          <ac:spMkLst>
            <pc:docMk/>
            <pc:sldMk cId="2170694978" sldId="1066"/>
            <ac:spMk id="3" creationId="{00000000-0000-0000-0000-000000000000}"/>
          </ac:spMkLst>
        </pc:spChg>
      </pc:sldChg>
      <pc:sldChg chg="modAnim">
        <pc:chgData name="Soheil Abbasloo" userId="d71572ce-aea6-4a3a-9d7a-c1bc96c12f67" providerId="ADAL" clId="{7BF43ACD-6BC8-4014-A066-B4B9D43D72FC}" dt="2022-10-10T15:52:47.845" v="276"/>
        <pc:sldMkLst>
          <pc:docMk/>
          <pc:sldMk cId="2499371956" sldId="1085"/>
        </pc:sldMkLst>
      </pc:sldChg>
      <pc:sldChg chg="modSp">
        <pc:chgData name="Soheil Abbasloo" userId="d71572ce-aea6-4a3a-9d7a-c1bc96c12f67" providerId="ADAL" clId="{7BF43ACD-6BC8-4014-A066-B4B9D43D72FC}" dt="2022-10-10T15:54:20.206" v="279" actId="113"/>
        <pc:sldMkLst>
          <pc:docMk/>
          <pc:sldMk cId="1540537792" sldId="1087"/>
        </pc:sldMkLst>
        <pc:spChg chg="mod">
          <ac:chgData name="Soheil Abbasloo" userId="d71572ce-aea6-4a3a-9d7a-c1bc96c12f67" providerId="ADAL" clId="{7BF43ACD-6BC8-4014-A066-B4B9D43D72FC}" dt="2022-10-10T15:54:20.206" v="279" actId="113"/>
          <ac:spMkLst>
            <pc:docMk/>
            <pc:sldMk cId="1540537792" sldId="1087"/>
            <ac:spMk id="71684" creationId="{00000000-0000-0000-0000-000000000000}"/>
          </ac:spMkLst>
        </pc:spChg>
      </pc:sldChg>
      <pc:sldChg chg="addSp delSp modSp mod delAnim modAnim">
        <pc:chgData name="Soheil Abbasloo" userId="d71572ce-aea6-4a3a-9d7a-c1bc96c12f67" providerId="ADAL" clId="{7BF43ACD-6BC8-4014-A066-B4B9D43D72FC}" dt="2022-10-10T16:30:41.678" v="483"/>
        <pc:sldMkLst>
          <pc:docMk/>
          <pc:sldMk cId="2001985724" sldId="1088"/>
        </pc:sldMkLst>
        <pc:spChg chg="add mod">
          <ac:chgData name="Soheil Abbasloo" userId="d71572ce-aea6-4a3a-9d7a-c1bc96c12f67" providerId="ADAL" clId="{7BF43ACD-6BC8-4014-A066-B4B9D43D72FC}" dt="2022-10-10T16:30:12.502" v="480" actId="1036"/>
          <ac:spMkLst>
            <pc:docMk/>
            <pc:sldMk cId="2001985724" sldId="1088"/>
            <ac:spMk id="3" creationId="{53D10E06-4FA8-5D73-3303-041151BE42EA}"/>
          </ac:spMkLst>
        </pc:spChg>
        <pc:spChg chg="del mod">
          <ac:chgData name="Soheil Abbasloo" userId="d71572ce-aea6-4a3a-9d7a-c1bc96c12f67" providerId="ADAL" clId="{7BF43ACD-6BC8-4014-A066-B4B9D43D72FC}" dt="2022-10-10T16:26:33.775" v="420" actId="478"/>
          <ac:spMkLst>
            <pc:docMk/>
            <pc:sldMk cId="2001985724" sldId="1088"/>
            <ac:spMk id="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6:29:02.886" v="454" actId="20577"/>
          <ac:spMkLst>
            <pc:docMk/>
            <pc:sldMk cId="2001985724" sldId="1088"/>
            <ac:spMk id="71684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6:35:53.096" v="602" actId="6549"/>
        <pc:sldMkLst>
          <pc:docMk/>
          <pc:sldMk cId="1049531296" sldId="1093"/>
        </pc:sldMkLst>
        <pc:spChg chg="mod">
          <ac:chgData name="Soheil Abbasloo" userId="d71572ce-aea6-4a3a-9d7a-c1bc96c12f67" providerId="ADAL" clId="{7BF43ACD-6BC8-4014-A066-B4B9D43D72FC}" dt="2022-10-10T16:35:53.096" v="602" actId="6549"/>
          <ac:spMkLst>
            <pc:docMk/>
            <pc:sldMk cId="1049531296" sldId="109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5:45:29.228" v="268" actId="1036"/>
        <pc:sldMkLst>
          <pc:docMk/>
          <pc:sldMk cId="507723271" sldId="1094"/>
        </pc:sldMkLst>
        <pc:spChg chg="mod">
          <ac:chgData name="Soheil Abbasloo" userId="d71572ce-aea6-4a3a-9d7a-c1bc96c12f67" providerId="ADAL" clId="{7BF43ACD-6BC8-4014-A066-B4B9D43D72FC}" dt="2022-10-10T15:45:29.228" v="268" actId="1036"/>
          <ac:spMkLst>
            <pc:docMk/>
            <pc:sldMk cId="507723271" sldId="1094"/>
            <ac:spMk id="128030" creationId="{00000000-0000-0000-0000-000000000000}"/>
          </ac:spMkLst>
        </pc:spChg>
      </pc:sldChg>
      <pc:sldChg chg="addSp delSp modSp new mod ord modClrScheme modAnim chgLayout">
        <pc:chgData name="Soheil Abbasloo" userId="d71572ce-aea6-4a3a-9d7a-c1bc96c12f67" providerId="ADAL" clId="{7BF43ACD-6BC8-4014-A066-B4B9D43D72FC}" dt="2022-10-10T16:32:16.057" v="500" actId="14100"/>
        <pc:sldMkLst>
          <pc:docMk/>
          <pc:sldMk cId="1119315437" sldId="1100"/>
        </pc:sldMkLst>
        <pc:spChg chg="mod ord">
          <ac:chgData name="Soheil Abbasloo" userId="d71572ce-aea6-4a3a-9d7a-c1bc96c12f67" providerId="ADAL" clId="{7BF43ACD-6BC8-4014-A066-B4B9D43D72FC}" dt="2022-10-10T16:10:25.336" v="293" actId="700"/>
          <ac:spMkLst>
            <pc:docMk/>
            <pc:sldMk cId="1119315437" sldId="1100"/>
            <ac:spMk id="2" creationId="{9198F3D9-6C01-0449-8672-5A37084E5042}"/>
          </ac:spMkLst>
        </pc:spChg>
        <pc:spChg chg="add del">
          <ac:chgData name="Soheil Abbasloo" userId="d71572ce-aea6-4a3a-9d7a-c1bc96c12f67" providerId="ADAL" clId="{7BF43ACD-6BC8-4014-A066-B4B9D43D72FC}" dt="2022-10-10T16:06:25.595" v="282" actId="22"/>
          <ac:spMkLst>
            <pc:docMk/>
            <pc:sldMk cId="1119315437" sldId="1100"/>
            <ac:spMk id="4" creationId="{295E9267-4F36-5525-DB71-CCE340EAED07}"/>
          </ac:spMkLst>
        </pc:spChg>
        <pc:spChg chg="add mod ord">
          <ac:chgData name="Soheil Abbasloo" userId="d71572ce-aea6-4a3a-9d7a-c1bc96c12f67" providerId="ADAL" clId="{7BF43ACD-6BC8-4014-A066-B4B9D43D72FC}" dt="2022-10-10T16:24:27.264" v="417" actId="207"/>
          <ac:spMkLst>
            <pc:docMk/>
            <pc:sldMk cId="1119315437" sldId="1100"/>
            <ac:spMk id="9" creationId="{D107B9A0-3867-EFCE-9EE7-F393FFE51F28}"/>
          </ac:spMkLst>
        </pc:spChg>
        <pc:spChg chg="add del mod ord">
          <ac:chgData name="Soheil Abbasloo" userId="d71572ce-aea6-4a3a-9d7a-c1bc96c12f67" providerId="ADAL" clId="{7BF43ACD-6BC8-4014-A066-B4B9D43D72FC}" dt="2022-10-10T16:11:35.405" v="359" actId="478"/>
          <ac:spMkLst>
            <pc:docMk/>
            <pc:sldMk cId="1119315437" sldId="1100"/>
            <ac:spMk id="10" creationId="{7B35DC4E-3461-7CFF-7C6A-750126353C6A}"/>
          </ac:spMkLst>
        </pc:spChg>
        <pc:spChg chg="add mod">
          <ac:chgData name="Soheil Abbasloo" userId="d71572ce-aea6-4a3a-9d7a-c1bc96c12f67" providerId="ADAL" clId="{7BF43ACD-6BC8-4014-A066-B4B9D43D72FC}" dt="2022-10-10T16:32:16.057" v="500" actId="14100"/>
          <ac:spMkLst>
            <pc:docMk/>
            <pc:sldMk cId="1119315437" sldId="1100"/>
            <ac:spMk id="12" creationId="{4FF8E106-2DF9-B97A-BB7D-D64BCCD78934}"/>
          </ac:spMkLst>
        </pc:spChg>
        <pc:picChg chg="add del mod">
          <ac:chgData name="Soheil Abbasloo" userId="d71572ce-aea6-4a3a-9d7a-c1bc96c12f67" providerId="ADAL" clId="{7BF43ACD-6BC8-4014-A066-B4B9D43D72FC}" dt="2022-10-10T16:10:19.769" v="291" actId="478"/>
          <ac:picMkLst>
            <pc:docMk/>
            <pc:sldMk cId="1119315437" sldId="1100"/>
            <ac:picMk id="6" creationId="{71B40FF3-7C7D-AF2E-B774-BC3B847AA5AD}"/>
          </ac:picMkLst>
        </pc:picChg>
        <pc:picChg chg="add mod">
          <ac:chgData name="Soheil Abbasloo" userId="d71572ce-aea6-4a3a-9d7a-c1bc96c12f67" providerId="ADAL" clId="{7BF43ACD-6BC8-4014-A066-B4B9D43D72FC}" dt="2022-10-10T16:11:43.502" v="364" actId="1076"/>
          <ac:picMkLst>
            <pc:docMk/>
            <pc:sldMk cId="1119315437" sldId="1100"/>
            <ac:picMk id="8" creationId="{2EC98F10-1550-E6F4-443D-6D7BAEF25B81}"/>
          </ac:picMkLst>
        </pc:picChg>
      </pc:sldChg>
      <pc:sldChg chg="add del mod modShow">
        <pc:chgData name="Soheil Abbasloo" userId="d71572ce-aea6-4a3a-9d7a-c1bc96c12f67" providerId="ADAL" clId="{7BF43ACD-6BC8-4014-A066-B4B9D43D72FC}" dt="2022-10-03T21:37:47.613" v="42" actId="47"/>
        <pc:sldMkLst>
          <pc:docMk/>
          <pc:sldMk cId="2881541040" sldId="1100"/>
        </pc:sldMkLst>
      </pc:sldChg>
      <pc:sldChg chg="add del setBg">
        <pc:chgData name="Soheil Abbasloo" userId="d71572ce-aea6-4a3a-9d7a-c1bc96c12f67" providerId="ADAL" clId="{7BF43ACD-6BC8-4014-A066-B4B9D43D72FC}" dt="2022-10-03T21:35:33.659" v="7"/>
        <pc:sldMkLst>
          <pc:docMk/>
          <pc:sldMk cId="3399472010" sldId="1100"/>
        </pc:sldMkLst>
      </pc:sldChg>
      <pc:sldChg chg="new del">
        <pc:chgData name="Soheil Abbasloo" userId="d71572ce-aea6-4a3a-9d7a-c1bc96c12f67" providerId="ADAL" clId="{7BF43ACD-6BC8-4014-A066-B4B9D43D72FC}" dt="2022-10-10T16:38:11.996" v="607" actId="47"/>
        <pc:sldMkLst>
          <pc:docMk/>
          <pc:sldMk cId="1976351306" sldId="1101"/>
        </pc:sldMkLst>
      </pc:sldChg>
      <pc:sldChg chg="modSp add del mod modAnim">
        <pc:chgData name="Soheil Abbasloo" userId="d71572ce-aea6-4a3a-9d7a-c1bc96c12f67" providerId="ADAL" clId="{7BF43ACD-6BC8-4014-A066-B4B9D43D72FC}" dt="2022-10-10T16:39:38.906" v="628"/>
        <pc:sldMkLst>
          <pc:docMk/>
          <pc:sldMk cId="380996824" sldId="1102"/>
        </pc:sldMkLst>
        <pc:spChg chg="mod">
          <ac:chgData name="Soheil Abbasloo" userId="d71572ce-aea6-4a3a-9d7a-c1bc96c12f67" providerId="ADAL" clId="{7BF43ACD-6BC8-4014-A066-B4B9D43D72FC}" dt="2022-10-10T16:38:35.382" v="624"/>
          <ac:spMkLst>
            <pc:docMk/>
            <pc:sldMk cId="380996824" sldId="1102"/>
            <ac:spMk id="8" creationId="{BA0AE907-7F3D-F79B-EF77-EBD9B1EC44F8}"/>
          </ac:spMkLst>
        </pc:spChg>
      </pc:sldChg>
    </pc:docChg>
  </pc:docChgLst>
  <pc:docChgLst>
    <pc:chgData name="Soheil Abbasloo" userId="d71572ce-aea6-4a3a-9d7a-c1bc96c12f67" providerId="ADAL" clId="{7B6E7004-A998-4D8A-B662-5164ED62D55F}"/>
    <pc:docChg chg="undo redo custSel addSld delSld modSld sldOrd addMainMaster delMainMaster addSection modSection">
      <pc:chgData name="Soheil Abbasloo" userId="d71572ce-aea6-4a3a-9d7a-c1bc96c12f67" providerId="ADAL" clId="{7B6E7004-A998-4D8A-B662-5164ED62D55F}" dt="2022-11-01T13:50:35.028" v="11307" actId="21"/>
      <pc:docMkLst>
        <pc:docMk/>
      </pc:docMkLst>
      <pc:sldChg chg="del">
        <pc:chgData name="Soheil Abbasloo" userId="d71572ce-aea6-4a3a-9d7a-c1bc96c12f67" providerId="ADAL" clId="{7B6E7004-A998-4D8A-B662-5164ED62D55F}" dt="2022-10-31T14:32:25.212" v="1025" actId="47"/>
        <pc:sldMkLst>
          <pc:docMk/>
          <pc:sldMk cId="0" sldId="265"/>
        </pc:sldMkLst>
      </pc:sldChg>
      <pc:sldChg chg="del">
        <pc:chgData name="Soheil Abbasloo" userId="d71572ce-aea6-4a3a-9d7a-c1bc96c12f67" providerId="ADAL" clId="{7B6E7004-A998-4D8A-B662-5164ED62D55F}" dt="2022-10-31T14:32:25.734" v="1026" actId="47"/>
        <pc:sldMkLst>
          <pc:docMk/>
          <pc:sldMk cId="0" sldId="266"/>
        </pc:sldMkLst>
      </pc:sldChg>
      <pc:sldChg chg="del">
        <pc:chgData name="Soheil Abbasloo" userId="d71572ce-aea6-4a3a-9d7a-c1bc96c12f67" providerId="ADAL" clId="{7B6E7004-A998-4D8A-B662-5164ED62D55F}" dt="2022-10-31T14:33:10.020" v="1080" actId="47"/>
        <pc:sldMkLst>
          <pc:docMk/>
          <pc:sldMk cId="0" sldId="267"/>
        </pc:sldMkLst>
      </pc:sldChg>
      <pc:sldChg chg="del">
        <pc:chgData name="Soheil Abbasloo" userId="d71572ce-aea6-4a3a-9d7a-c1bc96c12f67" providerId="ADAL" clId="{7B6E7004-A998-4D8A-B662-5164ED62D55F}" dt="2022-10-31T14:32:38.218" v="1040" actId="47"/>
        <pc:sldMkLst>
          <pc:docMk/>
          <pc:sldMk cId="0" sldId="269"/>
        </pc:sldMkLst>
      </pc:sldChg>
      <pc:sldChg chg="del">
        <pc:chgData name="Soheil Abbasloo" userId="d71572ce-aea6-4a3a-9d7a-c1bc96c12f67" providerId="ADAL" clId="{7B6E7004-A998-4D8A-B662-5164ED62D55F}" dt="2022-10-31T14:32:38.428" v="1041" actId="47"/>
        <pc:sldMkLst>
          <pc:docMk/>
          <pc:sldMk cId="0" sldId="270"/>
        </pc:sldMkLst>
      </pc:sldChg>
      <pc:sldChg chg="del">
        <pc:chgData name="Soheil Abbasloo" userId="d71572ce-aea6-4a3a-9d7a-c1bc96c12f67" providerId="ADAL" clId="{7B6E7004-A998-4D8A-B662-5164ED62D55F}" dt="2022-10-31T14:32:39.131" v="1042" actId="47"/>
        <pc:sldMkLst>
          <pc:docMk/>
          <pc:sldMk cId="0" sldId="271"/>
        </pc:sldMkLst>
      </pc:sldChg>
      <pc:sldChg chg="del">
        <pc:chgData name="Soheil Abbasloo" userId="d71572ce-aea6-4a3a-9d7a-c1bc96c12f67" providerId="ADAL" clId="{7B6E7004-A998-4D8A-B662-5164ED62D55F}" dt="2022-10-31T14:33:08.547" v="1079" actId="47"/>
        <pc:sldMkLst>
          <pc:docMk/>
          <pc:sldMk cId="0" sldId="287"/>
        </pc:sldMkLst>
      </pc:sldChg>
      <pc:sldChg chg="del">
        <pc:chgData name="Soheil Abbasloo" userId="d71572ce-aea6-4a3a-9d7a-c1bc96c12f67" providerId="ADAL" clId="{7B6E7004-A998-4D8A-B662-5164ED62D55F}" dt="2022-10-31T14:32:45.911" v="1059" actId="47"/>
        <pc:sldMkLst>
          <pc:docMk/>
          <pc:sldMk cId="0" sldId="296"/>
        </pc:sldMkLst>
      </pc:sldChg>
      <pc:sldChg chg="del">
        <pc:chgData name="Soheil Abbasloo" userId="d71572ce-aea6-4a3a-9d7a-c1bc96c12f67" providerId="ADAL" clId="{7B6E7004-A998-4D8A-B662-5164ED62D55F}" dt="2022-10-31T14:32:46.931" v="1061" actId="47"/>
        <pc:sldMkLst>
          <pc:docMk/>
          <pc:sldMk cId="0" sldId="305"/>
        </pc:sldMkLst>
      </pc:sldChg>
      <pc:sldChg chg="delSp modSp add del mod modClrScheme chgLayout">
        <pc:chgData name="Soheil Abbasloo" userId="d71572ce-aea6-4a3a-9d7a-c1bc96c12f67" providerId="ADAL" clId="{7B6E7004-A998-4D8A-B662-5164ED62D55F}" dt="2022-10-31T23:19:44.383" v="9570" actId="47"/>
        <pc:sldMkLst>
          <pc:docMk/>
          <pc:sldMk cId="0" sldId="317"/>
        </pc:sldMkLst>
        <pc:spChg chg="del mod">
          <ac:chgData name="Soheil Abbasloo" userId="d71572ce-aea6-4a3a-9d7a-c1bc96c12f67" providerId="ADAL" clId="{7B6E7004-A998-4D8A-B662-5164ED62D55F}" dt="2022-10-31T23:16:34.408" v="9472" actId="700"/>
          <ac:spMkLst>
            <pc:docMk/>
            <pc:sldMk cId="0" sldId="317"/>
            <ac:spMk id="4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39.866" v="9474" actId="478"/>
          <ac:spMkLst>
            <pc:docMk/>
            <pc:sldMk cId="0" sldId="317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37.476" v="9473" actId="478"/>
          <ac:spMkLst>
            <pc:docMk/>
            <pc:sldMk cId="0" sldId="317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8:18.980" v="9552" actId="6549"/>
          <ac:spMkLst>
            <pc:docMk/>
            <pc:sldMk cId="0" sldId="317"/>
            <ac:spMk id="1924098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9:21.533" v="9569" actId="6549"/>
          <ac:spMkLst>
            <pc:docMk/>
            <pc:sldMk cId="0" sldId="317"/>
            <ac:spMk id="1924099" creationId="{00000000-0000-0000-0000-000000000000}"/>
          </ac:spMkLst>
        </pc:spChg>
      </pc:sldChg>
      <pc:sldChg chg="delSp modSp add del mod modClrScheme modAnim chgLayout">
        <pc:chgData name="Soheil Abbasloo" userId="d71572ce-aea6-4a3a-9d7a-c1bc96c12f67" providerId="ADAL" clId="{7B6E7004-A998-4D8A-B662-5164ED62D55F}" dt="2022-11-01T13:37:42.938" v="11273"/>
        <pc:sldMkLst>
          <pc:docMk/>
          <pc:sldMk cId="0" sldId="318"/>
        </pc:sldMkLst>
        <pc:spChg chg="del mod ord">
          <ac:chgData name="Soheil Abbasloo" userId="d71572ce-aea6-4a3a-9d7a-c1bc96c12f67" providerId="ADAL" clId="{7B6E7004-A998-4D8A-B662-5164ED62D55F}" dt="2022-10-31T23:19:50.102" v="9571" actId="700"/>
          <ac:spMkLst>
            <pc:docMk/>
            <pc:sldMk cId="0" sldId="31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9:50.102" v="9571" actId="700"/>
          <ac:spMkLst>
            <pc:docMk/>
            <pc:sldMk cId="0" sldId="318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44.171" v="9475" actId="478"/>
          <ac:spMkLst>
            <pc:docMk/>
            <pc:sldMk cId="0" sldId="318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4:44.826" v="9623" actId="403"/>
          <ac:spMkLst>
            <pc:docMk/>
            <pc:sldMk cId="0" sldId="318"/>
            <ac:spMk id="176128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17.778" v="9600" actId="403"/>
          <ac:spMkLst>
            <pc:docMk/>
            <pc:sldMk cId="0" sldId="318"/>
            <ac:spMk id="1761283" creationId="{00000000-0000-0000-0000-000000000000}"/>
          </ac:spMkLst>
        </pc:spChg>
      </pc:sldChg>
      <pc:sldChg chg="delSp modSp add del mod modClrScheme modAnim chgLayout">
        <pc:chgData name="Soheil Abbasloo" userId="d71572ce-aea6-4a3a-9d7a-c1bc96c12f67" providerId="ADAL" clId="{7B6E7004-A998-4D8A-B662-5164ED62D55F}" dt="2022-11-01T13:37:50.983" v="11274"/>
        <pc:sldMkLst>
          <pc:docMk/>
          <pc:sldMk cId="0" sldId="319"/>
        </pc:sldMkLst>
        <pc:spChg chg="del mod ord">
          <ac:chgData name="Soheil Abbasloo" userId="d71572ce-aea6-4a3a-9d7a-c1bc96c12f67" providerId="ADAL" clId="{7B6E7004-A998-4D8A-B662-5164ED62D55F}" dt="2022-10-31T23:21:25.333" v="9601" actId="700"/>
          <ac:spMkLst>
            <pc:docMk/>
            <pc:sldMk cId="0" sldId="31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25.333" v="9601" actId="700"/>
          <ac:spMkLst>
            <pc:docMk/>
            <pc:sldMk cId="0" sldId="319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53.696" v="9478" actId="478"/>
          <ac:spMkLst>
            <pc:docMk/>
            <pc:sldMk cId="0" sldId="31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39.800" v="9607" actId="6549"/>
          <ac:spMkLst>
            <pc:docMk/>
            <pc:sldMk cId="0" sldId="319"/>
            <ac:spMk id="1763330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5:09.229" v="9625"/>
          <ac:spMkLst>
            <pc:docMk/>
            <pc:sldMk cId="0" sldId="319"/>
            <ac:spMk id="176333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7B6E7004-A998-4D8A-B662-5164ED62D55F}" dt="2022-11-01T13:38:09.643" v="11276"/>
        <pc:sldMkLst>
          <pc:docMk/>
          <pc:sldMk cId="0" sldId="320"/>
        </pc:sldMkLst>
        <pc:spChg chg="add del mod ord">
          <ac:chgData name="Soheil Abbasloo" userId="d71572ce-aea6-4a3a-9d7a-c1bc96c12f67" providerId="ADAL" clId="{7B6E7004-A998-4D8A-B662-5164ED62D55F}" dt="2022-10-31T23:17:06.307" v="9482" actId="478"/>
          <ac:spMkLst>
            <pc:docMk/>
            <pc:sldMk cId="0" sldId="320"/>
            <ac:spMk id="2" creationId="{2C36798C-9705-344A-57BC-A61919C91782}"/>
          </ac:spMkLst>
        </pc:spChg>
        <pc:spChg chg="add 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3" creationId="{089380FF-E03E-9971-696E-2A15084D47BF}"/>
          </ac:spMkLst>
        </pc:spChg>
        <pc:spChg chg="del 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22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7:00.558" v="9480" actId="478"/>
          <ac:spMkLst>
            <pc:docMk/>
            <pc:sldMk cId="0" sldId="320"/>
            <ac:spMk id="2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17653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7:30.834" v="9538" actId="1037"/>
          <ac:spMkLst>
            <pc:docMk/>
            <pc:sldMk cId="0" sldId="320"/>
            <ac:spMk id="176538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8:00.340" v="9542" actId="20577"/>
          <ac:spMkLst>
            <pc:docMk/>
            <pc:sldMk cId="0" sldId="320"/>
            <ac:spMk id="176538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7:24.615" v="9490" actId="14100"/>
          <ac:spMkLst>
            <pc:docMk/>
            <pc:sldMk cId="0" sldId="320"/>
            <ac:spMk id="1765394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3:25:38.293" v="9626" actId="478"/>
          <ac:spMkLst>
            <pc:docMk/>
            <pc:sldMk cId="0" sldId="320"/>
            <ac:spMk id="1765395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7B6E7004-A998-4D8A-B662-5164ED62D55F}" dt="2022-11-01T13:42:21.063" v="11302"/>
        <pc:sldMkLst>
          <pc:docMk/>
          <pc:sldMk cId="622475049" sldId="387"/>
        </pc:sldMkLst>
        <pc:spChg chg="mod ord">
          <ac:chgData name="Soheil Abbasloo" userId="d71572ce-aea6-4a3a-9d7a-c1bc96c12f67" providerId="ADAL" clId="{7B6E7004-A998-4D8A-B662-5164ED62D55F}" dt="2022-10-31T23:05:42.439" v="9363" actId="20577"/>
          <ac:spMkLst>
            <pc:docMk/>
            <pc:sldMk cId="622475049" sldId="38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2:01:39.264" v="8938" actId="20577"/>
          <ac:spMkLst>
            <pc:docMk/>
            <pc:sldMk cId="622475049" sldId="387"/>
            <ac:spMk id="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622475049" sldId="387"/>
            <ac:spMk id="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2:00:54.106" v="8910" actId="6549"/>
          <ac:spMkLst>
            <pc:docMk/>
            <pc:sldMk cId="622475049" sldId="387"/>
            <ac:spMk id="9" creationId="{787D66CB-6C77-4CC2-911E-2649F223BCA8}"/>
          </ac:spMkLst>
        </pc:spChg>
        <pc:spChg chg="mod">
          <ac:chgData name="Soheil Abbasloo" userId="d71572ce-aea6-4a3a-9d7a-c1bc96c12f67" providerId="ADAL" clId="{7B6E7004-A998-4D8A-B662-5164ED62D55F}" dt="2022-10-31T21:58:39.197" v="8835" actId="1076"/>
          <ac:spMkLst>
            <pc:docMk/>
            <pc:sldMk cId="622475049" sldId="387"/>
            <ac:spMk id="11" creationId="{80F6425A-D845-45A1-8CBB-341C0F10353F}"/>
          </ac:spMkLst>
        </pc:spChg>
        <pc:spChg chg="mod">
          <ac:chgData name="Soheil Abbasloo" userId="d71572ce-aea6-4a3a-9d7a-c1bc96c12f67" providerId="ADAL" clId="{7B6E7004-A998-4D8A-B662-5164ED62D55F}" dt="2022-10-31T22:00:07.674" v="8846" actId="20577"/>
          <ac:spMkLst>
            <pc:docMk/>
            <pc:sldMk cId="622475049" sldId="387"/>
            <ac:spMk id="14" creationId="{7F6CBC6A-AF20-43C7-8F15-13A1578F910E}"/>
          </ac:spMkLst>
        </pc:spChg>
        <pc:grpChg chg="mod">
          <ac:chgData name="Soheil Abbasloo" userId="d71572ce-aea6-4a3a-9d7a-c1bc96c12f67" providerId="ADAL" clId="{7B6E7004-A998-4D8A-B662-5164ED62D55F}" dt="2022-10-31T22:00:17.194" v="8847" actId="1076"/>
          <ac:grpSpMkLst>
            <pc:docMk/>
            <pc:sldMk cId="622475049" sldId="387"/>
            <ac:grpSpMk id="15" creationId="{A8BDE83C-E248-405E-88E1-7456D91D729E}"/>
          </ac:grpSpMkLst>
        </pc:grpChg>
        <pc:graphicFrameChg chg="mod">
          <ac:chgData name="Soheil Abbasloo" userId="d71572ce-aea6-4a3a-9d7a-c1bc96c12f67" providerId="ADAL" clId="{7B6E7004-A998-4D8A-B662-5164ED62D55F}" dt="2022-10-31T22:01:31.279" v="8931" actId="1035"/>
          <ac:graphicFrameMkLst>
            <pc:docMk/>
            <pc:sldMk cId="622475049" sldId="387"/>
            <ac:graphicFrameMk id="6" creationId="{550F7955-3249-4E18-B9B8-15CA937F6842}"/>
          </ac:graphicFrameMkLst>
        </pc:graphicFrameChg>
        <pc:picChg chg="mod">
          <ac:chgData name="Soheil Abbasloo" userId="d71572ce-aea6-4a3a-9d7a-c1bc96c12f67" providerId="ADAL" clId="{7B6E7004-A998-4D8A-B662-5164ED62D55F}" dt="2022-10-31T22:00:27.508" v="8848" actId="1076"/>
          <ac:picMkLst>
            <pc:docMk/>
            <pc:sldMk cId="622475049" sldId="387"/>
            <ac:picMk id="7" creationId="{885695F4-D0F5-4653-BDC8-19C1FA936817}"/>
          </ac:picMkLst>
        </pc:picChg>
        <pc:cxnChg chg="mod">
          <ac:chgData name="Soheil Abbasloo" userId="d71572ce-aea6-4a3a-9d7a-c1bc96c12f67" providerId="ADAL" clId="{7B6E7004-A998-4D8A-B662-5164ED62D55F}" dt="2022-10-31T22:00:41.733" v="8904" actId="1038"/>
          <ac:cxnSpMkLst>
            <pc:docMk/>
            <pc:sldMk cId="622475049" sldId="387"/>
            <ac:cxnSpMk id="8" creationId="{C4A73ADC-2C5E-46A9-BBF7-3251743E9541}"/>
          </ac:cxnSpMkLst>
        </pc:cxnChg>
      </pc:sldChg>
      <pc:sldChg chg="addSp delSp modSp add del mod setBg modClrScheme delAnim delDesignElem chgLayout">
        <pc:chgData name="Soheil Abbasloo" userId="d71572ce-aea6-4a3a-9d7a-c1bc96c12f67" providerId="ADAL" clId="{7B6E7004-A998-4D8A-B662-5164ED62D55F}" dt="2022-10-31T14:44:34.100" v="1483" actId="700"/>
        <pc:sldMkLst>
          <pc:docMk/>
          <pc:sldMk cId="3281645359" sldId="403"/>
        </pc:sldMkLst>
        <pc:spChg chg="del">
          <ac:chgData name="Soheil Abbasloo" userId="d71572ce-aea6-4a3a-9d7a-c1bc96c12f67" providerId="ADAL" clId="{7B6E7004-A998-4D8A-B662-5164ED62D55F}" dt="2022-10-31T14:44:27.488" v="1480" actId="478"/>
          <ac:spMkLst>
            <pc:docMk/>
            <pc:sldMk cId="3281645359" sldId="403"/>
            <ac:spMk id="2" creationId="{8EC1092F-EFBC-4A74-8376-2C1C0A99B7C5}"/>
          </ac:spMkLst>
        </pc:spChg>
        <pc:spChg chg="mod ord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3" creationId="{1B048F0B-057E-4BB0-B8FE-B755F4FEC5F0}"/>
          </ac:spMkLst>
        </pc:spChg>
        <pc:spChg chg="add del mod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5" creationId="{DB54940C-E11E-28DF-8005-3565550BEC24}"/>
          </ac:spMkLst>
        </pc:spChg>
        <pc:spChg chg="del">
          <ac:chgData name="Soheil Abbasloo" userId="d71572ce-aea6-4a3a-9d7a-c1bc96c12f67" providerId="ADAL" clId="{7B6E7004-A998-4D8A-B662-5164ED62D55F}" dt="2022-10-31T14:44:13.341" v="1477" actId="478"/>
          <ac:spMkLst>
            <pc:docMk/>
            <pc:sldMk cId="3281645359" sldId="403"/>
            <ac:spMk id="7" creationId="{F2E13AB9-F03F-4C31-80A9-16FF5BEBF9B6}"/>
          </ac:spMkLst>
        </pc:spChg>
        <pc:spChg chg="add del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25" creationId="{37C89E4B-3C9F-44B9-8B86-D9E3D112D8EC}"/>
          </ac:spMkLst>
        </pc:spChg>
        <pc:picChg chg="mod ord">
          <ac:chgData name="Soheil Abbasloo" userId="d71572ce-aea6-4a3a-9d7a-c1bc96c12f67" providerId="ADAL" clId="{7B6E7004-A998-4D8A-B662-5164ED62D55F}" dt="2022-10-31T14:44:34.100" v="1483" actId="700"/>
          <ac:picMkLst>
            <pc:docMk/>
            <pc:sldMk cId="3281645359" sldId="403"/>
            <ac:picMk id="24" creationId="{781699FD-6050-4FFF-A6C1-2E4F93206833}"/>
          </ac:picMkLst>
        </pc:picChg>
        <pc:cxnChg chg="add del">
          <ac:chgData name="Soheil Abbasloo" userId="d71572ce-aea6-4a3a-9d7a-c1bc96c12f67" providerId="ADAL" clId="{7B6E7004-A998-4D8A-B662-5164ED62D55F}" dt="2022-10-31T14:44:34.100" v="1483" actId="700"/>
          <ac:cxnSpMkLst>
            <pc:docMk/>
            <pc:sldMk cId="3281645359" sldId="403"/>
            <ac:cxnSpMk id="26" creationId="{AA2EAA10-076F-46BD-8F0F-B9A2FB77A85C}"/>
          </ac:cxnSpMkLst>
        </pc:cxnChg>
        <pc:cxnChg chg="add del">
          <ac:chgData name="Soheil Abbasloo" userId="d71572ce-aea6-4a3a-9d7a-c1bc96c12f67" providerId="ADAL" clId="{7B6E7004-A998-4D8A-B662-5164ED62D55F}" dt="2022-10-31T14:44:34.100" v="1483" actId="700"/>
          <ac:cxnSpMkLst>
            <pc:docMk/>
            <pc:sldMk cId="3281645359" sldId="403"/>
            <ac:cxnSpMk id="27" creationId="{D891E407-403B-4764-86C9-33A56D3BCAA3}"/>
          </ac:cxnSpMkLst>
        </pc:cxnChg>
      </pc:sldChg>
      <pc:sldChg chg="add del">
        <pc:chgData name="Soheil Abbasloo" userId="d71572ce-aea6-4a3a-9d7a-c1bc96c12f67" providerId="ADAL" clId="{7B6E7004-A998-4D8A-B662-5164ED62D55F}" dt="2022-10-31T15:30:56.334" v="2155" actId="47"/>
        <pc:sldMkLst>
          <pc:docMk/>
          <pc:sldMk cId="420296820" sldId="406"/>
        </pc:sldMkLst>
      </pc:sldChg>
      <pc:sldChg chg="addSp delSp modSp add del mod modClrScheme chgLayout">
        <pc:chgData name="Soheil Abbasloo" userId="d71572ce-aea6-4a3a-9d7a-c1bc96c12f67" providerId="ADAL" clId="{7B6E7004-A998-4D8A-B662-5164ED62D55F}" dt="2022-10-31T17:59:26.657" v="3945" actId="47"/>
        <pc:sldMkLst>
          <pc:docMk/>
          <pc:sldMk cId="3232801550" sldId="408"/>
        </pc:sldMkLst>
        <pc:spChg chg="mod ord">
          <ac:chgData name="Soheil Abbasloo" userId="d71572ce-aea6-4a3a-9d7a-c1bc96c12f67" providerId="ADAL" clId="{7B6E7004-A998-4D8A-B662-5164ED62D55F}" dt="2022-10-31T16:25:01.445" v="2744" actId="700"/>
          <ac:spMkLst>
            <pc:docMk/>
            <pc:sldMk cId="3232801550" sldId="408"/>
            <ac:spMk id="2" creationId="{311AB8D7-9065-429C-B54B-50FE2EFD0140}"/>
          </ac:spMkLst>
        </pc:spChg>
        <pc:spChg chg="mod ord">
          <ac:chgData name="Soheil Abbasloo" userId="d71572ce-aea6-4a3a-9d7a-c1bc96c12f67" providerId="ADAL" clId="{7B6E7004-A998-4D8A-B662-5164ED62D55F}" dt="2022-10-31T16:25:17.435" v="2752" actId="20577"/>
          <ac:spMkLst>
            <pc:docMk/>
            <pc:sldMk cId="3232801550" sldId="408"/>
            <ac:spMk id="3" creationId="{93174745-781F-42B7-8B9C-5E12608E7B04}"/>
          </ac:spMkLst>
        </pc:spChg>
        <pc:picChg chg="add del mod">
          <ac:chgData name="Soheil Abbasloo" userId="d71572ce-aea6-4a3a-9d7a-c1bc96c12f67" providerId="ADAL" clId="{7B6E7004-A998-4D8A-B662-5164ED62D55F}" dt="2022-10-31T16:24:34.153" v="2741"/>
          <ac:picMkLst>
            <pc:docMk/>
            <pc:sldMk cId="3232801550" sldId="408"/>
            <ac:picMk id="4" creationId="{63052177-76CA-FD2F-8B97-3C46BA6EE01C}"/>
          </ac:picMkLst>
        </pc:picChg>
        <pc:picChg chg="add del mod">
          <ac:chgData name="Soheil Abbasloo" userId="d71572ce-aea6-4a3a-9d7a-c1bc96c12f67" providerId="ADAL" clId="{7B6E7004-A998-4D8A-B662-5164ED62D55F}" dt="2022-10-31T16:24:34.153" v="2741"/>
          <ac:picMkLst>
            <pc:docMk/>
            <pc:sldMk cId="3232801550" sldId="408"/>
            <ac:picMk id="5" creationId="{139EAF78-EB4A-55F1-03D9-4BE33215476D}"/>
          </ac:picMkLst>
        </pc:picChg>
        <pc:picChg chg="add del">
          <ac:chgData name="Soheil Abbasloo" userId="d71572ce-aea6-4a3a-9d7a-c1bc96c12f67" providerId="ADAL" clId="{7B6E7004-A998-4D8A-B662-5164ED62D55F}" dt="2022-10-31T16:24:34.974" v="2742" actId="478"/>
          <ac:picMkLst>
            <pc:docMk/>
            <pc:sldMk cId="3232801550" sldId="408"/>
            <ac:picMk id="8" creationId="{8C2AB7A2-92A2-429E-A3F9-23BE21C435B5}"/>
          </ac:picMkLst>
        </pc:picChg>
      </pc:sldChg>
      <pc:sldChg chg="delSp del mod delAnim">
        <pc:chgData name="Soheil Abbasloo" userId="d71572ce-aea6-4a3a-9d7a-c1bc96c12f67" providerId="ADAL" clId="{7B6E7004-A998-4D8A-B662-5164ED62D55F}" dt="2022-10-31T17:59:26.657" v="3945" actId="47"/>
        <pc:sldMkLst>
          <pc:docMk/>
          <pc:sldMk cId="3015710205" sldId="410"/>
        </pc:sldMkLst>
        <pc:picChg chg="del">
          <ac:chgData name="Soheil Abbasloo" userId="d71572ce-aea6-4a3a-9d7a-c1bc96c12f67" providerId="ADAL" clId="{7B6E7004-A998-4D8A-B662-5164ED62D55F}" dt="2022-10-31T17:48:42.880" v="3479" actId="478"/>
          <ac:picMkLst>
            <pc:docMk/>
            <pc:sldMk cId="3015710205" sldId="410"/>
            <ac:picMk id="27" creationId="{95E300BF-EE53-46B4-889C-A6335360AE9B}"/>
          </ac:picMkLst>
        </pc:picChg>
        <pc:picChg chg="del">
          <ac:chgData name="Soheil Abbasloo" userId="d71572ce-aea6-4a3a-9d7a-c1bc96c12f67" providerId="ADAL" clId="{7B6E7004-A998-4D8A-B662-5164ED62D55F}" dt="2022-10-31T17:48:45.355" v="3480" actId="478"/>
          <ac:picMkLst>
            <pc:docMk/>
            <pc:sldMk cId="3015710205" sldId="410"/>
            <ac:picMk id="28" creationId="{A0CB8A14-00BA-415A-A0EB-EA8B2E61EA40}"/>
          </ac:picMkLst>
        </pc:picChg>
      </pc:sldChg>
      <pc:sldChg chg="addSp delSp modSp add del mod modClrScheme delAnim modAnim chgLayout">
        <pc:chgData name="Soheil Abbasloo" userId="d71572ce-aea6-4a3a-9d7a-c1bc96c12f67" providerId="ADAL" clId="{7B6E7004-A998-4D8A-B662-5164ED62D55F}" dt="2022-10-31T20:31:40.607" v="6848" actId="20577"/>
        <pc:sldMkLst>
          <pc:docMk/>
          <pc:sldMk cId="3489458883" sldId="411"/>
        </pc:sldMkLst>
        <pc:spChg chg="mod ord">
          <ac:chgData name="Soheil Abbasloo" userId="d71572ce-aea6-4a3a-9d7a-c1bc96c12f67" providerId="ADAL" clId="{7B6E7004-A998-4D8A-B662-5164ED62D55F}" dt="2022-10-31T19:58:46.514" v="6383" actId="20577"/>
          <ac:spMkLst>
            <pc:docMk/>
            <pc:sldMk cId="3489458883" sldId="411"/>
            <ac:spMk id="2" creationId="{86104E98-5736-46CF-9423-769DAADD3F3F}"/>
          </ac:spMkLst>
        </pc:spChg>
        <pc:spChg chg="mod ord">
          <ac:chgData name="Soheil Abbasloo" userId="d71572ce-aea6-4a3a-9d7a-c1bc96c12f67" providerId="ADAL" clId="{7B6E7004-A998-4D8A-B662-5164ED62D55F}" dt="2022-10-31T20:31:40.607" v="6848" actId="20577"/>
          <ac:spMkLst>
            <pc:docMk/>
            <pc:sldMk cId="3489458883" sldId="411"/>
            <ac:spMk id="3" creationId="{D1467DB1-EEF7-49D9-A9F1-0339992DE7D3}"/>
          </ac:spMkLst>
        </pc:spChg>
        <pc:spChg chg="mod ord">
          <ac:chgData name="Soheil Abbasloo" userId="d71572ce-aea6-4a3a-9d7a-c1bc96c12f67" providerId="ADAL" clId="{7B6E7004-A998-4D8A-B662-5164ED62D55F}" dt="2022-10-31T19:55:54.399" v="6292" actId="700"/>
          <ac:spMkLst>
            <pc:docMk/>
            <pc:sldMk cId="3489458883" sldId="411"/>
            <ac:spMk id="4" creationId="{A108E820-1762-4D22-A3EC-3DAFBAF887F3}"/>
          </ac:spMkLst>
        </pc:spChg>
        <pc:spChg chg="del mod">
          <ac:chgData name="Soheil Abbasloo" userId="d71572ce-aea6-4a3a-9d7a-c1bc96c12f67" providerId="ADAL" clId="{7B6E7004-A998-4D8A-B662-5164ED62D55F}" dt="2022-10-31T20:14:50.771" v="6667" actId="21"/>
          <ac:spMkLst>
            <pc:docMk/>
            <pc:sldMk cId="3489458883" sldId="411"/>
            <ac:spMk id="5" creationId="{91C7794E-8D9A-4472-9D7F-728186A47295}"/>
          </ac:spMkLst>
        </pc:spChg>
        <pc:spChg chg="add del mod ord">
          <ac:chgData name="Soheil Abbasloo" userId="d71572ce-aea6-4a3a-9d7a-c1bc96c12f67" providerId="ADAL" clId="{7B6E7004-A998-4D8A-B662-5164ED62D55F}" dt="2022-10-31T19:55:54.399" v="6292" actId="700"/>
          <ac:spMkLst>
            <pc:docMk/>
            <pc:sldMk cId="3489458883" sldId="411"/>
            <ac:spMk id="6" creationId="{6B48ED25-564B-4D20-59B0-5801E58865A2}"/>
          </ac:spMkLst>
        </pc:spChg>
        <pc:spChg chg="add mod">
          <ac:chgData name="Soheil Abbasloo" userId="d71572ce-aea6-4a3a-9d7a-c1bc96c12f67" providerId="ADAL" clId="{7B6E7004-A998-4D8A-B662-5164ED62D55F}" dt="2022-10-31T20:23:47.904" v="6805" actId="1035"/>
          <ac:spMkLst>
            <pc:docMk/>
            <pc:sldMk cId="3489458883" sldId="411"/>
            <ac:spMk id="9" creationId="{B9F8EFC1-CFEF-95F2-498A-4894B84A2E0C}"/>
          </ac:spMkLst>
        </pc:spChg>
        <pc:picChg chg="add del mod">
          <ac:chgData name="Soheil Abbasloo" userId="d71572ce-aea6-4a3a-9d7a-c1bc96c12f67" providerId="ADAL" clId="{7B6E7004-A998-4D8A-B662-5164ED62D55F}" dt="2022-10-31T20:22:34.355" v="6753" actId="478"/>
          <ac:picMkLst>
            <pc:docMk/>
            <pc:sldMk cId="3489458883" sldId="411"/>
            <ac:picMk id="7" creationId="{E129B4B0-3EE1-AB85-C52B-F724DBDB16B4}"/>
          </ac:picMkLst>
        </pc:picChg>
        <pc:picChg chg="add mod modCrop">
          <ac:chgData name="Soheil Abbasloo" userId="d71572ce-aea6-4a3a-9d7a-c1bc96c12f67" providerId="ADAL" clId="{7B6E7004-A998-4D8A-B662-5164ED62D55F}" dt="2022-10-31T20:23:47.904" v="6805" actId="1035"/>
          <ac:picMkLst>
            <pc:docMk/>
            <pc:sldMk cId="3489458883" sldId="411"/>
            <ac:picMk id="11" creationId="{474EE764-C1AF-4449-9E15-43662CCE8C37}"/>
          </ac:picMkLst>
        </pc:picChg>
      </pc:sldChg>
      <pc:sldChg chg="addSp delSp modSp add del mod modClrScheme modAnim chgLayout">
        <pc:chgData name="Soheil Abbasloo" userId="d71572ce-aea6-4a3a-9d7a-c1bc96c12f67" providerId="ADAL" clId="{7B6E7004-A998-4D8A-B662-5164ED62D55F}" dt="2022-11-01T00:16:46.136" v="10680" actId="20577"/>
        <pc:sldMkLst>
          <pc:docMk/>
          <pc:sldMk cId="3244343229" sldId="412"/>
        </pc:sldMkLst>
        <pc:spChg chg="mod ord">
          <ac:chgData name="Soheil Abbasloo" userId="d71572ce-aea6-4a3a-9d7a-c1bc96c12f67" providerId="ADAL" clId="{7B6E7004-A998-4D8A-B662-5164ED62D55F}" dt="2022-11-01T00:16:46.136" v="10680" actId="20577"/>
          <ac:spMkLst>
            <pc:docMk/>
            <pc:sldMk cId="3244343229" sldId="412"/>
            <ac:spMk id="2" creationId="{CBB63099-76B4-453A-B136-97B1FE284490}"/>
          </ac:spMkLst>
        </pc:spChg>
        <pc:spChg chg="mod ord">
          <ac:chgData name="Soheil Abbasloo" userId="d71572ce-aea6-4a3a-9d7a-c1bc96c12f67" providerId="ADAL" clId="{7B6E7004-A998-4D8A-B662-5164ED62D55F}" dt="2022-10-31T20:33:04.953" v="6856" actId="700"/>
          <ac:spMkLst>
            <pc:docMk/>
            <pc:sldMk cId="3244343229" sldId="412"/>
            <ac:spMk id="3" creationId="{5900649E-856B-4A94-9903-48005779E23A}"/>
          </ac:spMkLst>
        </pc:spChg>
        <pc:spChg chg="add del mod ord">
          <ac:chgData name="Soheil Abbasloo" userId="d71572ce-aea6-4a3a-9d7a-c1bc96c12f67" providerId="ADAL" clId="{7B6E7004-A998-4D8A-B662-5164ED62D55F}" dt="2022-10-31T20:33:49.365" v="6862" actId="478"/>
          <ac:spMkLst>
            <pc:docMk/>
            <pc:sldMk cId="3244343229" sldId="412"/>
            <ac:spMk id="4" creationId="{D2DD7F50-A7F4-6689-1AF6-D410C1D16910}"/>
          </ac:spMkLst>
        </pc:spChg>
        <pc:spChg chg="add mod">
          <ac:chgData name="Soheil Abbasloo" userId="d71572ce-aea6-4a3a-9d7a-c1bc96c12f67" providerId="ADAL" clId="{7B6E7004-A998-4D8A-B662-5164ED62D55F}" dt="2022-10-31T20:34:44.991" v="6877" actId="1076"/>
          <ac:spMkLst>
            <pc:docMk/>
            <pc:sldMk cId="3244343229" sldId="412"/>
            <ac:spMk id="7" creationId="{914C210C-290B-0768-FFB6-2E0848A87E1C}"/>
          </ac:spMkLst>
        </pc:spChg>
        <pc:spChg chg="add mod">
          <ac:chgData name="Soheil Abbasloo" userId="d71572ce-aea6-4a3a-9d7a-c1bc96c12f67" providerId="ADAL" clId="{7B6E7004-A998-4D8A-B662-5164ED62D55F}" dt="2022-10-31T20:34:38.451" v="6874" actId="1076"/>
          <ac:spMkLst>
            <pc:docMk/>
            <pc:sldMk cId="3244343229" sldId="412"/>
            <ac:spMk id="8" creationId="{769411AA-AC5D-F55E-9F01-6119C7362C3C}"/>
          </ac:spMkLst>
        </pc:spChg>
        <pc:spChg chg="add mod">
          <ac:chgData name="Soheil Abbasloo" userId="d71572ce-aea6-4a3a-9d7a-c1bc96c12f67" providerId="ADAL" clId="{7B6E7004-A998-4D8A-B662-5164ED62D55F}" dt="2022-10-31T20:34:43.018" v="6876" actId="1076"/>
          <ac:spMkLst>
            <pc:docMk/>
            <pc:sldMk cId="3244343229" sldId="412"/>
            <ac:spMk id="9" creationId="{964F6B6A-E719-06B9-C4D9-53B2FFAC18E6}"/>
          </ac:spMkLst>
        </pc:spChg>
        <pc:spChg chg="mod">
          <ac:chgData name="Soheil Abbasloo" userId="d71572ce-aea6-4a3a-9d7a-c1bc96c12f67" providerId="ADAL" clId="{7B6E7004-A998-4D8A-B662-5164ED62D55F}" dt="2022-10-31T20:33:46.748" v="6861" actId="1076"/>
          <ac:spMkLst>
            <pc:docMk/>
            <pc:sldMk cId="3244343229" sldId="412"/>
            <ac:spMk id="103" creationId="{83449B7D-DB27-42B0-9984-CA9C05ACC65A}"/>
          </ac:spMkLst>
        </pc:spChg>
        <pc:spChg chg="mod">
          <ac:chgData name="Soheil Abbasloo" userId="d71572ce-aea6-4a3a-9d7a-c1bc96c12f67" providerId="ADAL" clId="{7B6E7004-A998-4D8A-B662-5164ED62D55F}" dt="2022-10-31T20:34:02.067" v="6865" actId="13822"/>
          <ac:spMkLst>
            <pc:docMk/>
            <pc:sldMk cId="3244343229" sldId="412"/>
            <ac:spMk id="105" creationId="{DF4B6F3E-AB5B-4BE7-8237-99D29E24D75C}"/>
          </ac:spMkLst>
        </pc:spChg>
        <pc:spChg chg="mod">
          <ac:chgData name="Soheil Abbasloo" userId="d71572ce-aea6-4a3a-9d7a-c1bc96c12f67" providerId="ADAL" clId="{7B6E7004-A998-4D8A-B662-5164ED62D55F}" dt="2022-10-31T20:34:04.366" v="6866" actId="13822"/>
          <ac:spMkLst>
            <pc:docMk/>
            <pc:sldMk cId="3244343229" sldId="412"/>
            <ac:spMk id="107" creationId="{9A802BF5-8F1E-4295-B11E-5E5359A13629}"/>
          </ac:spMkLst>
        </pc:spChg>
        <pc:spChg chg="mod">
          <ac:chgData name="Soheil Abbasloo" userId="d71572ce-aea6-4a3a-9d7a-c1bc96c12f67" providerId="ADAL" clId="{7B6E7004-A998-4D8A-B662-5164ED62D55F}" dt="2022-10-31T20:34:08.497" v="6867" actId="13822"/>
          <ac:spMkLst>
            <pc:docMk/>
            <pc:sldMk cId="3244343229" sldId="412"/>
            <ac:spMk id="109" creationId="{E817EBD0-72B1-4E57-993F-FA69EE1F438F}"/>
          </ac:spMkLst>
        </pc:spChg>
        <pc:spChg chg="mod">
          <ac:chgData name="Soheil Abbasloo" userId="d71572ce-aea6-4a3a-9d7a-c1bc96c12f67" providerId="ADAL" clId="{7B6E7004-A998-4D8A-B662-5164ED62D55F}" dt="2022-10-31T20:33:53.989" v="6863" actId="13822"/>
          <ac:spMkLst>
            <pc:docMk/>
            <pc:sldMk cId="3244343229" sldId="412"/>
            <ac:spMk id="110" creationId="{D4B9E8C6-424E-4A7A-A00B-8A3558D601C2}"/>
          </ac:spMkLst>
        </pc:spChg>
        <pc:spChg chg="mod">
          <ac:chgData name="Soheil Abbasloo" userId="d71572ce-aea6-4a3a-9d7a-c1bc96c12f67" providerId="ADAL" clId="{7B6E7004-A998-4D8A-B662-5164ED62D55F}" dt="2022-10-31T20:34:19.873" v="6869" actId="1076"/>
          <ac:spMkLst>
            <pc:docMk/>
            <pc:sldMk cId="3244343229" sldId="412"/>
            <ac:spMk id="111" creationId="{7303C753-3CDD-4CA6-A209-607912E72E34}"/>
          </ac:spMkLst>
        </pc:spChg>
        <pc:spChg chg="mod">
          <ac:chgData name="Soheil Abbasloo" userId="d71572ce-aea6-4a3a-9d7a-c1bc96c12f67" providerId="ADAL" clId="{7B6E7004-A998-4D8A-B662-5164ED62D55F}" dt="2022-10-31T20:34:26.181" v="6870" actId="1076"/>
          <ac:spMkLst>
            <pc:docMk/>
            <pc:sldMk cId="3244343229" sldId="412"/>
            <ac:spMk id="112" creationId="{58095B64-AFF5-4D8E-BFBE-84AD1506C544}"/>
          </ac:spMkLst>
        </pc:spChg>
      </pc:sldChg>
      <pc:sldChg chg="del">
        <pc:chgData name="Soheil Abbasloo" userId="d71572ce-aea6-4a3a-9d7a-c1bc96c12f67" providerId="ADAL" clId="{7B6E7004-A998-4D8A-B662-5164ED62D55F}" dt="2022-10-31T19:53:01.121" v="6236" actId="47"/>
        <pc:sldMkLst>
          <pc:docMk/>
          <pc:sldMk cId="485092179" sldId="413"/>
        </pc:sldMkLst>
      </pc:sldChg>
      <pc:sldChg chg="addSp delSp modSp add del mod ord modClrScheme chgLayout">
        <pc:chgData name="Soheil Abbasloo" userId="d71572ce-aea6-4a3a-9d7a-c1bc96c12f67" providerId="ADAL" clId="{7B6E7004-A998-4D8A-B662-5164ED62D55F}" dt="2022-10-31T21:38:15.851" v="8255" actId="2696"/>
        <pc:sldMkLst>
          <pc:docMk/>
          <pc:sldMk cId="1428711987" sldId="414"/>
        </pc:sldMkLst>
        <pc:spChg chg="mod ord">
          <ac:chgData name="Soheil Abbasloo" userId="d71572ce-aea6-4a3a-9d7a-c1bc96c12f67" providerId="ADAL" clId="{7B6E7004-A998-4D8A-B662-5164ED62D55F}" dt="2022-10-31T20:01:34.957" v="6424" actId="700"/>
          <ac:spMkLst>
            <pc:docMk/>
            <pc:sldMk cId="1428711987" sldId="414"/>
            <ac:spMk id="2" creationId="{36EBE4D3-F835-48BF-91FD-1C9CB8D577F7}"/>
          </ac:spMkLst>
        </pc:spChg>
        <pc:spChg chg="add del mod ord">
          <ac:chgData name="Soheil Abbasloo" userId="d71572ce-aea6-4a3a-9d7a-c1bc96c12f67" providerId="ADAL" clId="{7B6E7004-A998-4D8A-B662-5164ED62D55F}" dt="2022-10-31T20:00:01.694" v="6405" actId="700"/>
          <ac:spMkLst>
            <pc:docMk/>
            <pc:sldMk cId="1428711987" sldId="414"/>
            <ac:spMk id="3" creationId="{80BC0901-0776-A371-F476-FBD2564ADF12}"/>
          </ac:spMkLst>
        </pc:spChg>
        <pc:spChg chg="add del mod ord">
          <ac:chgData name="Soheil Abbasloo" userId="d71572ce-aea6-4a3a-9d7a-c1bc96c12f67" providerId="ADAL" clId="{7B6E7004-A998-4D8A-B662-5164ED62D55F}" dt="2022-10-31T20:01:28.574" v="6423" actId="700"/>
          <ac:spMkLst>
            <pc:docMk/>
            <pc:sldMk cId="1428711987" sldId="414"/>
            <ac:spMk id="4" creationId="{4359289B-CB3F-2DE4-9172-A9102E3AC674}"/>
          </ac:spMkLst>
        </pc:spChg>
        <pc:spChg chg="mod ord">
          <ac:chgData name="Soheil Abbasloo" userId="d71572ce-aea6-4a3a-9d7a-c1bc96c12f67" providerId="ADAL" clId="{7B6E7004-A998-4D8A-B662-5164ED62D55F}" dt="2022-10-31T20:03:18.358" v="6476" actId="20577"/>
          <ac:spMkLst>
            <pc:docMk/>
            <pc:sldMk cId="1428711987" sldId="414"/>
            <ac:spMk id="8" creationId="{28145702-C106-4B63-857C-13D6363825DC}"/>
          </ac:spMkLst>
        </pc:spChg>
        <pc:spChg chg="mod ord">
          <ac:chgData name="Soheil Abbasloo" userId="d71572ce-aea6-4a3a-9d7a-c1bc96c12f67" providerId="ADAL" clId="{7B6E7004-A998-4D8A-B662-5164ED62D55F}" dt="2022-10-31T20:03:25.152" v="6479" actId="20577"/>
          <ac:spMkLst>
            <pc:docMk/>
            <pc:sldMk cId="1428711987" sldId="414"/>
            <ac:spMk id="9" creationId="{0C7FB3C8-1B62-4012-8665-B141BB815F34}"/>
          </ac:spMkLst>
        </pc:spChg>
        <pc:spChg chg="del mod">
          <ac:chgData name="Soheil Abbasloo" userId="d71572ce-aea6-4a3a-9d7a-c1bc96c12f67" providerId="ADAL" clId="{7B6E7004-A998-4D8A-B662-5164ED62D55F}" dt="2022-10-31T20:02:46.697" v="6451" actId="478"/>
          <ac:spMkLst>
            <pc:docMk/>
            <pc:sldMk cId="1428711987" sldId="414"/>
            <ac:spMk id="10" creationId="{31DBD52B-18E1-4712-8037-5A211D34F140}"/>
          </ac:spMkLst>
        </pc:spChg>
      </pc:sldChg>
      <pc:sldChg chg="addSp modSp add mod ord modAnim">
        <pc:chgData name="Soheil Abbasloo" userId="d71572ce-aea6-4a3a-9d7a-c1bc96c12f67" providerId="ADAL" clId="{7B6E7004-A998-4D8A-B662-5164ED62D55F}" dt="2022-11-01T13:42:02.671" v="11300"/>
        <pc:sldMkLst>
          <pc:docMk/>
          <pc:sldMk cId="1555812061" sldId="414"/>
        </pc:sldMkLst>
        <pc:spChg chg="add mod">
          <ac:chgData name="Soheil Abbasloo" userId="d71572ce-aea6-4a3a-9d7a-c1bc96c12f67" providerId="ADAL" clId="{7B6E7004-A998-4D8A-B662-5164ED62D55F}" dt="2022-11-01T00:07:27.840" v="10455" actId="1076"/>
          <ac:spMkLst>
            <pc:docMk/>
            <pc:sldMk cId="1555812061" sldId="414"/>
            <ac:spMk id="4" creationId="{6D0CC55A-0B31-10DB-A8DF-95B54F911837}"/>
          </ac:spMkLst>
        </pc:spChg>
        <pc:spChg chg="mod">
          <ac:chgData name="Soheil Abbasloo" userId="d71572ce-aea6-4a3a-9d7a-c1bc96c12f67" providerId="ADAL" clId="{7B6E7004-A998-4D8A-B662-5164ED62D55F}" dt="2022-11-01T00:17:48.838" v="10691" actId="20577"/>
          <ac:spMkLst>
            <pc:docMk/>
            <pc:sldMk cId="1555812061" sldId="414"/>
            <ac:spMk id="8" creationId="{28145702-C106-4B63-857C-13D6363825DC}"/>
          </ac:spMkLst>
        </pc:spChg>
        <pc:spChg chg="mod">
          <ac:chgData name="Soheil Abbasloo" userId="d71572ce-aea6-4a3a-9d7a-c1bc96c12f67" providerId="ADAL" clId="{7B6E7004-A998-4D8A-B662-5164ED62D55F}" dt="2022-10-31T23:55:06.919" v="10166" actId="113"/>
          <ac:spMkLst>
            <pc:docMk/>
            <pc:sldMk cId="1555812061" sldId="414"/>
            <ac:spMk id="9" creationId="{0C7FB3C8-1B62-4012-8665-B141BB815F34}"/>
          </ac:spMkLst>
        </pc:spChg>
      </pc:sldChg>
      <pc:sldChg chg="add del">
        <pc:chgData name="Soheil Abbasloo" userId="d71572ce-aea6-4a3a-9d7a-c1bc96c12f67" providerId="ADAL" clId="{7B6E7004-A998-4D8A-B662-5164ED62D55F}" dt="2022-10-31T21:43:49.366" v="8411"/>
        <pc:sldMkLst>
          <pc:docMk/>
          <pc:sldMk cId="3206333980" sldId="414"/>
        </pc:sldMkLst>
      </pc:sldChg>
      <pc:sldChg chg="modSp add del mod modClrScheme modAnim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1003671277" sldId="416"/>
        </pc:sldMkLst>
        <pc:spChg chg="mod ord">
          <ac:chgData name="Soheil Abbasloo" userId="d71572ce-aea6-4a3a-9d7a-c1bc96c12f67" providerId="ADAL" clId="{7B6E7004-A998-4D8A-B662-5164ED62D55F}" dt="2022-10-31T23:53:21.595" v="10114" actId="20577"/>
          <ac:spMkLst>
            <pc:docMk/>
            <pc:sldMk cId="1003671277" sldId="416"/>
            <ac:spMk id="2" creationId="{2CA76A2E-0381-494E-BF4F-AADCB811D798}"/>
          </ac:spMkLst>
        </pc:spChg>
        <pc:spChg chg="mod ord">
          <ac:chgData name="Soheil Abbasloo" userId="d71572ce-aea6-4a3a-9d7a-c1bc96c12f67" providerId="ADAL" clId="{7B6E7004-A998-4D8A-B662-5164ED62D55F}" dt="2022-10-31T23:54:32.849" v="10158" actId="20577"/>
          <ac:spMkLst>
            <pc:docMk/>
            <pc:sldMk cId="1003671277" sldId="416"/>
            <ac:spMk id="3" creationId="{BDEF93CD-BF50-4292-97FC-F587353CB264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1003671277" sldId="416"/>
            <ac:spMk id="4" creationId="{F5B4D6EC-B0B9-4F72-B9F0-819A13AC4581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2448686546" sldId="417"/>
        </pc:sldMkLst>
        <pc:spChg chg="mod ord">
          <ac:chgData name="Soheil Abbasloo" userId="d71572ce-aea6-4a3a-9d7a-c1bc96c12f67" providerId="ADAL" clId="{7B6E7004-A998-4D8A-B662-5164ED62D55F}" dt="2022-10-31T23:55:02.701" v="10165" actId="20577"/>
          <ac:spMkLst>
            <pc:docMk/>
            <pc:sldMk cId="2448686546" sldId="417"/>
            <ac:spMk id="2" creationId="{1D83686D-540A-45A8-9380-DEC9B4EAC1AF}"/>
          </ac:spMkLst>
        </pc:spChg>
        <pc:spChg chg="mod ord">
          <ac:chgData name="Soheil Abbasloo" userId="d71572ce-aea6-4a3a-9d7a-c1bc96c12f67" providerId="ADAL" clId="{7B6E7004-A998-4D8A-B662-5164ED62D55F}" dt="2022-10-31T23:56:15.883" v="10193" actId="27636"/>
          <ac:spMkLst>
            <pc:docMk/>
            <pc:sldMk cId="2448686546" sldId="417"/>
            <ac:spMk id="3" creationId="{0B11FA76-9B1E-49BB-9BF0-510A307F2A06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2448686546" sldId="417"/>
            <ac:spMk id="5" creationId="{DF741376-CADD-4B6B-8D33-288C570C07F5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3797362583" sldId="418"/>
        </pc:sldMkLst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2" creationId="{41D040CF-4718-4B16-BC84-3BB2C0C8B725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3" creationId="{576E1BC1-67ED-43D3-8CE8-71B5BA8AE71F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4" creationId="{ABDC16F4-BE3C-4AD4-AD3D-4873AEC23DE0}"/>
          </ac:spMkLst>
        </pc:spChg>
      </pc:sldChg>
      <pc:sldChg chg="addSp delSp modSp add del mod modClrScheme chgLayout">
        <pc:chgData name="Soheil Abbasloo" userId="d71572ce-aea6-4a3a-9d7a-c1bc96c12f67" providerId="ADAL" clId="{7B6E7004-A998-4D8A-B662-5164ED62D55F}" dt="2022-10-31T15:25:48.413" v="2149" actId="47"/>
        <pc:sldMkLst>
          <pc:docMk/>
          <pc:sldMk cId="1124477556" sldId="434"/>
        </pc:sldMkLst>
        <pc:spChg chg="add del 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2" creationId="{CC21C77B-A18A-5F27-724E-13C54995C805}"/>
          </ac:spMkLst>
        </pc:spChg>
        <pc:spChg chg="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26628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62467" creationId="{00000000-0000-0000-0000-000000000000}"/>
          </ac:spMkLst>
        </pc:spChg>
      </pc:sldChg>
      <pc:sldChg chg="add mod modShow">
        <pc:chgData name="Soheil Abbasloo" userId="d71572ce-aea6-4a3a-9d7a-c1bc96c12f67" providerId="ADAL" clId="{7B6E7004-A998-4D8A-B662-5164ED62D55F}" dt="2022-10-31T21:43:58.404" v="8413" actId="729"/>
        <pc:sldMkLst>
          <pc:docMk/>
          <pc:sldMk cId="694786607" sldId="440"/>
        </pc:sldMkLst>
      </pc:sldChg>
      <pc:sldChg chg="add del setBg">
        <pc:chgData name="Soheil Abbasloo" userId="d71572ce-aea6-4a3a-9d7a-c1bc96c12f67" providerId="ADAL" clId="{7B6E7004-A998-4D8A-B662-5164ED62D55F}" dt="2022-10-31T21:43:49.366" v="8411"/>
        <pc:sldMkLst>
          <pc:docMk/>
          <pc:sldMk cId="1766760393" sldId="440"/>
        </pc:sldMkLst>
      </pc:sldChg>
      <pc:sldChg chg="addSp modSp add del mod ord setBg modAnim modShow">
        <pc:chgData name="Soheil Abbasloo" userId="d71572ce-aea6-4a3a-9d7a-c1bc96c12f67" providerId="ADAL" clId="{7B6E7004-A998-4D8A-B662-5164ED62D55F}" dt="2022-10-31T21:38:15.851" v="8255" actId="2696"/>
        <pc:sldMkLst>
          <pc:docMk/>
          <pc:sldMk cId="3461595406" sldId="440"/>
        </pc:sldMkLst>
        <pc:spChg chg="mod">
          <ac:chgData name="Soheil Abbasloo" userId="d71572ce-aea6-4a3a-9d7a-c1bc96c12f67" providerId="ADAL" clId="{7B6E7004-A998-4D8A-B662-5164ED62D55F}" dt="2022-10-31T15:47:54.494" v="2291" actId="2711"/>
          <ac:spMkLst>
            <pc:docMk/>
            <pc:sldMk cId="3461595406" sldId="440"/>
            <ac:spMk id="2" creationId="{1AA8C7F2-1AC8-453B-A7C6-CB01F2B3AFA4}"/>
          </ac:spMkLst>
        </pc:spChg>
        <pc:spChg chg="add mod">
          <ac:chgData name="Soheil Abbasloo" userId="d71572ce-aea6-4a3a-9d7a-c1bc96c12f67" providerId="ADAL" clId="{7B6E7004-A998-4D8A-B662-5164ED62D55F}" dt="2022-10-31T15:34:43.103" v="2188" actId="1076"/>
          <ac:spMkLst>
            <pc:docMk/>
            <pc:sldMk cId="3461595406" sldId="440"/>
            <ac:spMk id="6" creationId="{1B0547DE-4E9F-206C-9DCE-21D7B7B72C89}"/>
          </ac:spMkLst>
        </pc:spChg>
        <pc:spChg chg="mod">
          <ac:chgData name="Soheil Abbasloo" userId="d71572ce-aea6-4a3a-9d7a-c1bc96c12f67" providerId="ADAL" clId="{7B6E7004-A998-4D8A-B662-5164ED62D55F}" dt="2022-10-31T15:34:43.103" v="2188" actId="1076"/>
          <ac:spMkLst>
            <pc:docMk/>
            <pc:sldMk cId="3461595406" sldId="440"/>
            <ac:spMk id="32" creationId="{034BFCCE-6112-4F1C-8FE9-57ACA004E47C}"/>
          </ac:spMkLst>
        </pc:spChg>
        <pc:picChg chg="mod">
          <ac:chgData name="Soheil Abbasloo" userId="d71572ce-aea6-4a3a-9d7a-c1bc96c12f67" providerId="ADAL" clId="{7B6E7004-A998-4D8A-B662-5164ED62D55F}" dt="2022-10-31T15:34:43.103" v="2188" actId="1076"/>
          <ac:picMkLst>
            <pc:docMk/>
            <pc:sldMk cId="3461595406" sldId="440"/>
            <ac:picMk id="31" creationId="{368D387C-F128-4934-9B8C-EBB50439322B}"/>
          </ac:picMkLst>
        </pc:picChg>
      </pc:sldChg>
      <pc:sldChg chg="modSp add del mod modClrScheme modAnim chgLayout">
        <pc:chgData name="Soheil Abbasloo" userId="d71572ce-aea6-4a3a-9d7a-c1bc96c12f67" providerId="ADAL" clId="{7B6E7004-A998-4D8A-B662-5164ED62D55F}" dt="2022-10-31T20:16:02.427" v="6693" actId="47"/>
        <pc:sldMkLst>
          <pc:docMk/>
          <pc:sldMk cId="3009156858" sldId="442"/>
        </pc:sldMkLst>
        <pc:spChg chg="mod ord">
          <ac:chgData name="Soheil Abbasloo" userId="d71572ce-aea6-4a3a-9d7a-c1bc96c12f67" providerId="ADAL" clId="{7B6E7004-A998-4D8A-B662-5164ED62D55F}" dt="2022-10-31T19:59:19.963" v="6386" actId="20577"/>
          <ac:spMkLst>
            <pc:docMk/>
            <pc:sldMk cId="3009156858" sldId="442"/>
            <ac:spMk id="2" creationId="{31D41AA9-C306-4461-8A6D-D443588DEE6A}"/>
          </ac:spMkLst>
        </pc:spChg>
        <pc:spChg chg="mod ord">
          <ac:chgData name="Soheil Abbasloo" userId="d71572ce-aea6-4a3a-9d7a-c1bc96c12f67" providerId="ADAL" clId="{7B6E7004-A998-4D8A-B662-5164ED62D55F}" dt="2022-10-31T19:59:47.971" v="6402" actId="20577"/>
          <ac:spMkLst>
            <pc:docMk/>
            <pc:sldMk cId="3009156858" sldId="442"/>
            <ac:spMk id="3" creationId="{DCA5A419-87BE-4B4B-A11F-E0174654306C}"/>
          </ac:spMkLst>
        </pc:spChg>
        <pc:spChg chg="mod ord">
          <ac:chgData name="Soheil Abbasloo" userId="d71572ce-aea6-4a3a-9d7a-c1bc96c12f67" providerId="ADAL" clId="{7B6E7004-A998-4D8A-B662-5164ED62D55F}" dt="2022-10-31T19:59:15.938" v="6384" actId="700"/>
          <ac:spMkLst>
            <pc:docMk/>
            <pc:sldMk cId="3009156858" sldId="442"/>
            <ac:spMk id="4" creationId="{8DE40C8A-BC6F-4C88-A618-B1565DB796CE}"/>
          </ac:spMkLst>
        </pc:spChg>
      </pc:sldChg>
      <pc:sldChg chg="addSp modSp add del mod modClrScheme chgLayout">
        <pc:chgData name="Soheil Abbasloo" userId="d71572ce-aea6-4a3a-9d7a-c1bc96c12f67" providerId="ADAL" clId="{7B6E7004-A998-4D8A-B662-5164ED62D55F}" dt="2022-10-31T21:58:56.794" v="8840" actId="1076"/>
        <pc:sldMkLst>
          <pc:docMk/>
          <pc:sldMk cId="287917341" sldId="443"/>
        </pc:sldMkLst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2" creationId="{A5136D9C-14E7-435D-A426-3E48865F1CB8}"/>
          </ac:spMkLst>
        </pc:spChg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3" creationId="{EE2C5864-69BC-4DE7-BA43-727AC3D53988}"/>
          </ac:spMkLst>
        </pc:spChg>
        <pc:spChg chg="mod">
          <ac:chgData name="Soheil Abbasloo" userId="d71572ce-aea6-4a3a-9d7a-c1bc96c12f67" providerId="ADAL" clId="{7B6E7004-A998-4D8A-B662-5164ED62D55F}" dt="2022-10-31T21:58:56.794" v="8840" actId="1076"/>
          <ac:spMkLst>
            <pc:docMk/>
            <pc:sldMk cId="287917341" sldId="443"/>
            <ac:spMk id="39" creationId="{B5BC13F4-A825-492C-AB19-F8E9C9E3F712}"/>
          </ac:spMkLst>
        </pc:spChg>
        <pc:spChg chg="add 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40" creationId="{8A962A3C-67A1-F519-8B67-0F9EFE3B6073}"/>
          </ac:spMkLst>
        </pc:spChg>
      </pc:sldChg>
      <pc:sldChg chg="modSp mod">
        <pc:chgData name="Soheil Abbasloo" userId="d71572ce-aea6-4a3a-9d7a-c1bc96c12f67" providerId="ADAL" clId="{7B6E7004-A998-4D8A-B662-5164ED62D55F}" dt="2022-10-31T13:50:01.594" v="17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7B6E7004-A998-4D8A-B662-5164ED62D55F}" dt="2022-10-31T13:50:01.594" v="17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modSp mod">
        <pc:chgData name="Soheil Abbasloo" userId="d71572ce-aea6-4a3a-9d7a-c1bc96c12f67" providerId="ADAL" clId="{7B6E7004-A998-4D8A-B662-5164ED62D55F}" dt="2022-11-01T11:50:52.128" v="11150" actId="20577"/>
        <pc:sldMkLst>
          <pc:docMk/>
          <pc:sldMk cId="3161953703" sldId="451"/>
        </pc:sldMkLst>
        <pc:spChg chg="mod">
          <ac:chgData name="Soheil Abbasloo" userId="d71572ce-aea6-4a3a-9d7a-c1bc96c12f67" providerId="ADAL" clId="{7B6E7004-A998-4D8A-B662-5164ED62D55F}" dt="2022-11-01T11:50:52.128" v="11150" actId="20577"/>
          <ac:spMkLst>
            <pc:docMk/>
            <pc:sldMk cId="3161953703" sldId="451"/>
            <ac:spMk id="4" creationId="{F1551E79-EF51-67B4-3408-70520B3D4315}"/>
          </ac:spMkLst>
        </pc:spChg>
      </pc:sldChg>
      <pc:sldChg chg="addSp delSp modSp add del mod ord modClrScheme modAnim modShow chgLayout">
        <pc:chgData name="Soheil Abbasloo" userId="d71572ce-aea6-4a3a-9d7a-c1bc96c12f67" providerId="ADAL" clId="{7B6E7004-A998-4D8A-B662-5164ED62D55F}" dt="2022-11-01T13:50:35.028" v="11307" actId="21"/>
        <pc:sldMkLst>
          <pc:docMk/>
          <pc:sldMk cId="939166867" sldId="455"/>
        </pc:sldMkLst>
        <pc:spChg chg="mod ord">
          <ac:chgData name="Soheil Abbasloo" userId="d71572ce-aea6-4a3a-9d7a-c1bc96c12f67" providerId="ADAL" clId="{7B6E7004-A998-4D8A-B662-5164ED62D55F}" dt="2022-10-31T22:19:06.520" v="9343" actId="20577"/>
          <ac:spMkLst>
            <pc:docMk/>
            <pc:sldMk cId="939166867" sldId="45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1-01T13:50:35.028" v="11307" actId="21"/>
          <ac:spMkLst>
            <pc:docMk/>
            <pc:sldMk cId="939166867" sldId="455"/>
            <ac:spMk id="3" creationId="{00000000-0000-0000-0000-000000000000}"/>
          </ac:spMkLst>
        </pc:spChg>
        <pc:spChg chg="add del mod ord">
          <ac:chgData name="Soheil Abbasloo" userId="d71572ce-aea6-4a3a-9d7a-c1bc96c12f67" providerId="ADAL" clId="{7B6E7004-A998-4D8A-B662-5164ED62D55F}" dt="2022-10-31T21:34:54.842" v="8077" actId="700"/>
          <ac:spMkLst>
            <pc:docMk/>
            <pc:sldMk cId="939166867" sldId="455"/>
            <ac:spMk id="4" creationId="{3963FD0F-E746-45E1-16EF-AACA01206133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06:57.233" v="7368" actId="404"/>
        <pc:sldMkLst>
          <pc:docMk/>
          <pc:sldMk cId="2268812590" sldId="507"/>
        </pc:sldMkLst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3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57.233" v="7368" actId="404"/>
          <ac:spMkLst>
            <pc:docMk/>
            <pc:sldMk cId="2268812590" sldId="507"/>
            <ac:spMk id="1290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268812590" sldId="507"/>
            <ac:spMk id="12903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17:57.670" v="7726" actId="1038"/>
        <pc:sldMkLst>
          <pc:docMk/>
          <pc:sldMk cId="3360584789" sldId="508"/>
        </pc:sldMkLst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2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2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3360584789" sldId="508"/>
            <ac:spMk id="1310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3360584789" sldId="508"/>
            <ac:spMk id="2779157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7:57.670" v="7726" actId="1038"/>
          <ac:grpSpMkLst>
            <pc:docMk/>
            <pc:sldMk cId="3360584789" sldId="508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7:57.670" v="7726" actId="1038"/>
          <ac:grpSpMkLst>
            <pc:docMk/>
            <pc:sldMk cId="3360584789" sldId="508"/>
            <ac:grpSpMk id="3" creationId="{00000000-0000-0000-0000-000000000000}"/>
          </ac:grpSpMkLst>
        </pc:grpChg>
      </pc:sldChg>
      <pc:sldChg chg="modSp add del mod modClrScheme chgLayout">
        <pc:chgData name="Soheil Abbasloo" userId="d71572ce-aea6-4a3a-9d7a-c1bc96c12f67" providerId="ADAL" clId="{7B6E7004-A998-4D8A-B662-5164ED62D55F}" dt="2022-10-31T21:18:29.560" v="7883" actId="1038"/>
        <pc:sldMkLst>
          <pc:docMk/>
          <pc:sldMk cId="2979497170" sldId="509"/>
        </pc:sldMkLst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2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25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979497170" sldId="509"/>
            <ac:spMk id="13312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979497170" sldId="509"/>
            <ac:spMk id="2781206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8:29.560" v="7883" actId="1038"/>
          <ac:grpSpMkLst>
            <pc:docMk/>
            <pc:sldMk cId="2979497170" sldId="509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29.560" v="7883" actId="1038"/>
          <ac:grpSpMkLst>
            <pc:docMk/>
            <pc:sldMk cId="2979497170" sldId="509"/>
            <ac:grpSpMk id="3" creationId="{00000000-0000-0000-0000-000000000000}"/>
          </ac:grpSpMkLst>
        </pc:grpChg>
      </pc:sldChg>
      <pc:sldChg chg="modSp add del mod modClrScheme chgLayout">
        <pc:chgData name="Soheil Abbasloo" userId="d71572ce-aea6-4a3a-9d7a-c1bc96c12f67" providerId="ADAL" clId="{7B6E7004-A998-4D8A-B662-5164ED62D55F}" dt="2022-10-31T21:20:25.779" v="7934" actId="1038"/>
        <pc:sldMkLst>
          <pc:docMk/>
          <pc:sldMk cId="1767403606" sldId="510"/>
        </pc:sldMkLst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3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767403606" sldId="510"/>
            <ac:spMk id="13517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8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8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767403606" sldId="510"/>
            <ac:spMk id="2783255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3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4" creationId="{00000000-0000-0000-0000-000000000000}"/>
          </ac:grpSpMkLst>
        </pc:grpChg>
      </pc:sldChg>
      <pc:sldChg chg="del">
        <pc:chgData name="Soheil Abbasloo" userId="d71572ce-aea6-4a3a-9d7a-c1bc96c12f67" providerId="ADAL" clId="{7B6E7004-A998-4D8A-B662-5164ED62D55F}" dt="2022-10-31T14:33:14.424" v="1084" actId="47"/>
        <pc:sldMkLst>
          <pc:docMk/>
          <pc:sldMk cId="10873341" sldId="513"/>
        </pc:sldMkLst>
      </pc:sldChg>
      <pc:sldChg chg="addSp delSp modSp add del mod modClrScheme addAnim delAnim modAnim chgLayout">
        <pc:chgData name="Soheil Abbasloo" userId="d71572ce-aea6-4a3a-9d7a-c1bc96c12f67" providerId="ADAL" clId="{7B6E7004-A998-4D8A-B662-5164ED62D55F}" dt="2022-10-31T21:12:56.426" v="7637" actId="47"/>
        <pc:sldMkLst>
          <pc:docMk/>
          <pc:sldMk cId="3331603046" sldId="527"/>
        </pc:sldMkLst>
        <pc:spChg chg="add del mod ord">
          <ac:chgData name="Soheil Abbasloo" userId="d71572ce-aea6-4a3a-9d7a-c1bc96c12f67" providerId="ADAL" clId="{7B6E7004-A998-4D8A-B662-5164ED62D55F}" dt="2022-10-31T21:08:17.559" v="7374" actId="478"/>
          <ac:spMkLst>
            <pc:docMk/>
            <pc:sldMk cId="3331603046" sldId="527"/>
            <ac:spMk id="2" creationId="{376A0801-3522-5E6A-CB0C-6CDA3A8BB079}"/>
          </ac:spMkLst>
        </pc:spChg>
        <pc:spChg chg="add del mod">
          <ac:chgData name="Soheil Abbasloo" userId="d71572ce-aea6-4a3a-9d7a-c1bc96c12f67" providerId="ADAL" clId="{7B6E7004-A998-4D8A-B662-5164ED62D55F}" dt="2022-10-31T21:08:58.999" v="7412" actId="478"/>
          <ac:spMkLst>
            <pc:docMk/>
            <pc:sldMk cId="3331603046" sldId="527"/>
            <ac:spMk id="11" creationId="{00000000-0000-0000-0000-000000000000}"/>
          </ac:spMkLst>
        </pc:spChg>
        <pc:spChg chg="del mod">
          <ac:chgData name="Soheil Abbasloo" userId="d71572ce-aea6-4a3a-9d7a-c1bc96c12f67" providerId="ADAL" clId="{7B6E7004-A998-4D8A-B662-5164ED62D55F}" dt="2022-10-31T21:08:59.002" v="7414"/>
          <ac:spMkLst>
            <pc:docMk/>
            <pc:sldMk cId="3331603046" sldId="527"/>
            <ac:spMk id="1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8:03.079" v="7372" actId="700"/>
          <ac:spMkLst>
            <pc:docMk/>
            <pc:sldMk cId="3331603046" sldId="527"/>
            <ac:spMk id="8089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2:35.856" v="7596" actId="6549"/>
          <ac:spMkLst>
            <pc:docMk/>
            <pc:sldMk cId="3331603046" sldId="527"/>
            <ac:spMk id="8089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06:19.402" v="7320" actId="700"/>
        <pc:sldMkLst>
          <pc:docMk/>
          <pc:sldMk cId="681308350" sldId="531"/>
        </pc:sldMkLst>
        <pc:spChg chg="mod ord">
          <ac:chgData name="Soheil Abbasloo" userId="d71572ce-aea6-4a3a-9d7a-c1bc96c12f67" providerId="ADAL" clId="{7B6E7004-A998-4D8A-B662-5164ED62D55F}" dt="2022-10-31T21:06:19.402" v="7320" actId="700"/>
          <ac:spMkLst>
            <pc:docMk/>
            <pc:sldMk cId="681308350" sldId="531"/>
            <ac:spMk id="101990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19.402" v="7320" actId="700"/>
          <ac:spMkLst>
            <pc:docMk/>
            <pc:sldMk cId="681308350" sldId="531"/>
            <ac:spMk id="1019907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7B6E7004-A998-4D8A-B662-5164ED62D55F}" dt="2022-10-31T21:18:06.432" v="7777" actId="1038"/>
        <pc:sldMkLst>
          <pc:docMk/>
          <pc:sldMk cId="956802315" sldId="542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6" creationId="{97E3FB38-8B74-2FE8-5501-77D244F00754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3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1290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6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129037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3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4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5" creationId="{00000000-0000-0000-0000-000000000000}"/>
          </ac:grpSpMkLst>
        </pc:grpChg>
      </pc:sldChg>
      <pc:sldChg chg="addSp modSp add del mod modClrScheme chgLayout">
        <pc:chgData name="Soheil Abbasloo" userId="d71572ce-aea6-4a3a-9d7a-c1bc96c12f67" providerId="ADAL" clId="{7B6E7004-A998-4D8A-B662-5164ED62D55F}" dt="2022-10-31T23:30:41.142" v="9637" actId="404"/>
        <pc:sldMkLst>
          <pc:docMk/>
          <pc:sldMk cId="4234820627" sldId="554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4234820627" sldId="554"/>
            <ac:spMk id="2" creationId="{AF0E52F5-789E-859A-4874-FCEC91F0DE31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4234820627" sldId="554"/>
            <ac:spMk id="122881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22:54.141" v="8013" actId="1076"/>
          <ac:spMkLst>
            <pc:docMk/>
            <pc:sldMk cId="4234820627" sldId="554"/>
            <ac:spMk id="12288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30:41.142" v="9637" actId="404"/>
          <ac:spMkLst>
            <pc:docMk/>
            <pc:sldMk cId="4234820627" sldId="554"/>
            <ac:spMk id="12288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9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9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8" creationId="{00000000-0000-0000-0000-000000000000}"/>
          </ac:spMkLst>
        </pc:spChg>
        <pc:graphicFrameChg chg="mod ord">
          <ac:chgData name="Soheil Abbasloo" userId="d71572ce-aea6-4a3a-9d7a-c1bc96c12f67" providerId="ADAL" clId="{7B6E7004-A998-4D8A-B662-5164ED62D55F}" dt="2022-10-31T21:22:39.691" v="7988" actId="1038"/>
          <ac:graphicFrameMkLst>
            <pc:docMk/>
            <pc:sldMk cId="4234820627" sldId="554"/>
            <ac:graphicFrameMk id="122894" creationId="{00000000-0000-0000-0000-000000000000}"/>
          </ac:graphicFrameMkLst>
        </pc:graphicFrameChg>
      </pc:sldChg>
      <pc:sldChg chg="addSp delSp modSp add mod">
        <pc:chgData name="Soheil Abbasloo" userId="d71572ce-aea6-4a3a-9d7a-c1bc96c12f67" providerId="ADAL" clId="{7B6E7004-A998-4D8A-B662-5164ED62D55F}" dt="2022-10-31T14:26:37.809" v="909" actId="113"/>
        <pc:sldMkLst>
          <pc:docMk/>
          <pc:sldMk cId="1770943343" sldId="568"/>
        </pc:sldMkLst>
        <pc:graphicFrameChg chg="add mod modGraphic">
          <ac:chgData name="Soheil Abbasloo" userId="d71572ce-aea6-4a3a-9d7a-c1bc96c12f67" providerId="ADAL" clId="{7B6E7004-A998-4D8A-B662-5164ED62D55F}" dt="2022-10-31T14:26:37.809" v="909" actId="113"/>
          <ac:graphicFrameMkLst>
            <pc:docMk/>
            <pc:sldMk cId="1770943343" sldId="568"/>
            <ac:graphicFrameMk id="3" creationId="{30185CEA-DA02-2968-0696-9BBC3BD2F4E7}"/>
          </ac:graphicFrameMkLst>
        </pc:graphicFrameChg>
        <pc:graphicFrameChg chg="del mod modGraphic">
          <ac:chgData name="Soheil Abbasloo" userId="d71572ce-aea6-4a3a-9d7a-c1bc96c12f67" providerId="ADAL" clId="{7B6E7004-A998-4D8A-B662-5164ED62D55F}" dt="2022-10-31T14:12:30.335" v="550" actId="478"/>
          <ac:graphicFrameMkLst>
            <pc:docMk/>
            <pc:sldMk cId="1770943343" sldId="568"/>
            <ac:graphicFrameMk id="5" creationId="{6558798D-4B8E-2A06-2EE2-D0F402C1DE56}"/>
          </ac:graphicFrameMkLst>
        </pc:graphicFrameChg>
      </pc:sldChg>
      <pc:sldChg chg="addSp delSp modSp add del mod modAnim modShow modNotesTx">
        <pc:chgData name="Soheil Abbasloo" userId="d71572ce-aea6-4a3a-9d7a-c1bc96c12f67" providerId="ADAL" clId="{7B6E7004-A998-4D8A-B662-5164ED62D55F}" dt="2022-10-31T23:26:20.742" v="9627" actId="14100"/>
        <pc:sldMkLst>
          <pc:docMk/>
          <pc:sldMk cId="3896535547" sldId="569"/>
        </pc:sldMkLst>
        <pc:spChg chg="add mod">
          <ac:chgData name="Soheil Abbasloo" userId="d71572ce-aea6-4a3a-9d7a-c1bc96c12f67" providerId="ADAL" clId="{7B6E7004-A998-4D8A-B662-5164ED62D55F}" dt="2022-10-31T20:50:10.155" v="7031" actId="14100"/>
          <ac:spMkLst>
            <pc:docMk/>
            <pc:sldMk cId="3896535547" sldId="569"/>
            <ac:spMk id="2" creationId="{399BBC8F-CFE5-0C82-A48C-BA7D1E6CEB2D}"/>
          </ac:spMkLst>
        </pc:spChg>
        <pc:spChg chg="mod">
          <ac:chgData name="Soheil Abbasloo" userId="d71572ce-aea6-4a3a-9d7a-c1bc96c12f67" providerId="ADAL" clId="{7B6E7004-A998-4D8A-B662-5164ED62D55F}" dt="2022-10-31T20:49:51.959" v="7026" actId="14100"/>
          <ac:spMkLst>
            <pc:docMk/>
            <pc:sldMk cId="3896535547" sldId="569"/>
            <ac:spMk id="853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0:49:11.975" v="7006" actId="478"/>
          <ac:spMkLst>
            <pc:docMk/>
            <pc:sldMk cId="3896535547" sldId="569"/>
            <ac:spMk id="85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26:20.742" v="9627" actId="14100"/>
          <ac:spMkLst>
            <pc:docMk/>
            <pc:sldMk cId="3896535547" sldId="569"/>
            <ac:spMk id="855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0:49:13.888" v="7007" actId="478"/>
          <ac:spMkLst>
            <pc:docMk/>
            <pc:sldMk cId="3896535547" sldId="569"/>
            <ac:spMk id="85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50:34.740" v="7061" actId="1035"/>
          <ac:spMkLst>
            <pc:docMk/>
            <pc:sldMk cId="3896535547" sldId="569"/>
            <ac:spMk id="857" creationId="{00000000-0000-0000-0000-000000000000}"/>
          </ac:spMkLst>
        </pc:spChg>
      </pc:sldChg>
      <pc:sldChg chg="del">
        <pc:chgData name="Soheil Abbasloo" userId="d71572ce-aea6-4a3a-9d7a-c1bc96c12f67" providerId="ADAL" clId="{7B6E7004-A998-4D8A-B662-5164ED62D55F}" dt="2022-10-31T14:33:16.829" v="1085" actId="47"/>
        <pc:sldMkLst>
          <pc:docMk/>
          <pc:sldMk cId="2598964052" sldId="571"/>
        </pc:sldMkLst>
      </pc:sldChg>
      <pc:sldChg chg="addSp delSp modSp add del mod modClrScheme modAnim chgLayout">
        <pc:chgData name="Soheil Abbasloo" userId="d71572ce-aea6-4a3a-9d7a-c1bc96c12f67" providerId="ADAL" clId="{7B6E7004-A998-4D8A-B662-5164ED62D55F}" dt="2022-11-01T13:41:21.056" v="11298"/>
        <pc:sldMkLst>
          <pc:docMk/>
          <pc:sldMk cId="1282724628" sldId="578"/>
        </pc:sldMkLst>
        <pc:spChg chg="add del mod ord">
          <ac:chgData name="Soheil Abbasloo" userId="d71572ce-aea6-4a3a-9d7a-c1bc96c12f67" providerId="ADAL" clId="{7B6E7004-A998-4D8A-B662-5164ED62D55F}" dt="2022-10-31T21:08:10.909" v="7373" actId="478"/>
          <ac:spMkLst>
            <pc:docMk/>
            <pc:sldMk cId="1282724628" sldId="578"/>
            <ac:spMk id="11" creationId="{99F7A0D2-2A0D-74F6-5275-ACFCF8B4A4F7}"/>
          </ac:spMkLst>
        </pc:spChg>
        <pc:spChg chg="add mod">
          <ac:chgData name="Soheil Abbasloo" userId="d71572ce-aea6-4a3a-9d7a-c1bc96c12f67" providerId="ADAL" clId="{7B6E7004-A998-4D8A-B662-5164ED62D55F}" dt="2022-10-31T21:12:51.528" v="7636" actId="1036"/>
          <ac:spMkLst>
            <pc:docMk/>
            <pc:sldMk cId="1282724628" sldId="578"/>
            <ac:spMk id="12" creationId="{7DFC3EA9-C307-79E3-3E0D-4E304322648C}"/>
          </ac:spMkLst>
        </pc:spChg>
        <pc:spChg chg="add del mod">
          <ac:chgData name="Soheil Abbasloo" userId="d71572ce-aea6-4a3a-9d7a-c1bc96c12f67" providerId="ADAL" clId="{7B6E7004-A998-4D8A-B662-5164ED62D55F}" dt="2022-11-01T00:28:22.106" v="11127" actId="478"/>
          <ac:spMkLst>
            <pc:docMk/>
            <pc:sldMk cId="1282724628" sldId="578"/>
            <ac:spMk id="14" creationId="{73EF08BF-D2C2-5AB5-6BD3-3AA0BA308DA8}"/>
          </ac:spMkLst>
        </pc:spChg>
        <pc:spChg chg="mod ord">
          <ac:chgData name="Soheil Abbasloo" userId="d71572ce-aea6-4a3a-9d7a-c1bc96c12f67" providerId="ADAL" clId="{7B6E7004-A998-4D8A-B662-5164ED62D55F}" dt="2022-10-31T21:08:03.079" v="7372" actId="700"/>
          <ac:spMkLst>
            <pc:docMk/>
            <pc:sldMk cId="1282724628" sldId="578"/>
            <ac:spMk id="80898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1:12:30.505" v="7595" actId="478"/>
          <ac:spMkLst>
            <pc:docMk/>
            <pc:sldMk cId="1282724628" sldId="578"/>
            <ac:spMk id="80899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7B6E7004-A998-4D8A-B662-5164ED62D55F}" dt="2022-10-31T23:30:35.596" v="9635" actId="404"/>
        <pc:sldMkLst>
          <pc:docMk/>
          <pc:sldMk cId="1429179288" sldId="579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2" creationId="{1E57089C-7558-EA42-DA52-A78A5DA43DB5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124929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1249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30:35.596" v="9635" actId="404"/>
          <ac:spMkLst>
            <pc:docMk/>
            <pc:sldMk cId="1429179288" sldId="579"/>
            <ac:spMk id="124932" creationId="{00000000-0000-0000-0000-000000000000}"/>
          </ac:spMkLst>
        </pc:spChg>
        <pc:graphicFrameChg chg="mod ord">
          <ac:chgData name="Soheil Abbasloo" userId="d71572ce-aea6-4a3a-9d7a-c1bc96c12f67" providerId="ADAL" clId="{7B6E7004-A998-4D8A-B662-5164ED62D55F}" dt="2022-10-31T21:18:17.884" v="7831" actId="1038"/>
          <ac:graphicFrameMkLst>
            <pc:docMk/>
            <pc:sldMk cId="1429179288" sldId="579"/>
            <ac:graphicFrameMk id="124944" creationId="{00000000-0000-0000-0000-000000000000}"/>
          </ac:graphicFrameMkLst>
        </pc:graphicFrameChg>
      </pc:sldChg>
      <pc:sldChg chg="del">
        <pc:chgData name="Soheil Abbasloo" userId="d71572ce-aea6-4a3a-9d7a-c1bc96c12f67" providerId="ADAL" clId="{7B6E7004-A998-4D8A-B662-5164ED62D55F}" dt="2022-10-31T14:30:21.173" v="983" actId="47"/>
        <pc:sldMkLst>
          <pc:docMk/>
          <pc:sldMk cId="2141274927" sldId="591"/>
        </pc:sldMkLst>
      </pc:sldChg>
      <pc:sldChg chg="del">
        <pc:chgData name="Soheil Abbasloo" userId="d71572ce-aea6-4a3a-9d7a-c1bc96c12f67" providerId="ADAL" clId="{7B6E7004-A998-4D8A-B662-5164ED62D55F}" dt="2022-10-31T14:28:11.912" v="953" actId="47"/>
        <pc:sldMkLst>
          <pc:docMk/>
          <pc:sldMk cId="2941594125" sldId="592"/>
        </pc:sldMkLst>
      </pc:sldChg>
      <pc:sldChg chg="del">
        <pc:chgData name="Soheil Abbasloo" userId="d71572ce-aea6-4a3a-9d7a-c1bc96c12f67" providerId="ADAL" clId="{7B6E7004-A998-4D8A-B662-5164ED62D55F}" dt="2022-10-31T14:33:16.969" v="1086" actId="47"/>
        <pc:sldMkLst>
          <pc:docMk/>
          <pc:sldMk cId="4043570468" sldId="646"/>
        </pc:sldMkLst>
      </pc:sldChg>
      <pc:sldChg chg="del">
        <pc:chgData name="Soheil Abbasloo" userId="d71572ce-aea6-4a3a-9d7a-c1bc96c12f67" providerId="ADAL" clId="{7B6E7004-A998-4D8A-B662-5164ED62D55F}" dt="2022-10-31T14:33:17.623" v="1087" actId="47"/>
        <pc:sldMkLst>
          <pc:docMk/>
          <pc:sldMk cId="1018335016" sldId="647"/>
        </pc:sldMkLst>
      </pc:sldChg>
      <pc:sldChg chg="del ord">
        <pc:chgData name="Soheil Abbasloo" userId="d71572ce-aea6-4a3a-9d7a-c1bc96c12f67" providerId="ADAL" clId="{7B6E7004-A998-4D8A-B662-5164ED62D55F}" dt="2022-10-31T14:32:17.965" v="1021" actId="47"/>
        <pc:sldMkLst>
          <pc:docMk/>
          <pc:sldMk cId="416333005" sldId="649"/>
        </pc:sldMkLst>
      </pc:sldChg>
      <pc:sldChg chg="del">
        <pc:chgData name="Soheil Abbasloo" userId="d71572ce-aea6-4a3a-9d7a-c1bc96c12f67" providerId="ADAL" clId="{7B6E7004-A998-4D8A-B662-5164ED62D55F}" dt="2022-10-31T14:28:14.537" v="955" actId="47"/>
        <pc:sldMkLst>
          <pc:docMk/>
          <pc:sldMk cId="1956005304" sldId="1223"/>
        </pc:sldMkLst>
      </pc:sldChg>
      <pc:sldChg chg="del">
        <pc:chgData name="Soheil Abbasloo" userId="d71572ce-aea6-4a3a-9d7a-c1bc96c12f67" providerId="ADAL" clId="{7B6E7004-A998-4D8A-B662-5164ED62D55F}" dt="2022-10-31T14:32:08.422" v="1017" actId="47"/>
        <pc:sldMkLst>
          <pc:docMk/>
          <pc:sldMk cId="1052025072" sldId="1224"/>
        </pc:sldMkLst>
      </pc:sldChg>
      <pc:sldChg chg="del">
        <pc:chgData name="Soheil Abbasloo" userId="d71572ce-aea6-4a3a-9d7a-c1bc96c12f67" providerId="ADAL" clId="{7B6E7004-A998-4D8A-B662-5164ED62D55F}" dt="2022-10-31T14:28:16.559" v="956" actId="47"/>
        <pc:sldMkLst>
          <pc:docMk/>
          <pc:sldMk cId="1066413748" sldId="1225"/>
        </pc:sldMkLst>
      </pc:sldChg>
      <pc:sldChg chg="del">
        <pc:chgData name="Soheil Abbasloo" userId="d71572ce-aea6-4a3a-9d7a-c1bc96c12f67" providerId="ADAL" clId="{7B6E7004-A998-4D8A-B662-5164ED62D55F}" dt="2022-10-31T14:28:17.537" v="957" actId="47"/>
        <pc:sldMkLst>
          <pc:docMk/>
          <pc:sldMk cId="3129234485" sldId="1226"/>
        </pc:sldMkLst>
      </pc:sldChg>
      <pc:sldChg chg="del">
        <pc:chgData name="Soheil Abbasloo" userId="d71572ce-aea6-4a3a-9d7a-c1bc96c12f67" providerId="ADAL" clId="{7B6E7004-A998-4D8A-B662-5164ED62D55F}" dt="2022-10-31T14:28:18.586" v="958" actId="47"/>
        <pc:sldMkLst>
          <pc:docMk/>
          <pc:sldMk cId="2811433929" sldId="1227"/>
        </pc:sldMkLst>
      </pc:sldChg>
      <pc:sldChg chg="addSp modSp del mod modAnim">
        <pc:chgData name="Soheil Abbasloo" userId="d71572ce-aea6-4a3a-9d7a-c1bc96c12f67" providerId="ADAL" clId="{7B6E7004-A998-4D8A-B662-5164ED62D55F}" dt="2022-11-01T12:00:12.568" v="11217" actId="47"/>
        <pc:sldMkLst>
          <pc:docMk/>
          <pc:sldMk cId="1213156398" sldId="1228"/>
        </pc:sldMkLst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3" creationId="{36187FE7-1197-FB3B-8D44-BB228213154F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4" creationId="{23756813-13AA-A345-9334-09BB19E18753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7" creationId="{38B8CCD4-3C9F-E3DA-F998-4656E8071CF5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8" creationId="{B3BFEF56-BC37-A1BE-B761-97667B443E10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0" creationId="{3F6AA4F6-14D0-E143-AA8D-D3D4D4C49FDB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1" creationId="{B28C91E4-6BE9-45F9-0E0C-F4E02273A013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3" creationId="{9410907B-ECEE-B561-1275-D07933FF9689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4" creationId="{BFE32DAA-3CEB-6C90-FA0A-B63C7E64742C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6" creationId="{B3E74C2D-AF6D-C450-5E76-52C61F24CE55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7" creationId="{57F4EF33-90E4-28EF-3FA1-5AAA1358E83E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18" creationId="{C0E906C9-6D14-A38C-6F10-3CD2EE74C3D5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19" creationId="{7D370735-0072-A036-FEFC-6B1B140B46D8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0" creationId="{53967C30-FA61-AF63-6EB3-097B49A36DFB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1" creationId="{B2993C52-F23E-27BD-38D7-935E9C45F91C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2" creationId="{40DCD5A6-90A8-4C2C-70BC-628A65292FE4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3" creationId="{A80A2F29-890A-ED29-F20C-2F7EE688FBE0}"/>
          </ac:spMkLst>
        </pc:spChg>
        <pc:spChg chg="mod">
          <ac:chgData name="Soheil Abbasloo" userId="d71572ce-aea6-4a3a-9d7a-c1bc96c12f67" providerId="ADAL" clId="{7B6E7004-A998-4D8A-B662-5164ED62D55F}" dt="2022-10-31T14:30:04.729" v="982" actId="20577"/>
          <ac:spMkLst>
            <pc:docMk/>
            <pc:sldMk cId="1213156398" sldId="1228"/>
            <ac:spMk id="11038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38:53.118" v="6961" actId="115"/>
          <ac:spMkLst>
            <pc:docMk/>
            <pc:sldMk cId="1213156398" sldId="1228"/>
            <ac:spMk id="1103875" creationId="{00000000-0000-0000-0000-000000000000}"/>
          </ac:spMkLst>
        </pc:s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2" creationId="{A14F602D-86CB-6811-892A-92B907EE8D47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6" creationId="{46915674-B644-2234-91A3-B78CD3B71206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9" creationId="{B653D639-35CC-2B64-30C0-8359DC2605B4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12" creationId="{0E9F0221-2BFF-4764-0883-68A2E8750D89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15" creationId="{59CA3B8E-B787-5B4E-0A22-8553F6B6F0DE}"/>
          </ac:grpSpMkLst>
        </pc:grpChg>
      </pc:sldChg>
      <pc:sldChg chg="del">
        <pc:chgData name="Soheil Abbasloo" userId="d71572ce-aea6-4a3a-9d7a-c1bc96c12f67" providerId="ADAL" clId="{7B6E7004-A998-4D8A-B662-5164ED62D55F}" dt="2022-10-31T14:32:09.869" v="1018" actId="47"/>
        <pc:sldMkLst>
          <pc:docMk/>
          <pc:sldMk cId="1223983236" sldId="1230"/>
        </pc:sldMkLst>
      </pc:sldChg>
      <pc:sldChg chg="del">
        <pc:chgData name="Soheil Abbasloo" userId="d71572ce-aea6-4a3a-9d7a-c1bc96c12f67" providerId="ADAL" clId="{7B6E7004-A998-4D8A-B662-5164ED62D55F}" dt="2022-10-31T14:32:20.618" v="1022" actId="47"/>
        <pc:sldMkLst>
          <pc:docMk/>
          <pc:sldMk cId="3813444621" sldId="1236"/>
        </pc:sldMkLst>
      </pc:sldChg>
      <pc:sldChg chg="del">
        <pc:chgData name="Soheil Abbasloo" userId="d71572ce-aea6-4a3a-9d7a-c1bc96c12f67" providerId="ADAL" clId="{7B6E7004-A998-4D8A-B662-5164ED62D55F}" dt="2022-10-31T14:32:23.368" v="1024" actId="47"/>
        <pc:sldMkLst>
          <pc:docMk/>
          <pc:sldMk cId="1206250267" sldId="1237"/>
        </pc:sldMkLst>
      </pc:sldChg>
      <pc:sldChg chg="del">
        <pc:chgData name="Soheil Abbasloo" userId="d71572ce-aea6-4a3a-9d7a-c1bc96c12f67" providerId="ADAL" clId="{7B6E7004-A998-4D8A-B662-5164ED62D55F}" dt="2022-10-31T14:32:51.367" v="1069" actId="47"/>
        <pc:sldMkLst>
          <pc:docMk/>
          <pc:sldMk cId="2554346004" sldId="1239"/>
        </pc:sldMkLst>
      </pc:sldChg>
      <pc:sldChg chg="del">
        <pc:chgData name="Soheil Abbasloo" userId="d71572ce-aea6-4a3a-9d7a-c1bc96c12f67" providerId="ADAL" clId="{7B6E7004-A998-4D8A-B662-5164ED62D55F}" dt="2022-10-31T14:32:28.341" v="1029" actId="47"/>
        <pc:sldMkLst>
          <pc:docMk/>
          <pc:sldMk cId="696297983" sldId="1270"/>
        </pc:sldMkLst>
      </pc:sldChg>
      <pc:sldChg chg="del">
        <pc:chgData name="Soheil Abbasloo" userId="d71572ce-aea6-4a3a-9d7a-c1bc96c12f67" providerId="ADAL" clId="{7B6E7004-A998-4D8A-B662-5164ED62D55F}" dt="2022-10-31T14:32:28.737" v="1030" actId="47"/>
        <pc:sldMkLst>
          <pc:docMk/>
          <pc:sldMk cId="2796394357" sldId="1271"/>
        </pc:sldMkLst>
      </pc:sldChg>
      <pc:sldChg chg="del">
        <pc:chgData name="Soheil Abbasloo" userId="d71572ce-aea6-4a3a-9d7a-c1bc96c12f67" providerId="ADAL" clId="{7B6E7004-A998-4D8A-B662-5164ED62D55F}" dt="2022-10-31T14:32:29.692" v="1032" actId="47"/>
        <pc:sldMkLst>
          <pc:docMk/>
          <pc:sldMk cId="3129311390" sldId="1272"/>
        </pc:sldMkLst>
      </pc:sldChg>
      <pc:sldChg chg="del">
        <pc:chgData name="Soheil Abbasloo" userId="d71572ce-aea6-4a3a-9d7a-c1bc96c12f67" providerId="ADAL" clId="{7B6E7004-A998-4D8A-B662-5164ED62D55F}" dt="2022-10-31T14:32:29.940" v="1033" actId="47"/>
        <pc:sldMkLst>
          <pc:docMk/>
          <pc:sldMk cId="2518647180" sldId="1273"/>
        </pc:sldMkLst>
      </pc:sldChg>
      <pc:sldChg chg="del">
        <pc:chgData name="Soheil Abbasloo" userId="d71572ce-aea6-4a3a-9d7a-c1bc96c12f67" providerId="ADAL" clId="{7B6E7004-A998-4D8A-B662-5164ED62D55F}" dt="2022-10-31T14:32:30.154" v="1034" actId="47"/>
        <pc:sldMkLst>
          <pc:docMk/>
          <pc:sldMk cId="3429395054" sldId="1274"/>
        </pc:sldMkLst>
      </pc:sldChg>
      <pc:sldChg chg="del">
        <pc:chgData name="Soheil Abbasloo" userId="d71572ce-aea6-4a3a-9d7a-c1bc96c12f67" providerId="ADAL" clId="{7B6E7004-A998-4D8A-B662-5164ED62D55F}" dt="2022-10-31T14:32:30.404" v="1035" actId="47"/>
        <pc:sldMkLst>
          <pc:docMk/>
          <pc:sldMk cId="354572295" sldId="1275"/>
        </pc:sldMkLst>
      </pc:sldChg>
      <pc:sldChg chg="del">
        <pc:chgData name="Soheil Abbasloo" userId="d71572ce-aea6-4a3a-9d7a-c1bc96c12f67" providerId="ADAL" clId="{7B6E7004-A998-4D8A-B662-5164ED62D55F}" dt="2022-10-31T14:32:30.748" v="1036" actId="47"/>
        <pc:sldMkLst>
          <pc:docMk/>
          <pc:sldMk cId="1720482916" sldId="1276"/>
        </pc:sldMkLst>
      </pc:sldChg>
      <pc:sldChg chg="del">
        <pc:chgData name="Soheil Abbasloo" userId="d71572ce-aea6-4a3a-9d7a-c1bc96c12f67" providerId="ADAL" clId="{7B6E7004-A998-4D8A-B662-5164ED62D55F}" dt="2022-10-31T14:32:31.159" v="1037" actId="47"/>
        <pc:sldMkLst>
          <pc:docMk/>
          <pc:sldMk cId="736186780" sldId="1277"/>
        </pc:sldMkLst>
      </pc:sldChg>
      <pc:sldChg chg="del">
        <pc:chgData name="Soheil Abbasloo" userId="d71572ce-aea6-4a3a-9d7a-c1bc96c12f67" providerId="ADAL" clId="{7B6E7004-A998-4D8A-B662-5164ED62D55F}" dt="2022-10-31T14:32:03.724" v="1016" actId="47"/>
        <pc:sldMkLst>
          <pc:docMk/>
          <pc:sldMk cId="2632851392" sldId="1293"/>
        </pc:sldMkLst>
      </pc:sldChg>
      <pc:sldChg chg="del">
        <pc:chgData name="Soheil Abbasloo" userId="d71572ce-aea6-4a3a-9d7a-c1bc96c12f67" providerId="ADAL" clId="{7B6E7004-A998-4D8A-B662-5164ED62D55F}" dt="2022-10-31T14:32:29.150" v="1031" actId="47"/>
        <pc:sldMkLst>
          <pc:docMk/>
          <pc:sldMk cId="2021894071" sldId="1296"/>
        </pc:sldMkLst>
      </pc:sldChg>
      <pc:sldChg chg="del">
        <pc:chgData name="Soheil Abbasloo" userId="d71572ce-aea6-4a3a-9d7a-c1bc96c12f67" providerId="ADAL" clId="{7B6E7004-A998-4D8A-B662-5164ED62D55F}" dt="2022-10-31T14:32:39.821" v="1044" actId="47"/>
        <pc:sldMkLst>
          <pc:docMk/>
          <pc:sldMk cId="3215917729" sldId="1298"/>
        </pc:sldMkLst>
      </pc:sldChg>
      <pc:sldChg chg="del">
        <pc:chgData name="Soheil Abbasloo" userId="d71572ce-aea6-4a3a-9d7a-c1bc96c12f67" providerId="ADAL" clId="{7B6E7004-A998-4D8A-B662-5164ED62D55F}" dt="2022-10-31T14:28:13.508" v="954" actId="47"/>
        <pc:sldMkLst>
          <pc:docMk/>
          <pc:sldMk cId="1704322400" sldId="1303"/>
        </pc:sldMkLst>
      </pc:sldChg>
      <pc:sldChg chg="del">
        <pc:chgData name="Soheil Abbasloo" userId="d71572ce-aea6-4a3a-9d7a-c1bc96c12f67" providerId="ADAL" clId="{7B6E7004-A998-4D8A-B662-5164ED62D55F}" dt="2022-10-31T14:32:17.965" v="1021" actId="47"/>
        <pc:sldMkLst>
          <pc:docMk/>
          <pc:sldMk cId="2526499063" sldId="1304"/>
        </pc:sldMkLst>
      </pc:sldChg>
      <pc:sldChg chg="del">
        <pc:chgData name="Soheil Abbasloo" userId="d71572ce-aea6-4a3a-9d7a-c1bc96c12f67" providerId="ADAL" clId="{7B6E7004-A998-4D8A-B662-5164ED62D55F}" dt="2022-10-31T14:32:17.965" v="1021" actId="47"/>
        <pc:sldMkLst>
          <pc:docMk/>
          <pc:sldMk cId="2134425516" sldId="1305"/>
        </pc:sldMkLst>
      </pc:sldChg>
      <pc:sldChg chg="del">
        <pc:chgData name="Soheil Abbasloo" userId="d71572ce-aea6-4a3a-9d7a-c1bc96c12f67" providerId="ADAL" clId="{7B6E7004-A998-4D8A-B662-5164ED62D55F}" dt="2022-10-31T14:32:21.988" v="1023" actId="47"/>
        <pc:sldMkLst>
          <pc:docMk/>
          <pc:sldMk cId="3349069981" sldId="1306"/>
        </pc:sldMkLst>
      </pc:sldChg>
      <pc:sldChg chg="del">
        <pc:chgData name="Soheil Abbasloo" userId="d71572ce-aea6-4a3a-9d7a-c1bc96c12f67" providerId="ADAL" clId="{7B6E7004-A998-4D8A-B662-5164ED62D55F}" dt="2022-10-31T14:32:27.737" v="1028" actId="47"/>
        <pc:sldMkLst>
          <pc:docMk/>
          <pc:sldMk cId="1082177878" sldId="1307"/>
        </pc:sldMkLst>
      </pc:sldChg>
      <pc:sldChg chg="del">
        <pc:chgData name="Soheil Abbasloo" userId="d71572ce-aea6-4a3a-9d7a-c1bc96c12f67" providerId="ADAL" clId="{7B6E7004-A998-4D8A-B662-5164ED62D55F}" dt="2022-10-31T14:32:26.846" v="1027" actId="47"/>
        <pc:sldMkLst>
          <pc:docMk/>
          <pc:sldMk cId="3216877493" sldId="1308"/>
        </pc:sldMkLst>
      </pc:sldChg>
      <pc:sldChg chg="del">
        <pc:chgData name="Soheil Abbasloo" userId="d71572ce-aea6-4a3a-9d7a-c1bc96c12f67" providerId="ADAL" clId="{7B6E7004-A998-4D8A-B662-5164ED62D55F}" dt="2022-10-31T14:32:43.375" v="1052" actId="47"/>
        <pc:sldMkLst>
          <pc:docMk/>
          <pc:sldMk cId="2769401916" sldId="1309"/>
        </pc:sldMkLst>
      </pc:sldChg>
      <pc:sldChg chg="del">
        <pc:chgData name="Soheil Abbasloo" userId="d71572ce-aea6-4a3a-9d7a-c1bc96c12f67" providerId="ADAL" clId="{7B6E7004-A998-4D8A-B662-5164ED62D55F}" dt="2022-10-31T14:32:36.794" v="1038" actId="47"/>
        <pc:sldMkLst>
          <pc:docMk/>
          <pc:sldMk cId="1534763808" sldId="1310"/>
        </pc:sldMkLst>
      </pc:sldChg>
      <pc:sldChg chg="del">
        <pc:chgData name="Soheil Abbasloo" userId="d71572ce-aea6-4a3a-9d7a-c1bc96c12f67" providerId="ADAL" clId="{7B6E7004-A998-4D8A-B662-5164ED62D55F}" dt="2022-10-31T14:32:37.663" v="1039" actId="47"/>
        <pc:sldMkLst>
          <pc:docMk/>
          <pc:sldMk cId="212298774" sldId="1311"/>
        </pc:sldMkLst>
      </pc:sldChg>
      <pc:sldChg chg="del">
        <pc:chgData name="Soheil Abbasloo" userId="d71572ce-aea6-4a3a-9d7a-c1bc96c12f67" providerId="ADAL" clId="{7B6E7004-A998-4D8A-B662-5164ED62D55F}" dt="2022-10-31T14:32:39.282" v="1043" actId="47"/>
        <pc:sldMkLst>
          <pc:docMk/>
          <pc:sldMk cId="2989274069" sldId="1312"/>
        </pc:sldMkLst>
      </pc:sldChg>
      <pc:sldChg chg="del">
        <pc:chgData name="Soheil Abbasloo" userId="d71572ce-aea6-4a3a-9d7a-c1bc96c12f67" providerId="ADAL" clId="{7B6E7004-A998-4D8A-B662-5164ED62D55F}" dt="2022-10-31T14:32:45.148" v="1057" actId="47"/>
        <pc:sldMkLst>
          <pc:docMk/>
          <pc:sldMk cId="3808909527" sldId="1314"/>
        </pc:sldMkLst>
      </pc:sldChg>
      <pc:sldChg chg="del">
        <pc:chgData name="Soheil Abbasloo" userId="d71572ce-aea6-4a3a-9d7a-c1bc96c12f67" providerId="ADAL" clId="{7B6E7004-A998-4D8A-B662-5164ED62D55F}" dt="2022-10-31T14:32:45.329" v="1058" actId="47"/>
        <pc:sldMkLst>
          <pc:docMk/>
          <pc:sldMk cId="657231678" sldId="1315"/>
        </pc:sldMkLst>
      </pc:sldChg>
      <pc:sldChg chg="del">
        <pc:chgData name="Soheil Abbasloo" userId="d71572ce-aea6-4a3a-9d7a-c1bc96c12f67" providerId="ADAL" clId="{7B6E7004-A998-4D8A-B662-5164ED62D55F}" dt="2022-10-31T14:32:40.478" v="1046" actId="47"/>
        <pc:sldMkLst>
          <pc:docMk/>
          <pc:sldMk cId="1884905567" sldId="1321"/>
        </pc:sldMkLst>
      </pc:sldChg>
      <pc:sldChg chg="del">
        <pc:chgData name="Soheil Abbasloo" userId="d71572ce-aea6-4a3a-9d7a-c1bc96c12f67" providerId="ADAL" clId="{7B6E7004-A998-4D8A-B662-5164ED62D55F}" dt="2022-10-31T14:32:40.797" v="1047" actId="47"/>
        <pc:sldMkLst>
          <pc:docMk/>
          <pc:sldMk cId="593186008" sldId="1322"/>
        </pc:sldMkLst>
      </pc:sldChg>
      <pc:sldChg chg="del">
        <pc:chgData name="Soheil Abbasloo" userId="d71572ce-aea6-4a3a-9d7a-c1bc96c12f67" providerId="ADAL" clId="{7B6E7004-A998-4D8A-B662-5164ED62D55F}" dt="2022-10-31T14:33:04.412" v="1077" actId="47"/>
        <pc:sldMkLst>
          <pc:docMk/>
          <pc:sldMk cId="2918538436" sldId="1324"/>
        </pc:sldMkLst>
      </pc:sldChg>
      <pc:sldChg chg="del">
        <pc:chgData name="Soheil Abbasloo" userId="d71572ce-aea6-4a3a-9d7a-c1bc96c12f67" providerId="ADAL" clId="{7B6E7004-A998-4D8A-B662-5164ED62D55F}" dt="2022-10-31T14:33:06.020" v="1078" actId="47"/>
        <pc:sldMkLst>
          <pc:docMk/>
          <pc:sldMk cId="3983527929" sldId="1325"/>
        </pc:sldMkLst>
      </pc:sldChg>
      <pc:sldChg chg="del">
        <pc:chgData name="Soheil Abbasloo" userId="d71572ce-aea6-4a3a-9d7a-c1bc96c12f67" providerId="ADAL" clId="{7B6E7004-A998-4D8A-B662-5164ED62D55F}" dt="2022-10-31T14:32:47.417" v="1062" actId="47"/>
        <pc:sldMkLst>
          <pc:docMk/>
          <pc:sldMk cId="3043112938" sldId="1339"/>
        </pc:sldMkLst>
      </pc:sldChg>
      <pc:sldChg chg="del">
        <pc:chgData name="Soheil Abbasloo" userId="d71572ce-aea6-4a3a-9d7a-c1bc96c12f67" providerId="ADAL" clId="{7B6E7004-A998-4D8A-B662-5164ED62D55F}" dt="2022-10-31T14:32:47.809" v="1063" actId="47"/>
        <pc:sldMkLst>
          <pc:docMk/>
          <pc:sldMk cId="3722256609" sldId="1340"/>
        </pc:sldMkLst>
      </pc:sldChg>
      <pc:sldChg chg="del">
        <pc:chgData name="Soheil Abbasloo" userId="d71572ce-aea6-4a3a-9d7a-c1bc96c12f67" providerId="ADAL" clId="{7B6E7004-A998-4D8A-B662-5164ED62D55F}" dt="2022-10-31T14:32:48.633" v="1064" actId="47"/>
        <pc:sldMkLst>
          <pc:docMk/>
          <pc:sldMk cId="2583546407" sldId="1341"/>
        </pc:sldMkLst>
      </pc:sldChg>
      <pc:sldChg chg="del">
        <pc:chgData name="Soheil Abbasloo" userId="d71572ce-aea6-4a3a-9d7a-c1bc96c12f67" providerId="ADAL" clId="{7B6E7004-A998-4D8A-B662-5164ED62D55F}" dt="2022-10-31T14:32:48.893" v="1065" actId="47"/>
        <pc:sldMkLst>
          <pc:docMk/>
          <pc:sldMk cId="3954349122" sldId="1342"/>
        </pc:sldMkLst>
      </pc:sldChg>
      <pc:sldChg chg="del">
        <pc:chgData name="Soheil Abbasloo" userId="d71572ce-aea6-4a3a-9d7a-c1bc96c12f67" providerId="ADAL" clId="{7B6E7004-A998-4D8A-B662-5164ED62D55F}" dt="2022-10-31T14:32:49.049" v="1066" actId="47"/>
        <pc:sldMkLst>
          <pc:docMk/>
          <pc:sldMk cId="4031014526" sldId="1343"/>
        </pc:sldMkLst>
      </pc:sldChg>
      <pc:sldChg chg="del">
        <pc:chgData name="Soheil Abbasloo" userId="d71572ce-aea6-4a3a-9d7a-c1bc96c12f67" providerId="ADAL" clId="{7B6E7004-A998-4D8A-B662-5164ED62D55F}" dt="2022-10-31T14:32:50.020" v="1067" actId="47"/>
        <pc:sldMkLst>
          <pc:docMk/>
          <pc:sldMk cId="3940410058" sldId="1346"/>
        </pc:sldMkLst>
      </pc:sldChg>
      <pc:sldChg chg="modSp add del mod modAnim">
        <pc:chgData name="Soheil Abbasloo" userId="d71572ce-aea6-4a3a-9d7a-c1bc96c12f67" providerId="ADAL" clId="{7B6E7004-A998-4D8A-B662-5164ED62D55F}" dt="2022-11-01T13:37:01.676" v="11268"/>
        <pc:sldMkLst>
          <pc:docMk/>
          <pc:sldMk cId="4181235504" sldId="1353"/>
        </pc:sldMkLst>
        <pc:spChg chg="mod">
          <ac:chgData name="Soheil Abbasloo" userId="d71572ce-aea6-4a3a-9d7a-c1bc96c12f67" providerId="ADAL" clId="{7B6E7004-A998-4D8A-B662-5164ED62D55F}" dt="2022-11-01T11:59:18.709" v="11207" actId="6549"/>
          <ac:spMkLst>
            <pc:docMk/>
            <pc:sldMk cId="4181235504" sldId="1353"/>
            <ac:spMk id="47107" creationId="{00000000-0000-0000-0000-000000000000}"/>
          </ac:spMkLst>
        </pc:spChg>
      </pc:sldChg>
      <pc:sldChg chg="modSp add del mod modAnim">
        <pc:chgData name="Soheil Abbasloo" userId="d71572ce-aea6-4a3a-9d7a-c1bc96c12f67" providerId="ADAL" clId="{7B6E7004-A998-4D8A-B662-5164ED62D55F}" dt="2022-11-01T13:37:19.234" v="11271" actId="403"/>
        <pc:sldMkLst>
          <pc:docMk/>
          <pc:sldMk cId="1436727131" sldId="1356"/>
        </pc:sldMkLst>
        <pc:spChg chg="mod">
          <ac:chgData name="Soheil Abbasloo" userId="d71572ce-aea6-4a3a-9d7a-c1bc96c12f67" providerId="ADAL" clId="{7B6E7004-A998-4D8A-B662-5164ED62D55F}" dt="2022-11-01T11:59:55.809" v="11215"/>
          <ac:spMkLst>
            <pc:docMk/>
            <pc:sldMk cId="1436727131" sldId="1356"/>
            <ac:spMk id="5120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1-01T13:37:19.234" v="11271" actId="403"/>
          <ac:spMkLst>
            <pc:docMk/>
            <pc:sldMk cId="1436727131" sldId="1356"/>
            <ac:spMk id="941059" creationId="{00000000-0000-0000-0000-000000000000}"/>
          </ac:spMkLst>
        </pc:spChg>
      </pc:sldChg>
      <pc:sldChg chg="modSp add del mod">
        <pc:chgData name="Soheil Abbasloo" userId="d71572ce-aea6-4a3a-9d7a-c1bc96c12f67" providerId="ADAL" clId="{7B6E7004-A998-4D8A-B662-5164ED62D55F}" dt="2022-11-01T11:57:40.515" v="11200" actId="113"/>
        <pc:sldMkLst>
          <pc:docMk/>
          <pc:sldMk cId="1810381557" sldId="1376"/>
        </pc:sldMkLst>
        <pc:spChg chg="mod">
          <ac:chgData name="Soheil Abbasloo" userId="d71572ce-aea6-4a3a-9d7a-c1bc96c12f67" providerId="ADAL" clId="{7B6E7004-A998-4D8A-B662-5164ED62D55F}" dt="2022-11-01T11:57:40.515" v="11200" actId="113"/>
          <ac:spMkLst>
            <pc:docMk/>
            <pc:sldMk cId="1810381557" sldId="1376"/>
            <ac:spMk id="307202" creationId="{00000000-0000-0000-0000-000000000000}"/>
          </ac:spMkLst>
        </pc:spChg>
      </pc:sldChg>
      <pc:sldChg chg="modSp add del mod">
        <pc:chgData name="Soheil Abbasloo" userId="d71572ce-aea6-4a3a-9d7a-c1bc96c12f67" providerId="ADAL" clId="{7B6E7004-A998-4D8A-B662-5164ED62D55F}" dt="2022-11-01T11:58:43.248" v="11204" actId="113"/>
        <pc:sldMkLst>
          <pc:docMk/>
          <pc:sldMk cId="4163027671" sldId="1377"/>
        </pc:sldMkLst>
        <pc:spChg chg="mod">
          <ac:chgData name="Soheil Abbasloo" userId="d71572ce-aea6-4a3a-9d7a-c1bc96c12f67" providerId="ADAL" clId="{7B6E7004-A998-4D8A-B662-5164ED62D55F}" dt="2022-11-01T11:58:43.248" v="11204" actId="113"/>
          <ac:spMkLst>
            <pc:docMk/>
            <pc:sldMk cId="4163027671" sldId="1377"/>
            <ac:spMk id="307202" creationId="{00000000-0000-0000-0000-000000000000}"/>
          </ac:spMkLst>
        </pc:spChg>
      </pc:sldChg>
      <pc:sldChg chg="add del">
        <pc:chgData name="Soheil Abbasloo" userId="d71572ce-aea6-4a3a-9d7a-c1bc96c12f67" providerId="ADAL" clId="{7B6E7004-A998-4D8A-B662-5164ED62D55F}" dt="2022-11-01T11:56:52.871" v="11162"/>
        <pc:sldMkLst>
          <pc:docMk/>
          <pc:sldMk cId="3539057638" sldId="1379"/>
        </pc:sldMkLst>
      </pc:sldChg>
      <pc:sldChg chg="del">
        <pc:chgData name="Soheil Abbasloo" userId="d71572ce-aea6-4a3a-9d7a-c1bc96c12f67" providerId="ADAL" clId="{7B6E7004-A998-4D8A-B662-5164ED62D55F}" dt="2022-10-31T14:32:41.285" v="1048" actId="47"/>
        <pc:sldMkLst>
          <pc:docMk/>
          <pc:sldMk cId="695172189" sldId="1380"/>
        </pc:sldMkLst>
      </pc:sldChg>
      <pc:sldChg chg="del">
        <pc:chgData name="Soheil Abbasloo" userId="d71572ce-aea6-4a3a-9d7a-c1bc96c12f67" providerId="ADAL" clId="{7B6E7004-A998-4D8A-B662-5164ED62D55F}" dt="2022-10-31T14:32:39.950" v="1045" actId="47"/>
        <pc:sldMkLst>
          <pc:docMk/>
          <pc:sldMk cId="1191308002" sldId="1381"/>
        </pc:sldMkLst>
      </pc:sldChg>
      <pc:sldChg chg="del">
        <pc:chgData name="Soheil Abbasloo" userId="d71572ce-aea6-4a3a-9d7a-c1bc96c12f67" providerId="ADAL" clId="{7B6E7004-A998-4D8A-B662-5164ED62D55F}" dt="2022-10-31T14:32:46.078" v="1060" actId="47"/>
        <pc:sldMkLst>
          <pc:docMk/>
          <pc:sldMk cId="3264212695" sldId="1382"/>
        </pc:sldMkLst>
      </pc:sldChg>
      <pc:sldChg chg="del">
        <pc:chgData name="Soheil Abbasloo" userId="d71572ce-aea6-4a3a-9d7a-c1bc96c12f67" providerId="ADAL" clId="{7B6E7004-A998-4D8A-B662-5164ED62D55F}" dt="2022-10-31T14:33:11.848" v="1082" actId="47"/>
        <pc:sldMkLst>
          <pc:docMk/>
          <pc:sldMk cId="3450354946" sldId="1383"/>
        </pc:sldMkLst>
      </pc:sldChg>
      <pc:sldChg chg="del">
        <pc:chgData name="Soheil Abbasloo" userId="d71572ce-aea6-4a3a-9d7a-c1bc96c12f67" providerId="ADAL" clId="{7B6E7004-A998-4D8A-B662-5164ED62D55F}" dt="2022-10-31T14:32:42.278" v="1050" actId="47"/>
        <pc:sldMkLst>
          <pc:docMk/>
          <pc:sldMk cId="15646810" sldId="1384"/>
        </pc:sldMkLst>
      </pc:sldChg>
      <pc:sldChg chg="del">
        <pc:chgData name="Soheil Abbasloo" userId="d71572ce-aea6-4a3a-9d7a-c1bc96c12f67" providerId="ADAL" clId="{7B6E7004-A998-4D8A-B662-5164ED62D55F}" dt="2022-10-31T14:32:43.034" v="1051" actId="47"/>
        <pc:sldMkLst>
          <pc:docMk/>
          <pc:sldMk cId="1207224980" sldId="1385"/>
        </pc:sldMkLst>
      </pc:sldChg>
      <pc:sldChg chg="del">
        <pc:chgData name="Soheil Abbasloo" userId="d71572ce-aea6-4a3a-9d7a-c1bc96c12f67" providerId="ADAL" clId="{7B6E7004-A998-4D8A-B662-5164ED62D55F}" dt="2022-10-31T14:32:43.794" v="1053" actId="47"/>
        <pc:sldMkLst>
          <pc:docMk/>
          <pc:sldMk cId="1811679457" sldId="1387"/>
        </pc:sldMkLst>
      </pc:sldChg>
      <pc:sldChg chg="del">
        <pc:chgData name="Soheil Abbasloo" userId="d71572ce-aea6-4a3a-9d7a-c1bc96c12f67" providerId="ADAL" clId="{7B6E7004-A998-4D8A-B662-5164ED62D55F}" dt="2022-10-31T14:32:44.405" v="1055" actId="47"/>
        <pc:sldMkLst>
          <pc:docMk/>
          <pc:sldMk cId="231749179" sldId="1388"/>
        </pc:sldMkLst>
      </pc:sldChg>
      <pc:sldChg chg="del">
        <pc:chgData name="Soheil Abbasloo" userId="d71572ce-aea6-4a3a-9d7a-c1bc96c12f67" providerId="ADAL" clId="{7B6E7004-A998-4D8A-B662-5164ED62D55F}" dt="2022-10-31T14:32:44.603" v="1056" actId="47"/>
        <pc:sldMkLst>
          <pc:docMk/>
          <pc:sldMk cId="1010614873" sldId="1389"/>
        </pc:sldMkLst>
      </pc:sldChg>
      <pc:sldChg chg="del">
        <pc:chgData name="Soheil Abbasloo" userId="d71572ce-aea6-4a3a-9d7a-c1bc96c12f67" providerId="ADAL" clId="{7B6E7004-A998-4D8A-B662-5164ED62D55F}" dt="2022-10-31T14:32:50.673" v="1068" actId="47"/>
        <pc:sldMkLst>
          <pc:docMk/>
          <pc:sldMk cId="2944919228" sldId="1390"/>
        </pc:sldMkLst>
      </pc:sldChg>
      <pc:sldChg chg="modSp add del mod">
        <pc:chgData name="Soheil Abbasloo" userId="d71572ce-aea6-4a3a-9d7a-c1bc96c12f67" providerId="ADAL" clId="{7B6E7004-A998-4D8A-B662-5164ED62D55F}" dt="2022-11-01T11:58:07.228" v="11202" actId="113"/>
        <pc:sldMkLst>
          <pc:docMk/>
          <pc:sldMk cId="3958411755" sldId="1391"/>
        </pc:sldMkLst>
        <pc:spChg chg="mod">
          <ac:chgData name="Soheil Abbasloo" userId="d71572ce-aea6-4a3a-9d7a-c1bc96c12f67" providerId="ADAL" clId="{7B6E7004-A998-4D8A-B662-5164ED62D55F}" dt="2022-11-01T11:58:07.228" v="11202" actId="113"/>
          <ac:spMkLst>
            <pc:docMk/>
            <pc:sldMk cId="3958411755" sldId="1391"/>
            <ac:spMk id="307202" creationId="{00000000-0000-0000-0000-000000000000}"/>
          </ac:spMkLst>
        </pc:spChg>
      </pc:sldChg>
      <pc:sldChg chg="addSp modSp add del mod">
        <pc:chgData name="Soheil Abbasloo" userId="d71572ce-aea6-4a3a-9d7a-c1bc96c12f67" providerId="ADAL" clId="{7B6E7004-A998-4D8A-B662-5164ED62D55F}" dt="2022-11-01T11:57:23.633" v="11188" actId="1037"/>
        <pc:sldMkLst>
          <pc:docMk/>
          <pc:sldMk cId="1427595971" sldId="1392"/>
        </pc:sldMkLst>
        <pc:spChg chg="mod">
          <ac:chgData name="Soheil Abbasloo" userId="d71572ce-aea6-4a3a-9d7a-c1bc96c12f67" providerId="ADAL" clId="{7B6E7004-A998-4D8A-B662-5164ED62D55F}" dt="2022-11-01T11:55:54.897" v="11161" actId="20577"/>
          <ac:spMkLst>
            <pc:docMk/>
            <pc:sldMk cId="1427595971" sldId="1392"/>
            <ac:spMk id="4" creationId="{68E1B804-1C07-EF63-42BF-9BC84CD6F945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5" creationId="{C10EC885-840A-5F70-46C7-EAD5168D1EB5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6" creationId="{4757D9D0-8A3B-E4CB-3913-13476F942787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8" creationId="{6F735CF1-1E63-F70F-E367-00083CB59122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9" creationId="{5A6D26B2-ED5E-B662-E702-9959321EC648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1" creationId="{221F83BD-413E-CCFF-C6C2-6632E3FD932C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2" creationId="{5936D0A8-895C-9D39-E48A-527B22C4CB14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4" creationId="{6818EA17-CE95-AF38-8597-9E9E86B22361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5" creationId="{884BC7BE-061B-75FF-1D4D-1D390A817830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7" creationId="{EB1665F3-9C32-4C48-D196-E41443564AC1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8" creationId="{FE08EBE6-E4FB-3E59-42FB-6C8A1CA6ADB0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19" creationId="{59B33BF7-4A99-33B7-D6D7-D68346FB4844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0" creationId="{3A83CA57-6B1D-0BD1-9EDA-1E1294978F2D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1" creationId="{34E6B85B-EB54-8AE5-7ABD-E7AB1ACC1847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2" creationId="{BD32F387-26B8-6567-3FF6-0A26A61EDC91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3" creationId="{EB3A98D8-A959-6F99-3D48-92532935AAD3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4" creationId="{E8B29462-C0EE-7AEE-4D94-28580B86B9BE}"/>
          </ac:spMkLst>
        </pc:spChg>
        <pc:spChg chg="mod">
          <ac:chgData name="Soheil Abbasloo" userId="d71572ce-aea6-4a3a-9d7a-c1bc96c12f67" providerId="ADAL" clId="{7B6E7004-A998-4D8A-B662-5164ED62D55F}" dt="2022-11-01T11:57:20.299" v="11165" actId="1076"/>
          <ac:spMkLst>
            <pc:docMk/>
            <pc:sldMk cId="1427595971" sldId="1392"/>
            <ac:spMk id="29" creationId="{243C3EA3-32B4-5569-B484-777D472EED4D}"/>
          </ac:spMkLst>
        </pc:s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3" creationId="{65A857AC-71D4-F6CD-CCD8-3D7E642348B2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7" creationId="{52D95FB4-5166-A887-0907-7AC773562C9E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0" creationId="{B001BEDC-9A58-3637-A4C5-708CF4E54686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3" creationId="{F49E5D71-6B94-6C20-5699-6D63B61C95CB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6" creationId="{41A08868-B547-891B-8FB7-5736A60F529E}"/>
          </ac:grpSpMkLst>
        </pc:grpChg>
      </pc:sldChg>
      <pc:sldChg chg="del">
        <pc:chgData name="Soheil Abbasloo" userId="d71572ce-aea6-4a3a-9d7a-c1bc96c12f67" providerId="ADAL" clId="{7B6E7004-A998-4D8A-B662-5164ED62D55F}" dt="2022-10-31T14:32:41.637" v="1049" actId="47"/>
        <pc:sldMkLst>
          <pc:docMk/>
          <pc:sldMk cId="1856767923" sldId="1394"/>
        </pc:sldMkLst>
      </pc:sldChg>
      <pc:sldChg chg="del">
        <pc:chgData name="Soheil Abbasloo" userId="d71572ce-aea6-4a3a-9d7a-c1bc96c12f67" providerId="ADAL" clId="{7B6E7004-A998-4D8A-B662-5164ED62D55F}" dt="2022-10-31T14:33:10.558" v="1081" actId="47"/>
        <pc:sldMkLst>
          <pc:docMk/>
          <pc:sldMk cId="3706571396" sldId="1396"/>
        </pc:sldMkLst>
      </pc:sldChg>
      <pc:sldChg chg="del">
        <pc:chgData name="Soheil Abbasloo" userId="d71572ce-aea6-4a3a-9d7a-c1bc96c12f67" providerId="ADAL" clId="{7B6E7004-A998-4D8A-B662-5164ED62D55F}" dt="2022-10-31T14:33:12.614" v="1083" actId="47"/>
        <pc:sldMkLst>
          <pc:docMk/>
          <pc:sldMk cId="2520227980" sldId="1397"/>
        </pc:sldMkLst>
      </pc:sldChg>
      <pc:sldChg chg="del">
        <pc:chgData name="Soheil Abbasloo" userId="d71572ce-aea6-4a3a-9d7a-c1bc96c12f67" providerId="ADAL" clId="{7B6E7004-A998-4D8A-B662-5164ED62D55F}" dt="2022-10-31T14:32:44.017" v="1054" actId="47"/>
        <pc:sldMkLst>
          <pc:docMk/>
          <pc:sldMk cId="541956625" sldId="1398"/>
        </pc:sldMkLst>
      </pc:sldChg>
      <pc:sldChg chg="addSp delSp modSp new mod modAnim">
        <pc:chgData name="Soheil Abbasloo" userId="d71572ce-aea6-4a3a-9d7a-c1bc96c12f67" providerId="ADAL" clId="{7B6E7004-A998-4D8A-B662-5164ED62D55F}" dt="2022-10-31T15:45:08.143" v="2269"/>
        <pc:sldMkLst>
          <pc:docMk/>
          <pc:sldMk cId="2644149326" sldId="1399"/>
        </pc:sldMkLst>
        <pc:spChg chg="mod">
          <ac:chgData name="Soheil Abbasloo" userId="d71572ce-aea6-4a3a-9d7a-c1bc96c12f67" providerId="ADAL" clId="{7B6E7004-A998-4D8A-B662-5164ED62D55F}" dt="2022-10-31T15:44:59.874" v="2268" actId="14100"/>
          <ac:spMkLst>
            <pc:docMk/>
            <pc:sldMk cId="2644149326" sldId="1399"/>
            <ac:spMk id="3" creationId="{4027F395-6CAE-C57D-0240-4F56DFE568A9}"/>
          </ac:spMkLst>
        </pc:spChg>
        <pc:spChg chg="mod">
          <ac:chgData name="Soheil Abbasloo" userId="d71572ce-aea6-4a3a-9d7a-c1bc96c12f67" providerId="ADAL" clId="{7B6E7004-A998-4D8A-B662-5164ED62D55F}" dt="2022-10-31T14:30:40.174" v="990" actId="20577"/>
          <ac:spMkLst>
            <pc:docMk/>
            <pc:sldMk cId="2644149326" sldId="1399"/>
            <ac:spMk id="4" creationId="{5A5309F1-B7ED-B3A2-2DCA-3045AA5C21A8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9" creationId="{6BFDBB59-5E9B-D516-CD4D-CB3A86DAEC1F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0" creationId="{E752119E-0B83-7C3B-A151-581CBCE5837C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1" creationId="{88AAA280-A525-4BAF-9FB2-14AEEA297B7D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2" creationId="{4328A4C5-F6CD-3C19-ECA5-2BF298F4916B}"/>
          </ac:spMkLst>
        </pc:spChg>
        <pc:grpChg chg="add mod">
          <ac:chgData name="Soheil Abbasloo" userId="d71572ce-aea6-4a3a-9d7a-c1bc96c12f67" providerId="ADAL" clId="{7B6E7004-A998-4D8A-B662-5164ED62D55F}" dt="2022-10-31T14:11:01.281" v="432"/>
          <ac:grpSpMkLst>
            <pc:docMk/>
            <pc:sldMk cId="2644149326" sldId="1399"/>
            <ac:grpSpMk id="7" creationId="{66E6A777-E98E-3DDA-16F2-5DEFD75F81F6}"/>
          </ac:grpSpMkLst>
        </pc:grpChg>
        <pc:grpChg chg="add mod">
          <ac:chgData name="Soheil Abbasloo" userId="d71572ce-aea6-4a3a-9d7a-c1bc96c12f67" providerId="ADAL" clId="{7B6E7004-A998-4D8A-B662-5164ED62D55F}" dt="2022-10-31T14:11:01.281" v="432"/>
          <ac:grpSpMkLst>
            <pc:docMk/>
            <pc:sldMk cId="2644149326" sldId="1399"/>
            <ac:grpSpMk id="8" creationId="{4673CD92-C2F0-FF38-CADF-8EEFDC4303C8}"/>
          </ac:grpSpMkLst>
        </pc:grpChg>
        <pc:picChg chg="add del">
          <ac:chgData name="Soheil Abbasloo" userId="d71572ce-aea6-4a3a-9d7a-c1bc96c12f67" providerId="ADAL" clId="{7B6E7004-A998-4D8A-B662-5164ED62D55F}" dt="2022-10-31T13:56:57.660" v="102" actId="478"/>
          <ac:picMkLst>
            <pc:docMk/>
            <pc:sldMk cId="2644149326" sldId="1399"/>
            <ac:picMk id="6" creationId="{E3F8904B-FEE8-2FEB-6C94-AB3841BB5D6D}"/>
          </ac:picMkLst>
        </pc:picChg>
        <pc:picChg chg="add del mod">
          <ac:chgData name="Soheil Abbasloo" userId="d71572ce-aea6-4a3a-9d7a-c1bc96c12f67" providerId="ADAL" clId="{7B6E7004-A998-4D8A-B662-5164ED62D55F}" dt="2022-10-31T15:42:52.569" v="2199" actId="478"/>
          <ac:picMkLst>
            <pc:docMk/>
            <pc:sldMk cId="2644149326" sldId="1399"/>
            <ac:picMk id="14" creationId="{D4C4CD84-76DC-A6A1-B184-B254B562B360}"/>
          </ac:picMkLst>
        </pc:picChg>
        <pc:picChg chg="add mod">
          <ac:chgData name="Soheil Abbasloo" userId="d71572ce-aea6-4a3a-9d7a-c1bc96c12f67" providerId="ADAL" clId="{7B6E7004-A998-4D8A-B662-5164ED62D55F}" dt="2022-10-31T15:43:52.084" v="2253" actId="1076"/>
          <ac:picMkLst>
            <pc:docMk/>
            <pc:sldMk cId="2644149326" sldId="1399"/>
            <ac:picMk id="16" creationId="{EA3F600C-3AFD-0DF5-B7B2-9D153FA01047}"/>
          </ac:picMkLst>
        </pc:picChg>
        <pc:picChg chg="add del mod">
          <ac:chgData name="Soheil Abbasloo" userId="d71572ce-aea6-4a3a-9d7a-c1bc96c12f67" providerId="ADAL" clId="{7B6E7004-A998-4D8A-B662-5164ED62D55F}" dt="2022-10-31T13:57:59.986" v="109" actId="478"/>
          <ac:picMkLst>
            <pc:docMk/>
            <pc:sldMk cId="2644149326" sldId="1399"/>
            <ac:picMk id="1026" creationId="{4084DCEE-FD80-2393-D36A-E882DB5BDAF8}"/>
          </ac:picMkLst>
        </pc:picChg>
        <pc:picChg chg="add mod">
          <ac:chgData name="Soheil Abbasloo" userId="d71572ce-aea6-4a3a-9d7a-c1bc96c12f67" providerId="ADAL" clId="{7B6E7004-A998-4D8A-B662-5164ED62D55F}" dt="2022-10-31T15:43:48.452" v="2252" actId="1076"/>
          <ac:picMkLst>
            <pc:docMk/>
            <pc:sldMk cId="2644149326" sldId="1399"/>
            <ac:picMk id="1028" creationId="{F94DE507-501A-A747-C217-6FBDE6377359}"/>
          </ac:picMkLst>
        </pc:picChg>
      </pc:sldChg>
      <pc:sldChg chg="new del">
        <pc:chgData name="Soheil Abbasloo" userId="d71572ce-aea6-4a3a-9d7a-c1bc96c12f67" providerId="ADAL" clId="{7B6E7004-A998-4D8A-B662-5164ED62D55F}" dt="2022-10-31T14:02:07.345" v="199" actId="47"/>
        <pc:sldMkLst>
          <pc:docMk/>
          <pc:sldMk cId="501220361" sldId="1400"/>
        </pc:sldMkLst>
      </pc:sldChg>
      <pc:sldChg chg="addSp delSp modSp add mod modClrScheme modAnim chgLayout">
        <pc:chgData name="Soheil Abbasloo" userId="d71572ce-aea6-4a3a-9d7a-c1bc96c12f67" providerId="ADAL" clId="{7B6E7004-A998-4D8A-B662-5164ED62D55F}" dt="2022-10-31T18:27:58.717" v="4563" actId="15"/>
        <pc:sldMkLst>
          <pc:docMk/>
          <pc:sldMk cId="1734703878" sldId="1400"/>
        </pc:sldMkLst>
        <pc:spChg chg="mod ord">
          <ac:chgData name="Soheil Abbasloo" userId="d71572ce-aea6-4a3a-9d7a-c1bc96c12f67" providerId="ADAL" clId="{7B6E7004-A998-4D8A-B662-5164ED62D55F}" dt="2022-10-31T14:16:56.401" v="589" actId="700"/>
          <ac:spMkLst>
            <pc:docMk/>
            <pc:sldMk cId="1734703878" sldId="1400"/>
            <ac:spMk id="2" creationId="{3104E616-840C-2B4C-B7B1-97200A5E1C4E}"/>
          </ac:spMkLst>
        </pc:spChg>
        <pc:spChg chg="add del mod ord">
          <ac:chgData name="Soheil Abbasloo" userId="d71572ce-aea6-4a3a-9d7a-c1bc96c12f67" providerId="ADAL" clId="{7B6E7004-A998-4D8A-B662-5164ED62D55F}" dt="2022-10-31T14:17:05.295" v="591" actId="478"/>
          <ac:spMkLst>
            <pc:docMk/>
            <pc:sldMk cId="1734703878" sldId="1400"/>
            <ac:spMk id="3" creationId="{3B779011-BE4E-F4D0-ECCF-3FA37C4746AC}"/>
          </ac:spMkLst>
        </pc:spChg>
        <pc:spChg chg="add mod ord">
          <ac:chgData name="Soheil Abbasloo" userId="d71572ce-aea6-4a3a-9d7a-c1bc96c12f67" providerId="ADAL" clId="{7B6E7004-A998-4D8A-B662-5164ED62D55F}" dt="2022-10-31T18:27:58.717" v="4563" actId="15"/>
          <ac:spMkLst>
            <pc:docMk/>
            <pc:sldMk cId="1734703878" sldId="1400"/>
            <ac:spMk id="4" creationId="{5FD7C8B3-51A0-BD10-BE3E-89C6ADC3FC8B}"/>
          </ac:spMkLst>
        </pc:spChg>
        <pc:graphicFrameChg chg="mod">
          <ac:chgData name="Soheil Abbasloo" userId="d71572ce-aea6-4a3a-9d7a-c1bc96c12f67" providerId="ADAL" clId="{7B6E7004-A998-4D8A-B662-5164ED62D55F}" dt="2022-10-31T14:16:50.749" v="588" actId="1076"/>
          <ac:graphicFrameMkLst>
            <pc:docMk/>
            <pc:sldMk cId="1734703878" sldId="1400"/>
            <ac:graphicFrameMk id="5" creationId="{6558798D-4B8E-2A06-2EE2-D0F402C1DE56}"/>
          </ac:graphicFrameMkLst>
        </pc:graphicFrameChg>
      </pc:sldChg>
      <pc:sldChg chg="modSp add del">
        <pc:chgData name="Soheil Abbasloo" userId="d71572ce-aea6-4a3a-9d7a-c1bc96c12f67" providerId="ADAL" clId="{7B6E7004-A998-4D8A-B662-5164ED62D55F}" dt="2022-10-31T14:19:14.117" v="728" actId="47"/>
        <pc:sldMkLst>
          <pc:docMk/>
          <pc:sldMk cId="2015230766" sldId="1401"/>
        </pc:sldMkLst>
        <pc:graphicFrameChg chg="mod">
          <ac:chgData name="Soheil Abbasloo" userId="d71572ce-aea6-4a3a-9d7a-c1bc96c12f67" providerId="ADAL" clId="{7B6E7004-A998-4D8A-B662-5164ED62D55F}" dt="2022-10-31T14:19:04.456" v="727" actId="20577"/>
          <ac:graphicFrameMkLst>
            <pc:docMk/>
            <pc:sldMk cId="2015230766" sldId="1401"/>
            <ac:graphicFrameMk id="5" creationId="{6558798D-4B8E-2A06-2EE2-D0F402C1DE56}"/>
          </ac:graphicFrameMkLst>
        </pc:graphicFrameChg>
      </pc:sldChg>
      <pc:sldChg chg="addSp modSp add mod modAnim">
        <pc:chgData name="Soheil Abbasloo" userId="d71572ce-aea6-4a3a-9d7a-c1bc96c12f67" providerId="ADAL" clId="{7B6E7004-A998-4D8A-B662-5164ED62D55F}" dt="2022-10-31T18:28:13.142" v="4574" actId="20577"/>
        <pc:sldMkLst>
          <pc:docMk/>
          <pc:sldMk cId="2245166122" sldId="1401"/>
        </pc:sldMkLst>
        <pc:spChg chg="add mod">
          <ac:chgData name="Soheil Abbasloo" userId="d71572ce-aea6-4a3a-9d7a-c1bc96c12f67" providerId="ADAL" clId="{7B6E7004-A998-4D8A-B662-5164ED62D55F}" dt="2022-10-31T14:19:54.999" v="737" actId="208"/>
          <ac:spMkLst>
            <pc:docMk/>
            <pc:sldMk cId="2245166122" sldId="1401"/>
            <ac:spMk id="3" creationId="{492072ED-B82D-9BFE-1434-1B33368AA423}"/>
          </ac:spMkLst>
        </pc:spChg>
        <pc:spChg chg="mod">
          <ac:chgData name="Soheil Abbasloo" userId="d71572ce-aea6-4a3a-9d7a-c1bc96c12f67" providerId="ADAL" clId="{7B6E7004-A998-4D8A-B662-5164ED62D55F}" dt="2022-10-31T18:28:13.142" v="4574" actId="20577"/>
          <ac:spMkLst>
            <pc:docMk/>
            <pc:sldMk cId="2245166122" sldId="1401"/>
            <ac:spMk id="4" creationId="{5FD7C8B3-51A0-BD10-BE3E-89C6ADC3FC8B}"/>
          </ac:spMkLst>
        </pc:spChg>
        <pc:graphicFrameChg chg="mod">
          <ac:chgData name="Soheil Abbasloo" userId="d71572ce-aea6-4a3a-9d7a-c1bc96c12f67" providerId="ADAL" clId="{7B6E7004-A998-4D8A-B662-5164ED62D55F}" dt="2022-10-31T14:20:04.599" v="741" actId="113"/>
          <ac:graphicFrameMkLst>
            <pc:docMk/>
            <pc:sldMk cId="2245166122" sldId="1401"/>
            <ac:graphicFrameMk id="5" creationId="{6558798D-4B8E-2A06-2EE2-D0F402C1DE56}"/>
          </ac:graphicFrameMkLst>
        </pc:graphicFrameChg>
      </pc:sldChg>
      <pc:sldChg chg="addSp delSp modSp new mod modClrScheme chgLayout">
        <pc:chgData name="Soheil Abbasloo" userId="d71572ce-aea6-4a3a-9d7a-c1bc96c12f67" providerId="ADAL" clId="{7B6E7004-A998-4D8A-B662-5164ED62D55F}" dt="2022-10-31T14:31:57.278" v="1015" actId="478"/>
        <pc:sldMkLst>
          <pc:docMk/>
          <pc:sldMk cId="1317983630" sldId="1402"/>
        </pc:sldMkLst>
        <pc:spChg chg="mod ord">
          <ac:chgData name="Soheil Abbasloo" userId="d71572ce-aea6-4a3a-9d7a-c1bc96c12f67" providerId="ADAL" clId="{7B6E7004-A998-4D8A-B662-5164ED62D55F}" dt="2022-10-31T14:31:36.954" v="991" actId="700"/>
          <ac:spMkLst>
            <pc:docMk/>
            <pc:sldMk cId="1317983630" sldId="1402"/>
            <ac:spMk id="2" creationId="{9722C014-A1EB-C8ED-BA22-53048528FBFA}"/>
          </ac:spMkLst>
        </pc:spChg>
        <pc:spChg chg="add mod ord">
          <ac:chgData name="Soheil Abbasloo" userId="d71572ce-aea6-4a3a-9d7a-c1bc96c12f67" providerId="ADAL" clId="{7B6E7004-A998-4D8A-B662-5164ED62D55F}" dt="2022-10-31T14:31:49.754" v="1014" actId="404"/>
          <ac:spMkLst>
            <pc:docMk/>
            <pc:sldMk cId="1317983630" sldId="1402"/>
            <ac:spMk id="3" creationId="{1CBDF9AF-3B23-01BC-79EF-29BF7F4AC544}"/>
          </ac:spMkLst>
        </pc:spChg>
        <pc:spChg chg="add del mod ord">
          <ac:chgData name="Soheil Abbasloo" userId="d71572ce-aea6-4a3a-9d7a-c1bc96c12f67" providerId="ADAL" clId="{7B6E7004-A998-4D8A-B662-5164ED62D55F}" dt="2022-10-31T14:31:57.278" v="1015" actId="478"/>
          <ac:spMkLst>
            <pc:docMk/>
            <pc:sldMk cId="1317983630" sldId="1402"/>
            <ac:spMk id="4" creationId="{29006D52-8426-05C9-24B5-CEB68241533A}"/>
          </ac:spMkLst>
        </pc:spChg>
      </pc:sldChg>
      <pc:sldChg chg="addSp modSp new del mod modClrScheme chgLayout">
        <pc:chgData name="Soheil Abbasloo" userId="d71572ce-aea6-4a3a-9d7a-c1bc96c12f67" providerId="ADAL" clId="{7B6E7004-A998-4D8A-B662-5164ED62D55F}" dt="2022-10-31T14:30:24.740" v="984" actId="47"/>
        <pc:sldMkLst>
          <pc:docMk/>
          <pc:sldMk cId="4187266130" sldId="1403"/>
        </pc:sldMkLst>
        <pc:spChg chg="mod ord">
          <ac:chgData name="Soheil Abbasloo" userId="d71572ce-aea6-4a3a-9d7a-c1bc96c12f67" providerId="ADAL" clId="{7B6E7004-A998-4D8A-B662-5164ED62D55F}" dt="2022-10-31T14:27:40.364" v="912" actId="700"/>
          <ac:spMkLst>
            <pc:docMk/>
            <pc:sldMk cId="4187266130" sldId="1403"/>
            <ac:spMk id="2" creationId="{0096683E-82FB-1BE7-2DB9-725D55A3C268}"/>
          </ac:spMkLst>
        </pc:spChg>
        <pc:spChg chg="add mod ord">
          <ac:chgData name="Soheil Abbasloo" userId="d71572ce-aea6-4a3a-9d7a-c1bc96c12f67" providerId="ADAL" clId="{7B6E7004-A998-4D8A-B662-5164ED62D55F}" dt="2022-10-31T14:28:03.312" v="952" actId="20577"/>
          <ac:spMkLst>
            <pc:docMk/>
            <pc:sldMk cId="4187266130" sldId="1403"/>
            <ac:spMk id="3" creationId="{9AE30146-972D-F19B-3E84-017CB893CB32}"/>
          </ac:spMkLst>
        </pc:spChg>
        <pc:spChg chg="add mod ord">
          <ac:chgData name="Soheil Abbasloo" userId="d71572ce-aea6-4a3a-9d7a-c1bc96c12f67" providerId="ADAL" clId="{7B6E7004-A998-4D8A-B662-5164ED62D55F}" dt="2022-10-31T14:27:40.364" v="912" actId="700"/>
          <ac:spMkLst>
            <pc:docMk/>
            <pc:sldMk cId="4187266130" sldId="1403"/>
            <ac:spMk id="4" creationId="{B5E2CDEF-3348-81D4-A9A7-C88762A7E272}"/>
          </ac:spMkLst>
        </pc:spChg>
      </pc:sldChg>
      <pc:sldChg chg="addSp modSp new mod modClrScheme modAnim chgLayout">
        <pc:chgData name="Soheil Abbasloo" userId="d71572ce-aea6-4a3a-9d7a-c1bc96c12f67" providerId="ADAL" clId="{7B6E7004-A998-4D8A-B662-5164ED62D55F}" dt="2022-11-01T13:36:37.068" v="11264"/>
        <pc:sldMkLst>
          <pc:docMk/>
          <pc:sldMk cId="4216266140" sldId="1403"/>
        </pc:sldMkLst>
        <pc:spChg chg="mod ord">
          <ac:chgData name="Soheil Abbasloo" userId="d71572ce-aea6-4a3a-9d7a-c1bc96c12f67" providerId="ADAL" clId="{7B6E7004-A998-4D8A-B662-5164ED62D55F}" dt="2022-10-31T14:33:29.432" v="1089" actId="700"/>
          <ac:spMkLst>
            <pc:docMk/>
            <pc:sldMk cId="4216266140" sldId="1403"/>
            <ac:spMk id="2" creationId="{638AED85-56CC-BD64-434C-F222A307D241}"/>
          </ac:spMkLst>
        </pc:spChg>
        <pc:spChg chg="add mod ord">
          <ac:chgData name="Soheil Abbasloo" userId="d71572ce-aea6-4a3a-9d7a-c1bc96c12f67" providerId="ADAL" clId="{7B6E7004-A998-4D8A-B662-5164ED62D55F}" dt="2022-10-31T14:33:35.584" v="1103" actId="20577"/>
          <ac:spMkLst>
            <pc:docMk/>
            <pc:sldMk cId="4216266140" sldId="1403"/>
            <ac:spMk id="3" creationId="{B3FC480C-3EEF-E136-5CF0-DFD79DD7EEDC}"/>
          </ac:spMkLst>
        </pc:spChg>
        <pc:spChg chg="add mod ord">
          <ac:chgData name="Soheil Abbasloo" userId="d71572ce-aea6-4a3a-9d7a-c1bc96c12f67" providerId="ADAL" clId="{7B6E7004-A998-4D8A-B662-5164ED62D55F}" dt="2022-11-01T00:23:40.658" v="11066" actId="20577"/>
          <ac:spMkLst>
            <pc:docMk/>
            <pc:sldMk cId="4216266140" sldId="1403"/>
            <ac:spMk id="4" creationId="{64B2050C-AB76-8823-E280-24C070AF2453}"/>
          </ac:spMkLst>
        </pc:spChg>
      </pc:sldChg>
      <pc:sldChg chg="modSp new del mod">
        <pc:chgData name="Soheil Abbasloo" userId="d71572ce-aea6-4a3a-9d7a-c1bc96c12f67" providerId="ADAL" clId="{7B6E7004-A998-4D8A-B662-5164ED62D55F}" dt="2022-10-31T16:21:22.375" v="2711" actId="47"/>
        <pc:sldMkLst>
          <pc:docMk/>
          <pc:sldMk cId="4006255155" sldId="1404"/>
        </pc:sldMkLst>
        <pc:spChg chg="mod">
          <ac:chgData name="Soheil Abbasloo" userId="d71572ce-aea6-4a3a-9d7a-c1bc96c12f67" providerId="ADAL" clId="{7B6E7004-A998-4D8A-B662-5164ED62D55F}" dt="2022-10-31T16:16:06.944" v="2628" actId="15"/>
          <ac:spMkLst>
            <pc:docMk/>
            <pc:sldMk cId="4006255155" sldId="1404"/>
            <ac:spMk id="3" creationId="{30AC2F54-44D5-D9DF-6D1D-5BB979F878BD}"/>
          </ac:spMkLst>
        </pc:spChg>
        <pc:spChg chg="mod">
          <ac:chgData name="Soheil Abbasloo" userId="d71572ce-aea6-4a3a-9d7a-c1bc96c12f67" providerId="ADAL" clId="{7B6E7004-A998-4D8A-B662-5164ED62D55F}" dt="2022-10-31T16:16:15.552" v="2634" actId="20577"/>
          <ac:spMkLst>
            <pc:docMk/>
            <pc:sldMk cId="4006255155" sldId="1404"/>
            <ac:spMk id="4" creationId="{187CDFDA-1F83-CF81-B619-5E7E0CBC6CA8}"/>
          </ac:spMkLst>
        </pc:spChg>
      </pc:sldChg>
      <pc:sldChg chg="addSp delSp modSp new mod modClrScheme chgLayout">
        <pc:chgData name="Soheil Abbasloo" userId="d71572ce-aea6-4a3a-9d7a-c1bc96c12f67" providerId="ADAL" clId="{7B6E7004-A998-4D8A-B662-5164ED62D55F}" dt="2022-10-31T14:43:58.338" v="1474" actId="20577"/>
        <pc:sldMkLst>
          <pc:docMk/>
          <pc:sldMk cId="809654792" sldId="1405"/>
        </pc:sldMkLst>
        <pc:spChg chg="mod ord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2" creationId="{74142708-5C79-4BD6-94CA-053E243F7ABF}"/>
          </ac:spMkLst>
        </pc:spChg>
        <pc:spChg chg="del mod ord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3" creationId="{6F28FDF1-7990-214F-B509-D4C62D2F8679}"/>
          </ac:spMkLst>
        </pc:spChg>
        <pc:spChg chg="del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4" creationId="{5376880B-546F-5B1B-79E6-78426A7E3DF2}"/>
          </ac:spMkLst>
        </pc:spChg>
        <pc:spChg chg="add mod ord">
          <ac:chgData name="Soheil Abbasloo" userId="d71572ce-aea6-4a3a-9d7a-c1bc96c12f67" providerId="ADAL" clId="{7B6E7004-A998-4D8A-B662-5164ED62D55F}" dt="2022-10-31T14:43:58.338" v="1474" actId="20577"/>
          <ac:spMkLst>
            <pc:docMk/>
            <pc:sldMk cId="809654792" sldId="1405"/>
            <ac:spMk id="5" creationId="{DD5521D5-2F37-7DBD-D36E-6AF11B8119C5}"/>
          </ac:spMkLst>
        </pc:spChg>
      </pc:sldChg>
      <pc:sldChg chg="delSp add del setBg delDesignElem">
        <pc:chgData name="Soheil Abbasloo" userId="d71572ce-aea6-4a3a-9d7a-c1bc96c12f67" providerId="ADAL" clId="{7B6E7004-A998-4D8A-B662-5164ED62D55F}" dt="2022-10-31T14:59:55.288" v="1783" actId="47"/>
        <pc:sldMkLst>
          <pc:docMk/>
          <pc:sldMk cId="2238635456" sldId="1406"/>
        </pc:sldMkLst>
        <pc:spChg chg="del">
          <ac:chgData name="Soheil Abbasloo" userId="d71572ce-aea6-4a3a-9d7a-c1bc96c12f67" providerId="ADAL" clId="{7B6E7004-A998-4D8A-B662-5164ED62D55F}" dt="2022-10-31T14:44:10.620" v="1476"/>
          <ac:spMkLst>
            <pc:docMk/>
            <pc:sldMk cId="2238635456" sldId="1406"/>
            <ac:spMk id="25" creationId="{37C89E4B-3C9F-44B9-8B86-D9E3D112D8EC}"/>
          </ac:spMkLst>
        </pc:spChg>
        <pc:cxnChg chg="del">
          <ac:chgData name="Soheil Abbasloo" userId="d71572ce-aea6-4a3a-9d7a-c1bc96c12f67" providerId="ADAL" clId="{7B6E7004-A998-4D8A-B662-5164ED62D55F}" dt="2022-10-31T14:44:10.620" v="1476"/>
          <ac:cxnSpMkLst>
            <pc:docMk/>
            <pc:sldMk cId="2238635456" sldId="1406"/>
            <ac:cxnSpMk id="26" creationId="{AA2EAA10-076F-46BD-8F0F-B9A2FB77A85C}"/>
          </ac:cxnSpMkLst>
        </pc:cxnChg>
        <pc:cxnChg chg="del">
          <ac:chgData name="Soheil Abbasloo" userId="d71572ce-aea6-4a3a-9d7a-c1bc96c12f67" providerId="ADAL" clId="{7B6E7004-A998-4D8A-B662-5164ED62D55F}" dt="2022-10-31T14:44:10.620" v="1476"/>
          <ac:cxnSpMkLst>
            <pc:docMk/>
            <pc:sldMk cId="2238635456" sldId="1406"/>
            <ac:cxnSpMk id="27" creationId="{D891E407-403B-4764-86C9-33A56D3BCAA3}"/>
          </ac:cxnSpMkLst>
        </pc:cxnChg>
      </pc:sldChg>
      <pc:sldChg chg="addSp delSp modSp add mod setBg modClrScheme modAnim chgLayout">
        <pc:chgData name="Soheil Abbasloo" userId="d71572ce-aea6-4a3a-9d7a-c1bc96c12f67" providerId="ADAL" clId="{7B6E7004-A998-4D8A-B662-5164ED62D55F}" dt="2022-11-01T13:37:32.689" v="11272"/>
        <pc:sldMkLst>
          <pc:docMk/>
          <pc:sldMk cId="1692581173" sldId="1407"/>
        </pc:sldMkLst>
        <pc:spChg chg="add mod ord">
          <ac:chgData name="Soheil Abbasloo" userId="d71572ce-aea6-4a3a-9d7a-c1bc96c12f67" providerId="ADAL" clId="{7B6E7004-A998-4D8A-B662-5164ED62D55F}" dt="2022-10-31T15:56:59.799" v="2490" actId="207"/>
          <ac:spMkLst>
            <pc:docMk/>
            <pc:sldMk cId="1692581173" sldId="1407"/>
            <ac:spMk id="2" creationId="{3024C422-501E-3983-33B8-F27A6CBAE54F}"/>
          </ac:spMkLst>
        </pc:spChg>
        <pc:spChg chg="mod ord">
          <ac:chgData name="Soheil Abbasloo" userId="d71572ce-aea6-4a3a-9d7a-c1bc96c12f67" providerId="ADAL" clId="{7B6E7004-A998-4D8A-B662-5164ED62D55F}" dt="2022-10-31T14:47:17.737" v="1572" actId="700"/>
          <ac:spMkLst>
            <pc:docMk/>
            <pc:sldMk cId="1692581173" sldId="1407"/>
            <ac:spMk id="3" creationId="{1B048F0B-057E-4BB0-B8FE-B755F4FEC5F0}"/>
          </ac:spMkLst>
        </pc:spChg>
        <pc:spChg chg="add del mod ord">
          <ac:chgData name="Soheil Abbasloo" userId="d71572ce-aea6-4a3a-9d7a-c1bc96c12f67" providerId="ADAL" clId="{7B6E7004-A998-4D8A-B662-5164ED62D55F}" dt="2022-10-31T14:57:13.245" v="1780" actId="478"/>
          <ac:spMkLst>
            <pc:docMk/>
            <pc:sldMk cId="1692581173" sldId="1407"/>
            <ac:spMk id="4" creationId="{E926FA92-EFE7-1CB0-A1DA-446F198F7E0E}"/>
          </ac:spMkLst>
        </pc:spChg>
        <pc:spChg chg="add mod ord">
          <ac:chgData name="Soheil Abbasloo" userId="d71572ce-aea6-4a3a-9d7a-c1bc96c12f67" providerId="ADAL" clId="{7B6E7004-A998-4D8A-B662-5164ED62D55F}" dt="2022-11-01T13:34:56.673" v="11261" actId="20577"/>
          <ac:spMkLst>
            <pc:docMk/>
            <pc:sldMk cId="1692581173" sldId="1407"/>
            <ac:spMk id="5" creationId="{A47DAC81-A627-41DD-CA97-25195DD50708}"/>
          </ac:spMkLst>
        </pc:spChg>
        <pc:picChg chg="mod ord">
          <ac:chgData name="Soheil Abbasloo" userId="d71572ce-aea6-4a3a-9d7a-c1bc96c12f67" providerId="ADAL" clId="{7B6E7004-A998-4D8A-B662-5164ED62D55F}" dt="2022-10-31T14:47:27.907" v="1574" actId="167"/>
          <ac:picMkLst>
            <pc:docMk/>
            <pc:sldMk cId="1692581173" sldId="1407"/>
            <ac:picMk id="24" creationId="{781699FD-6050-4FFF-A6C1-2E4F93206833}"/>
          </ac:picMkLst>
        </pc:picChg>
      </pc:sldChg>
      <pc:sldChg chg="new del">
        <pc:chgData name="Soheil Abbasloo" userId="d71572ce-aea6-4a3a-9d7a-c1bc96c12f67" providerId="ADAL" clId="{7B6E7004-A998-4D8A-B662-5164ED62D55F}" dt="2022-10-31T15:00:20.923" v="1786" actId="47"/>
        <pc:sldMkLst>
          <pc:docMk/>
          <pc:sldMk cId="83953523" sldId="1408"/>
        </pc:sldMkLst>
      </pc:sldChg>
      <pc:sldChg chg="addSp delSp modSp add mod modClrScheme modAnim chgLayout">
        <pc:chgData name="Soheil Abbasloo" userId="d71572ce-aea6-4a3a-9d7a-c1bc96c12f67" providerId="ADAL" clId="{7B6E7004-A998-4D8A-B662-5164ED62D55F}" dt="2022-10-31T15:31:10.299" v="2157" actId="113"/>
        <pc:sldMkLst>
          <pc:docMk/>
          <pc:sldMk cId="147717883" sldId="1409"/>
        </pc:sldMkLst>
        <pc:spChg chg="mod ord">
          <ac:chgData name="Soheil Abbasloo" userId="d71572ce-aea6-4a3a-9d7a-c1bc96c12f67" providerId="ADAL" clId="{7B6E7004-A998-4D8A-B662-5164ED62D55F}" dt="2022-10-31T15:00:52.015" v="1789" actId="700"/>
          <ac:spMkLst>
            <pc:docMk/>
            <pc:sldMk cId="147717883" sldId="1409"/>
            <ac:spMk id="2" creationId="{74142708-5C79-4BD6-94CA-053E243F7ABF}"/>
          </ac:spMkLst>
        </pc:spChg>
        <pc:spChg chg="add del mod ord">
          <ac:chgData name="Soheil Abbasloo" userId="d71572ce-aea6-4a3a-9d7a-c1bc96c12f67" providerId="ADAL" clId="{7B6E7004-A998-4D8A-B662-5164ED62D55F}" dt="2022-10-31T15:00:48.031" v="1788" actId="700"/>
          <ac:spMkLst>
            <pc:docMk/>
            <pc:sldMk cId="147717883" sldId="1409"/>
            <ac:spMk id="3" creationId="{5114D31D-948E-F54B-9B3A-302E4285F7F2}"/>
          </ac:spMkLst>
        </pc:spChg>
        <pc:spChg chg="add mod ord">
          <ac:chgData name="Soheil Abbasloo" userId="d71572ce-aea6-4a3a-9d7a-c1bc96c12f67" providerId="ADAL" clId="{7B6E7004-A998-4D8A-B662-5164ED62D55F}" dt="2022-10-31T15:31:10.299" v="2157" actId="113"/>
          <ac:spMkLst>
            <pc:docMk/>
            <pc:sldMk cId="147717883" sldId="1409"/>
            <ac:spMk id="4" creationId="{DC042D69-AF21-E8EE-6FBD-EB39D04A676B}"/>
          </ac:spMkLst>
        </pc:spChg>
        <pc:spChg chg="mod ord">
          <ac:chgData name="Soheil Abbasloo" userId="d71572ce-aea6-4a3a-9d7a-c1bc96c12f67" providerId="ADAL" clId="{7B6E7004-A998-4D8A-B662-5164ED62D55F}" dt="2022-10-31T15:25:41.717" v="2148" actId="113"/>
          <ac:spMkLst>
            <pc:docMk/>
            <pc:sldMk cId="147717883" sldId="1409"/>
            <ac:spMk id="5" creationId="{DD5521D5-2F37-7DBD-D36E-6AF11B8119C5}"/>
          </ac:spMkLst>
        </pc:spChg>
      </pc:sldChg>
      <pc:sldChg chg="add">
        <pc:chgData name="Soheil Abbasloo" userId="d71572ce-aea6-4a3a-9d7a-c1bc96c12f67" providerId="ADAL" clId="{7B6E7004-A998-4D8A-B662-5164ED62D55F}" dt="2022-10-31T21:43:49.409" v="8412"/>
        <pc:sldMkLst>
          <pc:docMk/>
          <pc:sldMk cId="1075699901" sldId="1410"/>
        </pc:sldMkLst>
      </pc:sldChg>
      <pc:sldChg chg="add del">
        <pc:chgData name="Soheil Abbasloo" userId="d71572ce-aea6-4a3a-9d7a-c1bc96c12f67" providerId="ADAL" clId="{7B6E7004-A998-4D8A-B662-5164ED62D55F}" dt="2022-10-31T15:30:13.257" v="2151"/>
        <pc:sldMkLst>
          <pc:docMk/>
          <pc:sldMk cId="2256869086" sldId="1410"/>
        </pc:sldMkLst>
      </pc:sldChg>
      <pc:sldChg chg="addSp delSp modSp add del mod ord modClrScheme modAnim chgLayout">
        <pc:chgData name="Soheil Abbasloo" userId="d71572ce-aea6-4a3a-9d7a-c1bc96c12f67" providerId="ADAL" clId="{7B6E7004-A998-4D8A-B662-5164ED62D55F}" dt="2022-10-31T21:38:15.851" v="8255" actId="2696"/>
        <pc:sldMkLst>
          <pc:docMk/>
          <pc:sldMk cId="3332183989" sldId="1410"/>
        </pc:sldMkLst>
        <pc:spChg chg="mod ord">
          <ac:chgData name="Soheil Abbasloo" userId="d71572ce-aea6-4a3a-9d7a-c1bc96c12f67" providerId="ADAL" clId="{7B6E7004-A998-4D8A-B662-5164ED62D55F}" dt="2022-10-31T15:30:33.050" v="2154" actId="700"/>
          <ac:spMkLst>
            <pc:docMk/>
            <pc:sldMk cId="3332183989" sldId="1410"/>
            <ac:spMk id="2" creationId="{BEBEF491-CCD1-400B-90D9-2764A63398B9}"/>
          </ac:spMkLst>
        </pc:spChg>
        <pc:spChg chg="mod ord">
          <ac:chgData name="Soheil Abbasloo" userId="d71572ce-aea6-4a3a-9d7a-c1bc96c12f67" providerId="ADAL" clId="{7B6E7004-A998-4D8A-B662-5164ED62D55F}" dt="2022-10-31T15:47:45.372" v="2290" actId="2711"/>
          <ac:spMkLst>
            <pc:docMk/>
            <pc:sldMk cId="3332183989" sldId="1410"/>
            <ac:spMk id="4" creationId="{38B13D0C-56A3-4913-8BE5-4F384F64779F}"/>
          </ac:spMkLst>
        </pc:spChg>
        <pc:spChg chg="mod">
          <ac:chgData name="Soheil Abbasloo" userId="d71572ce-aea6-4a3a-9d7a-c1bc96c12f67" providerId="ADAL" clId="{7B6E7004-A998-4D8A-B662-5164ED62D55F}" dt="2022-10-31T16:05:06.209" v="2504" actId="14100"/>
          <ac:spMkLst>
            <pc:docMk/>
            <pc:sldMk cId="3332183989" sldId="1410"/>
            <ac:spMk id="28" creationId="{06EE9DC8-FAAB-4F83-B2F0-DCA742422E8C}"/>
          </ac:spMkLst>
        </pc:spChg>
        <pc:spChg chg="mod">
          <ac:chgData name="Soheil Abbasloo" userId="d71572ce-aea6-4a3a-9d7a-c1bc96c12f67" providerId="ADAL" clId="{7B6E7004-A998-4D8A-B662-5164ED62D55F}" dt="2022-10-31T15:53:59.322" v="2413" actId="1037"/>
          <ac:spMkLst>
            <pc:docMk/>
            <pc:sldMk cId="3332183989" sldId="1410"/>
            <ac:spMk id="29" creationId="{88FEFEF9-DBEB-449D-AE5E-24D24C4522FD}"/>
          </ac:spMkLst>
        </pc:spChg>
        <pc:spChg chg="mod">
          <ac:chgData name="Soheil Abbasloo" userId="d71572ce-aea6-4a3a-9d7a-c1bc96c12f67" providerId="ADAL" clId="{7B6E7004-A998-4D8A-B662-5164ED62D55F}" dt="2022-10-31T15:53:44.116" v="2398" actId="1037"/>
          <ac:spMkLst>
            <pc:docMk/>
            <pc:sldMk cId="3332183989" sldId="1410"/>
            <ac:spMk id="32" creationId="{3A9F4445-0B3F-44CC-A21F-78657E9CBB69}"/>
          </ac:spMkLst>
        </pc:spChg>
        <pc:spChg chg="mod">
          <ac:chgData name="Soheil Abbasloo" userId="d71572ce-aea6-4a3a-9d7a-c1bc96c12f67" providerId="ADAL" clId="{7B6E7004-A998-4D8A-B662-5164ED62D55F}" dt="2022-10-31T15:53:41.370" v="2392" actId="1037"/>
          <ac:spMkLst>
            <pc:docMk/>
            <pc:sldMk cId="3332183989" sldId="1410"/>
            <ac:spMk id="33" creationId="{3A2AD5B2-9EAE-402C-91C8-ADF895D259CC}"/>
          </ac:spMkLst>
        </pc:spChg>
        <pc:spChg chg="add del mod ord">
          <ac:chgData name="Soheil Abbasloo" userId="d71572ce-aea6-4a3a-9d7a-c1bc96c12f67" providerId="ADAL" clId="{7B6E7004-A998-4D8A-B662-5164ED62D55F}" dt="2022-10-31T15:30:33.050" v="2154" actId="700"/>
          <ac:spMkLst>
            <pc:docMk/>
            <pc:sldMk cId="3332183989" sldId="1410"/>
            <ac:spMk id="44" creationId="{9D390692-AA4B-5B80-C562-2D60D9EDB7FA}"/>
          </ac:spMkLst>
        </pc:spChg>
        <pc:spChg chg="add mod">
          <ac:chgData name="Soheil Abbasloo" userId="d71572ce-aea6-4a3a-9d7a-c1bc96c12f67" providerId="ADAL" clId="{7B6E7004-A998-4D8A-B662-5164ED62D55F}" dt="2022-10-31T15:53:22.845" v="2388" actId="20577"/>
          <ac:spMkLst>
            <pc:docMk/>
            <pc:sldMk cId="3332183989" sldId="1410"/>
            <ac:spMk id="45" creationId="{EAA542C9-40BA-AB89-BC9D-CB24C4349203}"/>
          </ac:spMkLst>
        </pc:spChg>
        <pc:spChg chg="mod">
          <ac:chgData name="Soheil Abbasloo" userId="d71572ce-aea6-4a3a-9d7a-c1bc96c12f67" providerId="ADAL" clId="{7B6E7004-A998-4D8A-B662-5164ED62D55F}" dt="2022-10-31T15:53:09.196" v="2384" actId="1076"/>
          <ac:spMkLst>
            <pc:docMk/>
            <pc:sldMk cId="3332183989" sldId="1410"/>
            <ac:spMk id="63" creationId="{BB407459-CC06-4119-931F-9104631BFA81}"/>
          </ac:spMkLst>
        </pc:spChg>
        <pc:spChg chg="mod">
          <ac:chgData name="Soheil Abbasloo" userId="d71572ce-aea6-4a3a-9d7a-c1bc96c12f67" providerId="ADAL" clId="{7B6E7004-A998-4D8A-B662-5164ED62D55F}" dt="2022-10-31T15:54:18.946" v="2442" actId="1037"/>
          <ac:spMkLst>
            <pc:docMk/>
            <pc:sldMk cId="3332183989" sldId="1410"/>
            <ac:spMk id="68" creationId="{ED2AD0F4-AB7A-48F2-8AA3-1297BD8B0634}"/>
          </ac:spMkLst>
        </pc:spChg>
        <pc:spChg chg="mod">
          <ac:chgData name="Soheil Abbasloo" userId="d71572ce-aea6-4a3a-9d7a-c1bc96c12f67" providerId="ADAL" clId="{7B6E7004-A998-4D8A-B662-5164ED62D55F}" dt="2022-10-31T15:54:22.680" v="2450" actId="1037"/>
          <ac:spMkLst>
            <pc:docMk/>
            <pc:sldMk cId="3332183989" sldId="1410"/>
            <ac:spMk id="69" creationId="{8A5F6703-9ED8-433F-8981-1A3CD73EC959}"/>
          </ac:spMkLst>
        </pc:spChg>
        <pc:spChg chg="mod">
          <ac:chgData name="Soheil Abbasloo" userId="d71572ce-aea6-4a3a-9d7a-c1bc96c12f67" providerId="ADAL" clId="{7B6E7004-A998-4D8A-B662-5164ED62D55F}" dt="2022-10-31T15:54:12.046" v="2421" actId="1036"/>
          <ac:spMkLst>
            <pc:docMk/>
            <pc:sldMk cId="3332183989" sldId="1410"/>
            <ac:spMk id="70" creationId="{927DF18B-35A4-44D4-9409-3FBFF4AD5766}"/>
          </ac:spMkLst>
        </pc:spChg>
        <pc:cxnChg chg="mod">
          <ac:chgData name="Soheil Abbasloo" userId="d71572ce-aea6-4a3a-9d7a-c1bc96c12f67" providerId="ADAL" clId="{7B6E7004-A998-4D8A-B662-5164ED62D55F}" dt="2022-10-31T15:53:01.369" v="2377" actId="1037"/>
          <ac:cxnSpMkLst>
            <pc:docMk/>
            <pc:sldMk cId="3332183989" sldId="1410"/>
            <ac:cxnSpMk id="78" creationId="{85F9D865-993D-4B12-B7BB-61ADAC23110E}"/>
          </ac:cxnSpMkLst>
        </pc:cxnChg>
      </pc:sldChg>
      <pc:sldChg chg="add del">
        <pc:chgData name="Soheil Abbasloo" userId="d71572ce-aea6-4a3a-9d7a-c1bc96c12f67" providerId="ADAL" clId="{7B6E7004-A998-4D8A-B662-5164ED62D55F}" dt="2022-10-31T21:43:49.366" v="8411"/>
        <pc:sldMkLst>
          <pc:docMk/>
          <pc:sldMk cId="3592040002" sldId="1410"/>
        </pc:sldMkLst>
      </pc:sldChg>
      <pc:sldChg chg="addSp delSp modSp new mod modClrScheme addAnim delAnim modAnim chgLayout">
        <pc:chgData name="Soheil Abbasloo" userId="d71572ce-aea6-4a3a-9d7a-c1bc96c12f67" providerId="ADAL" clId="{7B6E7004-A998-4D8A-B662-5164ED62D55F}" dt="2022-10-31T17:52:24.199" v="3815" actId="1076"/>
        <pc:sldMkLst>
          <pc:docMk/>
          <pc:sldMk cId="3235854420" sldId="1411"/>
        </pc:sldMkLst>
        <pc:spChg chg="del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2" creationId="{6DEF2DD1-E008-3A70-47E6-5DFA558AAA99}"/>
          </ac:spMkLst>
        </pc:spChg>
        <pc:spChg chg="del mod ord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3" creationId="{A7E69C08-A06D-AC04-9B3B-085FC5285CBB}"/>
          </ac:spMkLst>
        </pc:spChg>
        <pc:spChg chg="mod ord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4" creationId="{177150A4-7702-08E8-5E36-97D317B289E3}"/>
          </ac:spMkLst>
        </pc:spChg>
        <pc:spChg chg="add mod ord">
          <ac:chgData name="Soheil Abbasloo" userId="d71572ce-aea6-4a3a-9d7a-c1bc96c12f67" providerId="ADAL" clId="{7B6E7004-A998-4D8A-B662-5164ED62D55F}" dt="2022-10-31T16:42:19.030" v="3205" actId="6549"/>
          <ac:spMkLst>
            <pc:docMk/>
            <pc:sldMk cId="3235854420" sldId="1411"/>
            <ac:spMk id="5" creationId="{2DED4BAF-A9E1-8469-2937-ED3DF132A185}"/>
          </ac:spMkLst>
        </pc:spChg>
        <pc:spChg chg="add mod ord">
          <ac:chgData name="Soheil Abbasloo" userId="d71572ce-aea6-4a3a-9d7a-c1bc96c12f67" providerId="ADAL" clId="{7B6E7004-A998-4D8A-B662-5164ED62D55F}" dt="2022-10-31T16:40:49.793" v="3187" actId="242"/>
          <ac:spMkLst>
            <pc:docMk/>
            <pc:sldMk cId="3235854420" sldId="1411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6:34:34.366" v="3102" actId="1076"/>
          <ac:spMkLst>
            <pc:docMk/>
            <pc:sldMk cId="3235854420" sldId="1411"/>
            <ac:spMk id="12" creationId="{C2E59B96-EED5-69C3-C9E1-249BA660CBDE}"/>
          </ac:spMkLst>
        </pc:spChg>
        <pc:spChg chg="add mod">
          <ac:chgData name="Soheil Abbasloo" userId="d71572ce-aea6-4a3a-9d7a-c1bc96c12f67" providerId="ADAL" clId="{7B6E7004-A998-4D8A-B662-5164ED62D55F}" dt="2022-10-31T16:33:38.957" v="3086" actId="113"/>
          <ac:spMkLst>
            <pc:docMk/>
            <pc:sldMk cId="3235854420" sldId="1411"/>
            <ac:spMk id="13" creationId="{8F3BF638-6D93-9351-D704-C76FC92331F4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5" creationId="{4F69FDC4-6E34-B8E0-79B7-9D70A89E2CDC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6" creationId="{59A8A1C7-A892-442B-3BE9-F8DB5B403D6E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7" creationId="{838F0801-7EE1-16BC-1B66-7E80669B7BE5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8" creationId="{6DC96A85-40DD-3232-B407-D3B312EF3B8B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9" creationId="{BCCF533C-20EB-E8ED-9B9C-0E9EC51C9BFD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20" creationId="{89D39447-54C9-E9C1-A31E-90AB4600931D}"/>
          </ac:spMkLst>
        </pc:spChg>
        <pc:spChg chg="add mod">
          <ac:chgData name="Soheil Abbasloo" userId="d71572ce-aea6-4a3a-9d7a-c1bc96c12f67" providerId="ADAL" clId="{7B6E7004-A998-4D8A-B662-5164ED62D55F}" dt="2022-10-31T16:33:52.953" v="3093" actId="113"/>
          <ac:spMkLst>
            <pc:docMk/>
            <pc:sldMk cId="3235854420" sldId="1411"/>
            <ac:spMk id="21" creationId="{A21AB2F3-BDCD-2484-57EB-FF4A46B7581E}"/>
          </ac:spMkLst>
        </pc:spChg>
        <pc:spChg chg="add mod">
          <ac:chgData name="Soheil Abbasloo" userId="d71572ce-aea6-4a3a-9d7a-c1bc96c12f67" providerId="ADAL" clId="{7B6E7004-A998-4D8A-B662-5164ED62D55F}" dt="2022-10-31T16:33:47.736" v="3091" actId="113"/>
          <ac:spMkLst>
            <pc:docMk/>
            <pc:sldMk cId="3235854420" sldId="1411"/>
            <ac:spMk id="22" creationId="{CCDD10EF-9F1D-C8A6-59AA-D01A59FA72B9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23" creationId="{A79F8C00-650C-5E00-A8E3-775678D63A11}"/>
          </ac:spMkLst>
        </pc:spChg>
        <pc:spChg chg="add mod">
          <ac:chgData name="Soheil Abbasloo" userId="d71572ce-aea6-4a3a-9d7a-c1bc96c12f67" providerId="ADAL" clId="{7B6E7004-A998-4D8A-B662-5164ED62D55F}" dt="2022-10-31T17:52:24.199" v="3815" actId="1076"/>
          <ac:spMkLst>
            <pc:docMk/>
            <pc:sldMk cId="3235854420" sldId="1411"/>
            <ac:spMk id="25" creationId="{052CCBBB-5133-F429-8261-160718CA9316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6" creationId="{520788E1-C712-0339-E31A-C95C452388A8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7" creationId="{391E286B-3B76-BAF7-7C08-36D248757C77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8" creationId="{8D88AE63-279B-AC61-F23E-649312194ED1}"/>
          </ac:spMkLst>
        </pc:spChg>
        <pc:spChg chg="add del mod">
          <ac:chgData name="Soheil Abbasloo" userId="d71572ce-aea6-4a3a-9d7a-c1bc96c12f67" providerId="ADAL" clId="{7B6E7004-A998-4D8A-B662-5164ED62D55F}" dt="2022-10-31T16:35:50.616" v="3132" actId="1036"/>
          <ac:spMkLst>
            <pc:docMk/>
            <pc:sldMk cId="3235854420" sldId="1411"/>
            <ac:spMk id="29" creationId="{97C8FAC9-758D-672B-D087-B16F589C8EFA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1" creationId="{0ED419AF-1A49-1409-DA0D-529017CD04B4}"/>
          </ac:spMkLst>
        </pc:spChg>
        <pc:spChg chg="add del mod">
          <ac:chgData name="Soheil Abbasloo" userId="d71572ce-aea6-4a3a-9d7a-c1bc96c12f67" providerId="ADAL" clId="{7B6E7004-A998-4D8A-B662-5164ED62D55F}" dt="2022-10-31T16:34:11.744" v="3097" actId="478"/>
          <ac:spMkLst>
            <pc:docMk/>
            <pc:sldMk cId="3235854420" sldId="1411"/>
            <ac:spMk id="34" creationId="{BACF2696-422F-53FA-C877-767104B9B937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5" creationId="{D2F1AD93-6C13-5665-08F3-9D069B6EE709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6" creationId="{B52A1EA6-7F89-2383-204D-67DEA904E2F5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37" creationId="{E4B9EA28-BF11-56CD-8128-C994F3B8E1D1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0" creationId="{983F42EF-F866-E920-8C36-C8A59B7EEDD0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1" creationId="{3B884305-BD2F-54F3-2C5B-E43C56BFA23A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2" creationId="{310578E2-B946-0C92-C61B-E222A8C8E76C}"/>
          </ac:spMkLst>
        </pc:spChg>
        <pc:picChg chg="add del mod">
          <ac:chgData name="Soheil Abbasloo" userId="d71572ce-aea6-4a3a-9d7a-c1bc96c12f67" providerId="ADAL" clId="{7B6E7004-A998-4D8A-B662-5164ED62D55F}" dt="2022-10-31T16:34:12.830" v="3098" actId="478"/>
          <ac:picMkLst>
            <pc:docMk/>
            <pc:sldMk cId="3235854420" sldId="1411"/>
            <ac:picMk id="8" creationId="{FC819D7B-CF3A-5BFD-665B-B18D9ABCC347}"/>
          </ac:picMkLst>
        </pc:picChg>
        <pc:picChg chg="add del mod">
          <ac:chgData name="Soheil Abbasloo" userId="d71572ce-aea6-4a3a-9d7a-c1bc96c12f67" providerId="ADAL" clId="{7B6E7004-A998-4D8A-B662-5164ED62D55F}" dt="2022-10-31T16:33:18.339" v="3080" actId="478"/>
          <ac:picMkLst>
            <pc:docMk/>
            <pc:sldMk cId="3235854420" sldId="1411"/>
            <ac:picMk id="9" creationId="{4F186525-6203-A0EA-3555-B13FE517D423}"/>
          </ac:picMkLst>
        </pc:picChg>
        <pc:picChg chg="add mod modCrop">
          <ac:chgData name="Soheil Abbasloo" userId="d71572ce-aea6-4a3a-9d7a-c1bc96c12f67" providerId="ADAL" clId="{7B6E7004-A998-4D8A-B662-5164ED62D55F}" dt="2022-10-31T16:34:23.624" v="3101" actId="732"/>
          <ac:picMkLst>
            <pc:docMk/>
            <pc:sldMk cId="3235854420" sldId="1411"/>
            <ac:picMk id="32" creationId="{75ECE997-81F4-4F0C-A04B-78378D4E1BB3}"/>
          </ac:picMkLst>
        </pc:picChg>
        <pc:picChg chg="add mod modCrop">
          <ac:chgData name="Soheil Abbasloo" userId="d71572ce-aea6-4a3a-9d7a-c1bc96c12f67" providerId="ADAL" clId="{7B6E7004-A998-4D8A-B662-5164ED62D55F}" dt="2022-10-31T16:33:34.316" v="3084" actId="1076"/>
          <ac:picMkLst>
            <pc:docMk/>
            <pc:sldMk cId="3235854420" sldId="1411"/>
            <ac:picMk id="33" creationId="{CABB9C1E-9A43-79A0-ED7D-DD9684748124}"/>
          </ac:picMkLst>
        </pc:picChg>
        <pc:picChg chg="add del mod">
          <ac:chgData name="Soheil Abbasloo" userId="d71572ce-aea6-4a3a-9d7a-c1bc96c12f67" providerId="ADAL" clId="{7B6E7004-A998-4D8A-B662-5164ED62D55F}" dt="2022-10-31T16:33:43.509" v="3089"/>
          <ac:picMkLst>
            <pc:docMk/>
            <pc:sldMk cId="3235854420" sldId="1411"/>
            <ac:picMk id="38" creationId="{C742E9E2-86DB-FFB4-144B-A5C9AF8DC3E0}"/>
          </ac:picMkLst>
        </pc:picChg>
        <pc:picChg chg="add del mod">
          <ac:chgData name="Soheil Abbasloo" userId="d71572ce-aea6-4a3a-9d7a-c1bc96c12f67" providerId="ADAL" clId="{7B6E7004-A998-4D8A-B662-5164ED62D55F}" dt="2022-10-31T16:33:43.509" v="3089"/>
          <ac:picMkLst>
            <pc:docMk/>
            <pc:sldMk cId="3235854420" sldId="1411"/>
            <ac:picMk id="39" creationId="{84283DAD-45D9-C8BF-DBEB-262D6FEA17D6}"/>
          </ac:picMkLst>
        </pc:picChg>
        <pc:cxnChg chg="add mod">
          <ac:chgData name="Soheil Abbasloo" userId="d71572ce-aea6-4a3a-9d7a-c1bc96c12f67" providerId="ADAL" clId="{7B6E7004-A998-4D8A-B662-5164ED62D55F}" dt="2022-10-31T16:31:57.016" v="3038" actId="1036"/>
          <ac:cxnSpMkLst>
            <pc:docMk/>
            <pc:sldMk cId="3235854420" sldId="1411"/>
            <ac:cxnSpMk id="7" creationId="{900D9F1F-CAED-0A97-E92F-B1FA47C4D179}"/>
          </ac:cxnSpMkLst>
        </pc:cxnChg>
        <pc:cxnChg chg="add mod">
          <ac:chgData name="Soheil Abbasloo" userId="d71572ce-aea6-4a3a-9d7a-c1bc96c12f67" providerId="ADAL" clId="{7B6E7004-A998-4D8A-B662-5164ED62D55F}" dt="2022-10-31T16:32:39.283" v="3042" actId="1582"/>
          <ac:cxnSpMkLst>
            <pc:docMk/>
            <pc:sldMk cId="3235854420" sldId="1411"/>
            <ac:cxnSpMk id="10" creationId="{D306AB6D-2387-2FF6-0A03-23B7AA118316}"/>
          </ac:cxnSpMkLst>
        </pc:cxnChg>
        <pc:cxnChg chg="add mod">
          <ac:chgData name="Soheil Abbasloo" userId="d71572ce-aea6-4a3a-9d7a-c1bc96c12f67" providerId="ADAL" clId="{7B6E7004-A998-4D8A-B662-5164ED62D55F}" dt="2022-10-31T16:32:39.283" v="3042" actId="1582"/>
          <ac:cxnSpMkLst>
            <pc:docMk/>
            <pc:sldMk cId="3235854420" sldId="1411"/>
            <ac:cxnSpMk id="11" creationId="{4A850872-F6FF-F59E-5364-8B9528E42530}"/>
          </ac:cxnSpMkLst>
        </pc:cxnChg>
        <pc:cxnChg chg="add del mod">
          <ac:chgData name="Soheil Abbasloo" userId="d71572ce-aea6-4a3a-9d7a-c1bc96c12f67" providerId="ADAL" clId="{7B6E7004-A998-4D8A-B662-5164ED62D55F}" dt="2022-10-31T16:27:08.949" v="2766" actId="478"/>
          <ac:cxnSpMkLst>
            <pc:docMk/>
            <pc:sldMk cId="3235854420" sldId="1411"/>
            <ac:cxnSpMk id="14" creationId="{0ABB2536-4EBA-D22B-EF95-0C13E71C41CB}"/>
          </ac:cxnSpMkLst>
        </pc:cxnChg>
        <pc:cxnChg chg="add mod">
          <ac:chgData name="Soheil Abbasloo" userId="d71572ce-aea6-4a3a-9d7a-c1bc96c12f67" providerId="ADAL" clId="{7B6E7004-A998-4D8A-B662-5164ED62D55F}" dt="2022-10-31T17:52:24.199" v="3815" actId="1076"/>
          <ac:cxnSpMkLst>
            <pc:docMk/>
            <pc:sldMk cId="3235854420" sldId="1411"/>
            <ac:cxnSpMk id="24" creationId="{2ED83431-3600-1B8E-E6A7-891290F5C054}"/>
          </ac:cxnSpMkLst>
        </pc:cxnChg>
      </pc:sldChg>
      <pc:sldChg chg="add del">
        <pc:chgData name="Soheil Abbasloo" userId="d71572ce-aea6-4a3a-9d7a-c1bc96c12f67" providerId="ADAL" clId="{7B6E7004-A998-4D8A-B662-5164ED62D55F}" dt="2022-10-31T17:59:26.657" v="3945" actId="47"/>
        <pc:sldMkLst>
          <pc:docMk/>
          <pc:sldMk cId="4146579225" sldId="1412"/>
        </pc:sldMkLst>
      </pc:sldChg>
      <pc:sldChg chg="add del">
        <pc:chgData name="Soheil Abbasloo" userId="d71572ce-aea6-4a3a-9d7a-c1bc96c12f67" providerId="ADAL" clId="{7B6E7004-A998-4D8A-B662-5164ED62D55F}" dt="2022-10-31T17:59:26.657" v="3945" actId="47"/>
        <pc:sldMkLst>
          <pc:docMk/>
          <pc:sldMk cId="480810608" sldId="1413"/>
        </pc:sldMkLst>
      </pc:sldChg>
      <pc:sldChg chg="modSp add del mod">
        <pc:chgData name="Soheil Abbasloo" userId="d71572ce-aea6-4a3a-9d7a-c1bc96c12f67" providerId="ADAL" clId="{7B6E7004-A998-4D8A-B662-5164ED62D55F}" dt="2022-10-31T17:59:26.657" v="3945" actId="47"/>
        <pc:sldMkLst>
          <pc:docMk/>
          <pc:sldMk cId="2660630918" sldId="1414"/>
        </pc:sldMkLst>
        <pc:spChg chg="mod">
          <ac:chgData name="Soheil Abbasloo" userId="d71572ce-aea6-4a3a-9d7a-c1bc96c12f67" providerId="ADAL" clId="{7B6E7004-A998-4D8A-B662-5164ED62D55F}" dt="2022-10-31T16:28:36.043" v="2831" actId="20577"/>
          <ac:spMkLst>
            <pc:docMk/>
            <pc:sldMk cId="2660630918" sldId="1414"/>
            <ac:spMk id="6" creationId="{022C9EDD-BA38-2726-9742-4ABE2CDE78F0}"/>
          </ac:spMkLst>
        </pc:spChg>
      </pc:sldChg>
      <pc:sldChg chg="modSp new del mod">
        <pc:chgData name="Soheil Abbasloo" userId="d71572ce-aea6-4a3a-9d7a-c1bc96c12f67" providerId="ADAL" clId="{7B6E7004-A998-4D8A-B662-5164ED62D55F}" dt="2022-10-31T16:49:03.025" v="3299" actId="47"/>
        <pc:sldMkLst>
          <pc:docMk/>
          <pc:sldMk cId="4107421372" sldId="1415"/>
        </pc:sldMkLst>
        <pc:spChg chg="mod">
          <ac:chgData name="Soheil Abbasloo" userId="d71572ce-aea6-4a3a-9d7a-c1bc96c12f67" providerId="ADAL" clId="{7B6E7004-A998-4D8A-B662-5164ED62D55F}" dt="2022-10-31T16:29:07.298" v="2861" actId="20577"/>
          <ac:spMkLst>
            <pc:docMk/>
            <pc:sldMk cId="4107421372" sldId="1415"/>
            <ac:spMk id="3" creationId="{4E94B7B1-CB55-7A3F-8DB5-74A7E0E629AB}"/>
          </ac:spMkLst>
        </pc:spChg>
        <pc:spChg chg="mod">
          <ac:chgData name="Soheil Abbasloo" userId="d71572ce-aea6-4a3a-9d7a-c1bc96c12f67" providerId="ADAL" clId="{7B6E7004-A998-4D8A-B662-5164ED62D55F}" dt="2022-10-31T16:30:17.446" v="2984" actId="20577"/>
          <ac:spMkLst>
            <pc:docMk/>
            <pc:sldMk cId="4107421372" sldId="1415"/>
            <ac:spMk id="4" creationId="{48319D9E-B4C9-AB4E-1E3E-2AD42DFAE313}"/>
          </ac:spMkLst>
        </pc:spChg>
      </pc:sldChg>
      <pc:sldChg chg="addSp delSp modSp add mod modAnim">
        <pc:chgData name="Soheil Abbasloo" userId="d71572ce-aea6-4a3a-9d7a-c1bc96c12f67" providerId="ADAL" clId="{7B6E7004-A998-4D8A-B662-5164ED62D55F}" dt="2022-10-31T17:52:14.543" v="3802" actId="14100"/>
        <pc:sldMkLst>
          <pc:docMk/>
          <pc:sldMk cId="1815079829" sldId="1416"/>
        </pc:sldMkLst>
        <pc:spChg chg="add del mod">
          <ac:chgData name="Soheil Abbasloo" userId="d71572ce-aea6-4a3a-9d7a-c1bc96c12f67" providerId="ADAL" clId="{7B6E7004-A998-4D8A-B662-5164ED62D55F}" dt="2022-10-31T16:42:35.911" v="3209" actId="478"/>
          <ac:spMkLst>
            <pc:docMk/>
            <pc:sldMk cId="1815079829" sldId="1416"/>
            <ac:spMk id="3" creationId="{22094EDB-12B1-8421-ADE2-C5679C225EFC}"/>
          </ac:spMkLst>
        </pc:spChg>
        <pc:spChg chg="del mod">
          <ac:chgData name="Soheil Abbasloo" userId="d71572ce-aea6-4a3a-9d7a-c1bc96c12f67" providerId="ADAL" clId="{7B6E7004-A998-4D8A-B662-5164ED62D55F}" dt="2022-10-31T16:42:33.546" v="3208" actId="478"/>
          <ac:spMkLst>
            <pc:docMk/>
            <pc:sldMk cId="1815079829" sldId="1416"/>
            <ac:spMk id="5" creationId="{2DED4BAF-A9E1-8469-2937-ED3DF132A185}"/>
          </ac:spMkLst>
        </pc:spChg>
        <pc:spChg chg="mod">
          <ac:chgData name="Soheil Abbasloo" userId="d71572ce-aea6-4a3a-9d7a-c1bc96c12f67" providerId="ADAL" clId="{7B6E7004-A998-4D8A-B662-5164ED62D55F}" dt="2022-10-31T16:40:53.004" v="3188" actId="242"/>
          <ac:spMkLst>
            <pc:docMk/>
            <pc:sldMk cId="1815079829" sldId="1416"/>
            <ac:spMk id="6" creationId="{022C9EDD-BA38-2726-9742-4ABE2CDE78F0}"/>
          </ac:spMkLst>
        </pc:spChg>
        <pc:spChg chg="mod">
          <ac:chgData name="Soheil Abbasloo" userId="d71572ce-aea6-4a3a-9d7a-c1bc96c12f67" providerId="ADAL" clId="{7B6E7004-A998-4D8A-B662-5164ED62D55F}" dt="2022-10-31T17:52:14.543" v="3802" actId="14100"/>
          <ac:spMkLst>
            <pc:docMk/>
            <pc:sldMk cId="1815079829" sldId="1416"/>
            <ac:spMk id="25" creationId="{052CCBBB-5133-F429-8261-160718CA9316}"/>
          </ac:spMkLst>
        </pc:spChg>
        <pc:cxnChg chg="mod">
          <ac:chgData name="Soheil Abbasloo" userId="d71572ce-aea6-4a3a-9d7a-c1bc96c12f67" providerId="ADAL" clId="{7B6E7004-A998-4D8A-B662-5164ED62D55F}" dt="2022-10-31T17:52:14.543" v="3802" actId="14100"/>
          <ac:cxnSpMkLst>
            <pc:docMk/>
            <pc:sldMk cId="1815079829" sldId="1416"/>
            <ac:cxnSpMk id="24" creationId="{2ED83431-3600-1B8E-E6A7-891290F5C054}"/>
          </ac:cxnSpMkLst>
        </pc:cxnChg>
      </pc:sldChg>
      <pc:sldChg chg="addSp delSp modSp add mod modAnim">
        <pc:chgData name="Soheil Abbasloo" userId="d71572ce-aea6-4a3a-9d7a-c1bc96c12f67" providerId="ADAL" clId="{7B6E7004-A998-4D8A-B662-5164ED62D55F}" dt="2022-10-31T19:22:43.919" v="5101" actId="20577"/>
        <pc:sldMkLst>
          <pc:docMk/>
          <pc:sldMk cId="3579618859" sldId="1417"/>
        </pc:sldMkLst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3" creationId="{723448AB-44C9-C591-A28B-CF3389897F1B}"/>
          </ac:spMkLst>
        </pc:spChg>
        <pc:spChg chg="del mod">
          <ac:chgData name="Soheil Abbasloo" userId="d71572ce-aea6-4a3a-9d7a-c1bc96c12f67" providerId="ADAL" clId="{7B6E7004-A998-4D8A-B662-5164ED62D55F}" dt="2022-10-31T16:42:46.999" v="3210" actId="478"/>
          <ac:spMkLst>
            <pc:docMk/>
            <pc:sldMk cId="3579618859" sldId="1417"/>
            <ac:spMk id="5" creationId="{2DED4BAF-A9E1-8469-2937-ED3DF132A185}"/>
          </ac:spMkLst>
        </pc:spChg>
        <pc:spChg chg="mod">
          <ac:chgData name="Soheil Abbasloo" userId="d71572ce-aea6-4a3a-9d7a-c1bc96c12f67" providerId="ADAL" clId="{7B6E7004-A998-4D8A-B662-5164ED62D55F}" dt="2022-10-31T19:22:43.919" v="5101" actId="20577"/>
          <ac:spMkLst>
            <pc:docMk/>
            <pc:sldMk cId="3579618859" sldId="1417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8" creationId="{927FA50F-4233-15FB-D85C-727C74EC6470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9" creationId="{B6D0F5FC-D058-FF44-D4EF-D3CC68B34202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4" creationId="{19C07131-669F-3610-AE21-089D9DE35EE3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5" creationId="{F595512C-21D7-DEAD-319F-C4AC8934C441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6" creationId="{A9BB2900-FF03-BE3E-63A1-FD11EF85B4D7}"/>
          </ac:spMkLst>
        </pc:spChg>
        <pc:spChg chg="add mod">
          <ac:chgData name="Soheil Abbasloo" userId="d71572ce-aea6-4a3a-9d7a-c1bc96c12f67" providerId="ADAL" clId="{7B6E7004-A998-4D8A-B662-5164ED62D55F}" dt="2022-10-31T16:48:05.713" v="3293" actId="20577"/>
          <ac:spMkLst>
            <pc:docMk/>
            <pc:sldMk cId="3579618859" sldId="1417"/>
            <ac:spMk id="17" creationId="{44531693-AF51-1D6D-4CA4-20C35DC8D628}"/>
          </ac:spMkLst>
        </pc:spChg>
        <pc:spChg chg="add del mod">
          <ac:chgData name="Soheil Abbasloo" userId="d71572ce-aea6-4a3a-9d7a-c1bc96c12f67" providerId="ADAL" clId="{7B6E7004-A998-4D8A-B662-5164ED62D55F}" dt="2022-10-31T16:42:49.059" v="3211" actId="478"/>
          <ac:spMkLst>
            <pc:docMk/>
            <pc:sldMk cId="3579618859" sldId="1417"/>
            <ac:spMk id="20" creationId="{D09A7698-15B1-FD69-6656-8D65F310E0EA}"/>
          </ac:spMkLst>
        </pc:spChg>
        <pc:cxnChg chg="add mod">
          <ac:chgData name="Soheil Abbasloo" userId="d71572ce-aea6-4a3a-9d7a-c1bc96c12f67" providerId="ADAL" clId="{7B6E7004-A998-4D8A-B662-5164ED62D55F}" dt="2022-10-31T16:41:28.155" v="3193" actId="1076"/>
          <ac:cxnSpMkLst>
            <pc:docMk/>
            <pc:sldMk cId="3579618859" sldId="1417"/>
            <ac:cxnSpMk id="2" creationId="{362752EF-852D-DBE6-21C4-6CA978E41EA9}"/>
          </ac:cxnSpMkLst>
        </pc:cxnChg>
        <pc:cxnChg chg="mod">
          <ac:chgData name="Soheil Abbasloo" userId="d71572ce-aea6-4a3a-9d7a-c1bc96c12f67" providerId="ADAL" clId="{7B6E7004-A998-4D8A-B662-5164ED62D55F}" dt="2022-10-31T16:44:31.571" v="3214" actId="1037"/>
          <ac:cxnSpMkLst>
            <pc:docMk/>
            <pc:sldMk cId="3579618859" sldId="1417"/>
            <ac:cxnSpMk id="24" creationId="{2ED83431-3600-1B8E-E6A7-891290F5C054}"/>
          </ac:cxnSpMkLst>
        </pc:cxnChg>
      </pc:sldChg>
      <pc:sldChg chg="addSp modSp add mod modAnim">
        <pc:chgData name="Soheil Abbasloo" userId="d71572ce-aea6-4a3a-9d7a-c1bc96c12f67" providerId="ADAL" clId="{7B6E7004-A998-4D8A-B662-5164ED62D55F}" dt="2022-10-31T18:03:04.854" v="3965" actId="20577"/>
        <pc:sldMkLst>
          <pc:docMk/>
          <pc:sldMk cId="3687256588" sldId="1418"/>
        </pc:sldMkLst>
        <pc:spChg chg="mod">
          <ac:chgData name="Soheil Abbasloo" userId="d71572ce-aea6-4a3a-9d7a-c1bc96c12f67" providerId="ADAL" clId="{7B6E7004-A998-4D8A-B662-5164ED62D55F}" dt="2022-10-31T18:03:04.854" v="3965" actId="20577"/>
          <ac:spMkLst>
            <pc:docMk/>
            <pc:sldMk cId="3687256588" sldId="1418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7:57:08.113" v="3924" actId="1076"/>
          <ac:spMkLst>
            <pc:docMk/>
            <pc:sldMk cId="3687256588" sldId="1418"/>
            <ac:spMk id="18" creationId="{F002CBC0-2DB5-B343-F14F-26E0409D120D}"/>
          </ac:spMkLst>
        </pc:spChg>
      </pc:sldChg>
      <pc:sldChg chg="delSp modSp add del mod delAnim">
        <pc:chgData name="Soheil Abbasloo" userId="d71572ce-aea6-4a3a-9d7a-c1bc96c12f67" providerId="ADAL" clId="{7B6E7004-A998-4D8A-B662-5164ED62D55F}" dt="2022-10-31T17:56:31.422" v="3921" actId="47"/>
        <pc:sldMkLst>
          <pc:docMk/>
          <pc:sldMk cId="980497627" sldId="1419"/>
        </pc:sldMkLst>
        <pc:spChg chg="mod">
          <ac:chgData name="Soheil Abbasloo" userId="d71572ce-aea6-4a3a-9d7a-c1bc96c12f67" providerId="ADAL" clId="{7B6E7004-A998-4D8A-B662-5164ED62D55F}" dt="2022-10-31T17:55:27.414" v="3910" actId="20577"/>
          <ac:spMkLst>
            <pc:docMk/>
            <pc:sldMk cId="980497627" sldId="1419"/>
            <ac:spMk id="6" creationId="{022C9EDD-BA38-2726-9742-4ABE2CDE78F0}"/>
          </ac:spMkLst>
        </pc:spChg>
        <pc:spChg chg="mod">
          <ac:chgData name="Soheil Abbasloo" userId="d71572ce-aea6-4a3a-9d7a-c1bc96c12f67" providerId="ADAL" clId="{7B6E7004-A998-4D8A-B662-5164ED62D55F}" dt="2022-10-31T17:56:23.754" v="3920" actId="1076"/>
          <ac:spMkLst>
            <pc:docMk/>
            <pc:sldMk cId="980497627" sldId="1419"/>
            <ac:spMk id="18" creationId="{F002CBC0-2DB5-B343-F14F-26E0409D120D}"/>
          </ac:spMkLst>
        </pc:spChg>
        <pc:spChg chg="del">
          <ac:chgData name="Soheil Abbasloo" userId="d71572ce-aea6-4a3a-9d7a-c1bc96c12f67" providerId="ADAL" clId="{7B6E7004-A998-4D8A-B662-5164ED62D55F}" dt="2022-10-31T17:49:04.769" v="3482" actId="478"/>
          <ac:spMkLst>
            <pc:docMk/>
            <pc:sldMk cId="980497627" sldId="1419"/>
            <ac:spMk id="29" creationId="{97C8FAC9-758D-672B-D087-B16F589C8EFA}"/>
          </ac:spMkLst>
        </pc:spChg>
      </pc:sldChg>
      <pc:sldChg chg="addSp delSp modSp add mod delAnim modAnim">
        <pc:chgData name="Soheil Abbasloo" userId="d71572ce-aea6-4a3a-9d7a-c1bc96c12f67" providerId="ADAL" clId="{7B6E7004-A998-4D8A-B662-5164ED62D55F}" dt="2022-11-01T13:38:32.277" v="11277"/>
        <pc:sldMkLst>
          <pc:docMk/>
          <pc:sldMk cId="1592370283" sldId="1420"/>
        </pc:sldMkLst>
        <pc:spChg chg="mod">
          <ac:chgData name="Soheil Abbasloo" userId="d71572ce-aea6-4a3a-9d7a-c1bc96c12f67" providerId="ADAL" clId="{7B6E7004-A998-4D8A-B662-5164ED62D55F}" dt="2022-10-31T21:37:58.031" v="8253" actId="20577"/>
          <ac:spMkLst>
            <pc:docMk/>
            <pc:sldMk cId="1592370283" sldId="1420"/>
            <ac:spMk id="6" creationId="{022C9EDD-BA38-2726-9742-4ABE2CDE78F0}"/>
          </ac:spMkLst>
        </pc:spChg>
        <pc:spChg chg="del mod">
          <ac:chgData name="Soheil Abbasloo" userId="d71572ce-aea6-4a3a-9d7a-c1bc96c12f67" providerId="ADAL" clId="{7B6E7004-A998-4D8A-B662-5164ED62D55F}" dt="2022-10-31T17:57:21.396" v="3927" actId="478"/>
          <ac:spMkLst>
            <pc:docMk/>
            <pc:sldMk cId="1592370283" sldId="1420"/>
            <ac:spMk id="18" creationId="{F002CBC0-2DB5-B343-F14F-26E0409D120D}"/>
          </ac:spMkLst>
        </pc:spChg>
        <pc:spChg chg="mod">
          <ac:chgData name="Soheil Abbasloo" userId="d71572ce-aea6-4a3a-9d7a-c1bc96c12f67" providerId="ADAL" clId="{7B6E7004-A998-4D8A-B662-5164ED62D55F}" dt="2022-10-31T17:53:19.875" v="3882" actId="1036"/>
          <ac:spMkLst>
            <pc:docMk/>
            <pc:sldMk cId="1592370283" sldId="1420"/>
            <ac:spMk id="25" creationId="{052CCBBB-5133-F429-8261-160718CA9316}"/>
          </ac:spMkLst>
        </pc:spChg>
        <pc:grpChg chg="add mod">
          <ac:chgData name="Soheil Abbasloo" userId="d71572ce-aea6-4a3a-9d7a-c1bc96c12f67" providerId="ADAL" clId="{7B6E7004-A998-4D8A-B662-5164ED62D55F}" dt="2022-10-31T17:54:02.584" v="3891" actId="1076"/>
          <ac:grpSpMkLst>
            <pc:docMk/>
            <pc:sldMk cId="1592370283" sldId="1420"/>
            <ac:grpSpMk id="5" creationId="{229A3170-56D5-CB32-27C5-77D5DB644C40}"/>
          </ac:grpSpMkLst>
        </pc:grpChg>
        <pc:grpChg chg="add del mod">
          <ac:chgData name="Soheil Abbasloo" userId="d71572ce-aea6-4a3a-9d7a-c1bc96c12f67" providerId="ADAL" clId="{7B6E7004-A998-4D8A-B662-5164ED62D55F}" dt="2022-10-31T17:54:31.746" v="3897" actId="478"/>
          <ac:grpSpMkLst>
            <pc:docMk/>
            <pc:sldMk cId="1592370283" sldId="1420"/>
            <ac:grpSpMk id="46" creationId="{92FDDD18-25CB-4EE9-E106-325E9D25D2FB}"/>
          </ac:grpSpMkLst>
        </pc:grpChg>
        <pc:grpChg chg="add del mod">
          <ac:chgData name="Soheil Abbasloo" userId="d71572ce-aea6-4a3a-9d7a-c1bc96c12f67" providerId="ADAL" clId="{7B6E7004-A998-4D8A-B662-5164ED62D55F}" dt="2022-10-31T17:54:30.587" v="3896" actId="478"/>
          <ac:grpSpMkLst>
            <pc:docMk/>
            <pc:sldMk cId="1592370283" sldId="1420"/>
            <ac:grpSpMk id="65" creationId="{FDC06A0F-74D1-AE0C-CB00-817323394F32}"/>
          </ac:grpSpMkLst>
        </pc:grpChg>
        <pc:grpChg chg="add mod">
          <ac:chgData name="Soheil Abbasloo" userId="d71572ce-aea6-4a3a-9d7a-c1bc96c12f67" providerId="ADAL" clId="{7B6E7004-A998-4D8A-B662-5164ED62D55F}" dt="2022-10-31T17:54:08.733" v="3892" actId="1076"/>
          <ac:grpSpMkLst>
            <pc:docMk/>
            <pc:sldMk cId="1592370283" sldId="1420"/>
            <ac:grpSpMk id="84" creationId="{F9241119-E75F-B296-3395-7A1318BD2256}"/>
          </ac:grpSpMkLst>
        </pc:grpChg>
        <pc:grpChg chg="add mod">
          <ac:chgData name="Soheil Abbasloo" userId="d71572ce-aea6-4a3a-9d7a-c1bc96c12f67" providerId="ADAL" clId="{7B6E7004-A998-4D8A-B662-5164ED62D55F}" dt="2022-10-31T17:54:53.706" v="3901" actId="1076"/>
          <ac:grpSpMkLst>
            <pc:docMk/>
            <pc:sldMk cId="1592370283" sldId="1420"/>
            <ac:grpSpMk id="103" creationId="{33B5A1D0-7101-83F3-6101-48AF4D342CA6}"/>
          </ac:grpSpMkLst>
        </pc:grpChg>
        <pc:grpChg chg="add mod">
          <ac:chgData name="Soheil Abbasloo" userId="d71572ce-aea6-4a3a-9d7a-c1bc96c12f67" providerId="ADAL" clId="{7B6E7004-A998-4D8A-B662-5164ED62D55F}" dt="2022-10-31T17:55:07.168" v="3904" actId="1076"/>
          <ac:grpSpMkLst>
            <pc:docMk/>
            <pc:sldMk cId="1592370283" sldId="1420"/>
            <ac:grpSpMk id="122" creationId="{7066C852-D451-D92D-8897-B8731C10C9FC}"/>
          </ac:grpSpMkLst>
        </pc:grp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9" creationId="{4731FD53-2069-89EB-EF3B-181BCB22436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0" creationId="{4F790756-B40F-E75F-830B-DDD0A9B39CA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3" creationId="{A90EA49E-3E1A-A946-8FFB-46C4A8479E8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9" creationId="{ECA60AF6-85E7-A589-DEB3-77E9E9E6DB5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0" creationId="{E62CB685-843F-58E4-D760-682CE41DC71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1" creationId="{96AC6F33-79C3-C8A4-73E9-86C0A63265D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4" creationId="{63D08B71-7D70-EC81-2EA6-3943D33AB6F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5" creationId="{95899FE2-64CC-6AF1-46F9-85EB0E17A7A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6" creationId="{D25FF5F8-1844-F421-2400-182CA85B2A8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7" creationId="{3F131BF8-51BF-7393-0FDD-F718A0465D3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8" creationId="{BFF1BAAB-967C-214E-D150-B689E937EEA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9" creationId="{64682541-6746-7007-720D-74E262C1F6D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0" creationId="{60E36FF9-DC4E-3FC0-9A01-812A1AD6900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1" creationId="{BFDD6B66-A4DC-E3DA-C3DE-F65CFD4433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2" creationId="{F86588CB-83F7-95B6-6D05-0DC315E8D4B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3" creationId="{A2C4AA43-1B62-59D8-271A-F6E02D7662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4" creationId="{83513E24-9B20-5266-AFDE-A15FE65DD4F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5" creationId="{F0C375F8-20BA-5261-9D36-943F37065F09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7" creationId="{99B90063-ED11-002F-C888-3CEA50A8CF9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8" creationId="{F2E697B3-75DE-237C-A44C-5F72D0227BF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9" creationId="{D839345B-D3A7-F4A0-EDA4-F9608873CE3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0" creationId="{B8BE2C32-3116-876D-7C6E-C8160904984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1" creationId="{FA9EDE0B-B0E9-48AA-0E43-722962D656C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2" creationId="{7A3C67B7-5E25-D91F-C178-1079E96BD65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3" creationId="{A073A4DB-D093-E6E2-D395-033FE8239D1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4" creationId="{4DBD2405-FA5C-4392-BE7E-01DEC3ED247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5" creationId="{9672521A-E2C4-0210-8248-212F6C6DF7F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6" creationId="{0E1C44E0-2191-FB3C-515C-2EC25A6A602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7" creationId="{56EB2C8E-587C-5E0B-EEAF-464A184568B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8" creationId="{104549B2-B452-E501-D727-A467D262E57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9" creationId="{94166D4D-D589-573B-ECAD-617A3E5A932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0" creationId="{AFEB7AD2-8D1C-B3BA-19CF-2915C737A76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1" creationId="{37254A32-4EBF-BDE1-8742-C222379CF57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2" creationId="{F98B9A6F-E5C8-8475-DBAF-1F13CC6953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3" creationId="{5A64B313-5244-80EB-7FCB-B7C384D56DF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4" creationId="{846C78B2-A693-E123-07EF-0183A5DDD1A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6" creationId="{17865FB9-ED00-AF7D-6A03-238704DE57E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7" creationId="{660D3CE5-A4D5-4B05-0F6A-C39FC0E9AD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8" creationId="{549A6CE9-C62D-6ACB-06B2-2F6E8FB8D9F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9" creationId="{519C1CC0-7DA8-46A0-2E0D-FEC17C3A7D6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0" creationId="{106E4D4C-9A68-8B16-1620-3A8CFEA72B97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1" creationId="{650C33CF-F89D-35EE-582F-DCF728556C6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2" creationId="{1F9BE34C-735D-E2AF-7E82-72B35BC1628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3" creationId="{884F3B8C-56DD-28A8-D86A-7AD56FADC5D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4" creationId="{7DE9853E-5DC6-ACB8-C75C-9FD34E5A0CC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5" creationId="{53255DE3-3838-C01D-47D2-40EB1BF7D44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6" creationId="{FE7AFB0D-0EDE-D5C6-243F-B3B4D52DEBB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7" creationId="{FBDCDB96-AD46-A122-BA4B-A2DD7295EA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8" creationId="{02CD4F71-D9CD-0BA8-6052-2068B6C210B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9" creationId="{280E5756-206F-2EC0-B8F2-B79898C604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0" creationId="{A98D7DFD-9646-E689-664D-C96F836BCE7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1" creationId="{C90CEADD-A827-2F87-95D1-6DB3DD8DDFF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2" creationId="{7E883798-224D-06E9-FF2E-CF78F24C812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3" creationId="{9E82E7D7-0919-3AD6-265B-48C8B420DD2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5" creationId="{4AF82324-3C60-48DD-4EE4-3D48B3C4C7E9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6" creationId="{066B75A9-1B68-D971-C5E0-2D65D121F2B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7" creationId="{682E8CC5-0054-6135-DF92-C3AF3711434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8" creationId="{DEE4E069-4A1A-5248-54B1-E66B6779CC5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9" creationId="{AB71843E-F19E-70AC-20C0-8B89F2796F8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0" creationId="{A3082D41-FB39-DB9E-C7B1-069B6129BCB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1" creationId="{BE3EC883-80D2-6C1B-87D8-AA8A41CCF7D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2" creationId="{22FC74D5-9386-AF17-2120-C7806AE87EF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3" creationId="{2BF31E90-E019-639E-FE95-F8AE91CFCAC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4" creationId="{0E99937E-26B7-B2D1-5D94-07F95ABAC18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5" creationId="{F7D91867-8EC4-8C17-FB6A-D96B6794CFA7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6" creationId="{0CDABA45-90FC-10DA-2A86-B11169C88FA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7" creationId="{1A9AD9BF-A865-C6C8-9C19-3E259033763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8" creationId="{9ED42E56-9813-D478-2DBA-5E84DF10811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9" creationId="{53145EF4-CA6E-E0F1-C7C2-A4A9A3EDB42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0" creationId="{EADD27B0-407F-6F89-0753-A05FF5363FD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1" creationId="{E263CAA5-5543-F7F1-0B72-142785ED167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2" creationId="{192E8348-8A39-C289-42E3-408760470D61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4" creationId="{E74DDFB4-E236-3481-1ED1-D8B1B0A2E11D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5" creationId="{A709CF32-9E5D-3E38-E975-CF82C747266C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6" creationId="{06275116-7474-13CF-8904-43E019087720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7" creationId="{D51F91AF-4A0A-4EA0-C1B4-19E57CA46127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8" creationId="{AD71FAEE-7F4E-A28E-1E93-973402712579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9" creationId="{A4FE9B5E-10B8-E1D3-FDEA-23345C5DB73E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0" creationId="{3DB99737-AFB1-FEEB-0339-A9F916ADCDF9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1" creationId="{AF6CC960-788B-C057-AFF8-47900AE2B87B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2" creationId="{2ED44D87-6E00-CAC9-E4DC-84DD432A39A6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3" creationId="{2A4B633E-E02F-B558-1128-07396ECA05A8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4" creationId="{9B0C86FB-F52C-BB24-CD3B-5AE08DE191F7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5" creationId="{DF3FCF59-A6D3-4CF3-88FC-26553521871F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6" creationId="{1CFF0760-DD98-9743-A158-91ACECD6064E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7" creationId="{551B4397-C73E-2EF0-64F9-99A9ECB841DF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8" creationId="{53454B81-974F-3E47-C23C-44870A28F706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9" creationId="{ADACED20-DDB2-A9CB-6493-F6A06328BE51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20" creationId="{8A1E01D5-F067-2949-A7F6-4FC2119691EB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21" creationId="{FD5B52C5-2C0F-A218-9CC9-F580428BD769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3" creationId="{337FAEC2-A28F-F8C8-B1B2-461C13C8073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4" creationId="{A6D20925-1A09-7145-C2DB-9423456A0CDE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5" creationId="{FE4A7636-2560-5C27-CD18-8A586948077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6" creationId="{54E59BE5-02D3-4070-C04F-71372D3D2B8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7" creationId="{2F32149F-18BA-003D-6E3E-D4429ED0F309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8" creationId="{750A1C11-1FC1-D770-DEE1-410D1808A734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9" creationId="{A2B6AED4-6352-483B-D16B-5A1177B70636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0" creationId="{CB33DD87-AD28-E3C3-AC37-C5A25E6D51A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1" creationId="{2544D45B-4DE9-B221-149E-A956C0C40C83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2" creationId="{A20CEDBA-C383-C84E-72FD-0CB9FC1699F8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3" creationId="{82A67899-52AE-BC2E-34B5-F110306BA964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4" creationId="{903A85CB-63DE-89A7-0DF4-DD37B0FC085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5" creationId="{4CD8FCA7-B3D7-65EE-D18A-F5043CCCFFE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6" creationId="{B6C4D699-8FEB-CF14-67A8-7C1CC040E611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7" creationId="{748AC714-EE01-8DE8-EAA8-551493799CF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8" creationId="{1F2824D4-86CA-C7AC-CAC9-B9445F44054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9" creationId="{656892B2-7201-BC82-34C8-1C482FE809A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40" creationId="{21985368-937C-A517-0FA3-3D511FC3DECC}"/>
          </ac:picMkLst>
        </pc:picChg>
        <pc:cxnChg chg="add del mod">
          <ac:chgData name="Soheil Abbasloo" userId="d71572ce-aea6-4a3a-9d7a-c1bc96c12f67" providerId="ADAL" clId="{7B6E7004-A998-4D8A-B662-5164ED62D55F}" dt="2022-10-31T17:53:23.826" v="3883" actId="478"/>
          <ac:cxnSpMkLst>
            <pc:docMk/>
            <pc:sldMk cId="1592370283" sldId="1420"/>
            <ac:cxnSpMk id="24" creationId="{2ED83431-3600-1B8E-E6A7-891290F5C054}"/>
          </ac:cxnSpMkLst>
        </pc:cxnChg>
      </pc:sldChg>
      <pc:sldChg chg="add del">
        <pc:chgData name="Soheil Abbasloo" userId="d71572ce-aea6-4a3a-9d7a-c1bc96c12f67" providerId="ADAL" clId="{7B6E7004-A998-4D8A-B662-5164ED62D55F}" dt="2022-10-31T17:52:45.273" v="3817" actId="47"/>
        <pc:sldMkLst>
          <pc:docMk/>
          <pc:sldMk cId="2525165537" sldId="1420"/>
        </pc:sldMkLst>
      </pc:sldChg>
      <pc:sldChg chg="modSp new mod modAnim">
        <pc:chgData name="Soheil Abbasloo" userId="d71572ce-aea6-4a3a-9d7a-c1bc96c12f67" providerId="ADAL" clId="{7B6E7004-A998-4D8A-B662-5164ED62D55F}" dt="2022-11-01T13:38:56.814" v="11284" actId="20577"/>
        <pc:sldMkLst>
          <pc:docMk/>
          <pc:sldMk cId="234952370" sldId="1421"/>
        </pc:sldMkLst>
        <pc:spChg chg="mod">
          <ac:chgData name="Soheil Abbasloo" userId="d71572ce-aea6-4a3a-9d7a-c1bc96c12f67" providerId="ADAL" clId="{7B6E7004-A998-4D8A-B662-5164ED62D55F}" dt="2022-10-31T18:56:41.679" v="4732" actId="20577"/>
          <ac:spMkLst>
            <pc:docMk/>
            <pc:sldMk cId="234952370" sldId="1421"/>
            <ac:spMk id="3" creationId="{DC9D227A-70B9-CF6E-6518-D14E2A12AE72}"/>
          </ac:spMkLst>
        </pc:spChg>
        <pc:spChg chg="mod">
          <ac:chgData name="Soheil Abbasloo" userId="d71572ce-aea6-4a3a-9d7a-c1bc96c12f67" providerId="ADAL" clId="{7B6E7004-A998-4D8A-B662-5164ED62D55F}" dt="2022-11-01T13:38:56.814" v="11284" actId="20577"/>
          <ac:spMkLst>
            <pc:docMk/>
            <pc:sldMk cId="234952370" sldId="1421"/>
            <ac:spMk id="4" creationId="{5CCF023A-F7E0-F7E1-FF37-A5D5A32B556A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19:53:02.325" v="6237" actId="47"/>
        <pc:sldMkLst>
          <pc:docMk/>
          <pc:sldMk cId="3324573526" sldId="1422"/>
        </pc:sldMkLst>
        <pc:spChg chg="del 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2" creationId="{7EFF1654-95C1-3858-8EBF-C4771BA0B47F}"/>
          </ac:spMkLst>
        </pc:spChg>
        <pc:spChg chg="del 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3" creationId="{E8B2F68C-3A85-EC8C-B73C-A5AB9F955E15}"/>
          </ac:spMkLst>
        </pc:spChg>
        <pc:spChg chg="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4" creationId="{74A7D461-38F5-4D51-5A9D-D25F4CD76FAA}"/>
          </ac:spMkLst>
        </pc:spChg>
        <pc:spChg chg="add mod ord">
          <ac:chgData name="Soheil Abbasloo" userId="d71572ce-aea6-4a3a-9d7a-c1bc96c12f67" providerId="ADAL" clId="{7B6E7004-A998-4D8A-B662-5164ED62D55F}" dt="2022-10-31T18:54:25.320" v="4650" actId="21"/>
          <ac:spMkLst>
            <pc:docMk/>
            <pc:sldMk cId="3324573526" sldId="1422"/>
            <ac:spMk id="5" creationId="{2C07B8D3-1E0A-13BD-5358-F04010D1C2C2}"/>
          </ac:spMkLst>
        </pc:spChg>
        <pc:spChg chg="add mod ord">
          <ac:chgData name="Soheil Abbasloo" userId="d71572ce-aea6-4a3a-9d7a-c1bc96c12f67" providerId="ADAL" clId="{7B6E7004-A998-4D8A-B662-5164ED62D55F}" dt="2022-10-31T18:54:18.501" v="4648" actId="14100"/>
          <ac:spMkLst>
            <pc:docMk/>
            <pc:sldMk cId="3324573526" sldId="1422"/>
            <ac:spMk id="6" creationId="{2796594B-9D0E-DAB6-DD7E-ECCCD02DB0EC}"/>
          </ac:spMkLst>
        </pc:spChg>
      </pc:sldChg>
      <pc:sldChg chg="addSp delSp modSp add mod addAnim delAnim modAnim chgLayout">
        <pc:chgData name="Soheil Abbasloo" userId="d71572ce-aea6-4a3a-9d7a-c1bc96c12f67" providerId="ADAL" clId="{7B6E7004-A998-4D8A-B662-5164ED62D55F}" dt="2022-11-01T13:39:50.571" v="11290"/>
        <pc:sldMkLst>
          <pc:docMk/>
          <pc:sldMk cId="3900324161" sldId="1423"/>
        </pc:sldMkLst>
        <pc:spChg chg="add mod">
          <ac:chgData name="Soheil Abbasloo" userId="d71572ce-aea6-4a3a-9d7a-c1bc96c12f67" providerId="ADAL" clId="{7B6E7004-A998-4D8A-B662-5164ED62D55F}" dt="2022-10-31T19:43:02.886" v="5864" actId="27636"/>
          <ac:spMkLst>
            <pc:docMk/>
            <pc:sldMk cId="3900324161" sldId="1423"/>
            <ac:spMk id="3" creationId="{CB30CA07-51FB-DE08-24AE-6D5200B725A2}"/>
          </ac:spMkLst>
        </pc:spChg>
        <pc:spChg chg="mod ord">
          <ac:chgData name="Soheil Abbasloo" userId="d71572ce-aea6-4a3a-9d7a-c1bc96c12f67" providerId="ADAL" clId="{7B6E7004-A998-4D8A-B662-5164ED62D55F}" dt="2022-10-31T18:54:45.864" v="4660" actId="700"/>
          <ac:spMkLst>
            <pc:docMk/>
            <pc:sldMk cId="3900324161" sldId="1423"/>
            <ac:spMk id="4" creationId="{177150A4-7702-08E8-5E36-97D317B289E3}"/>
          </ac:spMkLst>
        </pc:spChg>
        <pc:spChg chg="mod ord">
          <ac:chgData name="Soheil Abbasloo" userId="d71572ce-aea6-4a3a-9d7a-c1bc96c12f67" providerId="ADAL" clId="{7B6E7004-A998-4D8A-B662-5164ED62D55F}" dt="2022-10-31T19:53:58.807" v="6275" actId="207"/>
          <ac:spMkLst>
            <pc:docMk/>
            <pc:sldMk cId="3900324161" sldId="1423"/>
            <ac:spMk id="5" creationId="{2DED4BAF-A9E1-8469-2937-ED3DF132A185}"/>
          </ac:spMkLst>
        </pc:spChg>
        <pc:spChg chg="del mod ord">
          <ac:chgData name="Soheil Abbasloo" userId="d71572ce-aea6-4a3a-9d7a-c1bc96c12f67" providerId="ADAL" clId="{7B6E7004-A998-4D8A-B662-5164ED62D55F}" dt="2022-10-31T18:55:40.929" v="4687" actId="478"/>
          <ac:spMkLst>
            <pc:docMk/>
            <pc:sldMk cId="3900324161" sldId="1423"/>
            <ac:spMk id="6" creationId="{022C9EDD-BA38-2726-9742-4ABE2CDE78F0}"/>
          </ac:spMkLst>
        </pc:spChg>
        <pc:spChg chg="add del mod">
          <ac:chgData name="Soheil Abbasloo" userId="d71572ce-aea6-4a3a-9d7a-c1bc96c12f67" providerId="ADAL" clId="{7B6E7004-A998-4D8A-B662-5164ED62D55F}" dt="2022-10-31T19:00:56.039" v="4822"/>
          <ac:spMkLst>
            <pc:docMk/>
            <pc:sldMk cId="3900324161" sldId="1423"/>
            <ac:spMk id="8" creationId="{DE6CAFFD-1C76-49F6-E9A3-7EAF36D49AB0}"/>
          </ac:spMkLst>
        </pc:spChg>
        <pc:spChg chg="add del mod">
          <ac:chgData name="Soheil Abbasloo" userId="d71572ce-aea6-4a3a-9d7a-c1bc96c12f67" providerId="ADAL" clId="{7B6E7004-A998-4D8A-B662-5164ED62D55F}" dt="2022-10-31T19:00:56.039" v="4822"/>
          <ac:spMkLst>
            <pc:docMk/>
            <pc:sldMk cId="3900324161" sldId="1423"/>
            <ac:spMk id="9" creationId="{23E94A77-056D-F71E-D0FA-CB0FAC46A807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12" creationId="{C2E59B96-EED5-69C3-C9E1-249BA660CBDE}"/>
          </ac:spMkLst>
        </pc:spChg>
        <pc:spChg chg="mod">
          <ac:chgData name="Soheil Abbasloo" userId="d71572ce-aea6-4a3a-9d7a-c1bc96c12f67" providerId="ADAL" clId="{7B6E7004-A998-4D8A-B662-5164ED62D55F}" dt="2022-10-31T19:33:50.749" v="5567" actId="1076"/>
          <ac:spMkLst>
            <pc:docMk/>
            <pc:sldMk cId="3900324161" sldId="1423"/>
            <ac:spMk id="13" creationId="{8F3BF638-6D93-9351-D704-C76FC92331F4}"/>
          </ac:spMkLst>
        </pc:spChg>
        <pc:spChg chg="add del mod">
          <ac:chgData name="Soheil Abbasloo" userId="d71572ce-aea6-4a3a-9d7a-c1bc96c12f67" providerId="ADAL" clId="{7B6E7004-A998-4D8A-B662-5164ED62D55F}" dt="2022-10-31T19:16:10.743" v="5041" actId="478"/>
          <ac:spMkLst>
            <pc:docMk/>
            <pc:sldMk cId="3900324161" sldId="1423"/>
            <ac:spMk id="14" creationId="{7313E17A-A74B-5A50-A8B3-5DD086F8DA21}"/>
          </ac:spMkLst>
        </pc:spChg>
        <pc:spChg chg="del mod">
          <ac:chgData name="Soheil Abbasloo" userId="d71572ce-aea6-4a3a-9d7a-c1bc96c12f67" providerId="ADAL" clId="{7B6E7004-A998-4D8A-B662-5164ED62D55F}" dt="2022-10-31T19:41:43.867" v="5820" actId="478"/>
          <ac:spMkLst>
            <pc:docMk/>
            <pc:sldMk cId="3900324161" sldId="1423"/>
            <ac:spMk id="21" creationId="{A21AB2F3-BDCD-2484-57EB-FF4A46B7581E}"/>
          </ac:spMkLst>
        </pc:spChg>
        <pc:spChg chg="add del mod">
          <ac:chgData name="Soheil Abbasloo" userId="d71572ce-aea6-4a3a-9d7a-c1bc96c12f67" providerId="ADAL" clId="{7B6E7004-A998-4D8A-B662-5164ED62D55F}" dt="2022-10-31T19:41:42.046" v="5819" actId="478"/>
          <ac:spMkLst>
            <pc:docMk/>
            <pc:sldMk cId="3900324161" sldId="1423"/>
            <ac:spMk id="22" creationId="{CCDD10EF-9F1D-C8A6-59AA-D01A59FA72B9}"/>
          </ac:spMkLst>
        </pc:spChg>
        <pc:spChg chg="del mod">
          <ac:chgData name="Soheil Abbasloo" userId="d71572ce-aea6-4a3a-9d7a-c1bc96c12f67" providerId="ADAL" clId="{7B6E7004-A998-4D8A-B662-5164ED62D55F}" dt="2022-10-31T19:09:14.521" v="4839" actId="478"/>
          <ac:spMkLst>
            <pc:docMk/>
            <pc:sldMk cId="3900324161" sldId="1423"/>
            <ac:spMk id="25" creationId="{052CCBBB-5133-F429-8261-160718CA9316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6" creationId="{520788E1-C712-0339-E31A-C95C452388A8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7" creationId="{391E286B-3B76-BAF7-7C08-36D248757C77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8" creationId="{8D88AE63-279B-AC61-F23E-649312194ED1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9" creationId="{97C8FAC9-758D-672B-D087-B16F589C8EFA}"/>
          </ac:spMkLst>
        </pc:spChg>
        <pc:picChg chg="mod">
          <ac:chgData name="Soheil Abbasloo" userId="d71572ce-aea6-4a3a-9d7a-c1bc96c12f67" providerId="ADAL" clId="{7B6E7004-A998-4D8A-B662-5164ED62D55F}" dt="2022-10-31T19:27:42.265" v="5337" actId="1036"/>
          <ac:picMkLst>
            <pc:docMk/>
            <pc:sldMk cId="3900324161" sldId="1423"/>
            <ac:picMk id="32" creationId="{75ECE997-81F4-4F0C-A04B-78378D4E1BB3}"/>
          </ac:picMkLst>
        </pc:picChg>
        <pc:picChg chg="mod">
          <ac:chgData name="Soheil Abbasloo" userId="d71572ce-aea6-4a3a-9d7a-c1bc96c12f67" providerId="ADAL" clId="{7B6E7004-A998-4D8A-B662-5164ED62D55F}" dt="2022-10-31T19:27:42.265" v="5337" actId="1036"/>
          <ac:picMkLst>
            <pc:docMk/>
            <pc:sldMk cId="3900324161" sldId="1423"/>
            <ac:picMk id="33" creationId="{CABB9C1E-9A43-79A0-ED7D-DD9684748124}"/>
          </ac:picMkLst>
        </pc:pic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7" creationId="{900D9F1F-CAED-0A97-E92F-B1FA47C4D179}"/>
          </ac:cxnSpMkLst>
        </pc:cxn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10" creationId="{D306AB6D-2387-2FF6-0A03-23B7AA118316}"/>
          </ac:cxnSpMkLst>
        </pc:cxn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11" creationId="{4A850872-F6FF-F59E-5364-8B9528E42530}"/>
          </ac:cxnSpMkLst>
        </pc:cxnChg>
        <pc:cxnChg chg="del">
          <ac:chgData name="Soheil Abbasloo" userId="d71572ce-aea6-4a3a-9d7a-c1bc96c12f67" providerId="ADAL" clId="{7B6E7004-A998-4D8A-B662-5164ED62D55F}" dt="2022-10-31T19:09:15.479" v="4840" actId="478"/>
          <ac:cxnSpMkLst>
            <pc:docMk/>
            <pc:sldMk cId="3900324161" sldId="1423"/>
            <ac:cxnSpMk id="24" creationId="{2ED83431-3600-1B8E-E6A7-891290F5C054}"/>
          </ac:cxnSpMkLst>
        </pc:cxnChg>
      </pc:sldChg>
      <pc:sldChg chg="addSp delSp modSp new mod modClrScheme chgLayout">
        <pc:chgData name="Soheil Abbasloo" userId="d71572ce-aea6-4a3a-9d7a-c1bc96c12f67" providerId="ADAL" clId="{7B6E7004-A998-4D8A-B662-5164ED62D55F}" dt="2022-10-31T19:18:31.063" v="5090" actId="207"/>
        <pc:sldMkLst>
          <pc:docMk/>
          <pc:sldMk cId="1317508313" sldId="1424"/>
        </pc:sldMkLst>
        <pc:spChg chg="del mod ord">
          <ac:chgData name="Soheil Abbasloo" userId="d71572ce-aea6-4a3a-9d7a-c1bc96c12f67" providerId="ADAL" clId="{7B6E7004-A998-4D8A-B662-5164ED62D55F}" dt="2022-10-31T19:11:34.427" v="4907" actId="700"/>
          <ac:spMkLst>
            <pc:docMk/>
            <pc:sldMk cId="1317508313" sldId="1424"/>
            <ac:spMk id="2" creationId="{8D78FBC7-068D-51D4-3249-0AB2F9934341}"/>
          </ac:spMkLst>
        </pc:spChg>
        <pc:spChg chg="del mod ord">
          <ac:chgData name="Soheil Abbasloo" userId="d71572ce-aea6-4a3a-9d7a-c1bc96c12f67" providerId="ADAL" clId="{7B6E7004-A998-4D8A-B662-5164ED62D55F}" dt="2022-10-31T19:11:34.427" v="4907" actId="700"/>
          <ac:spMkLst>
            <pc:docMk/>
            <pc:sldMk cId="1317508313" sldId="1424"/>
            <ac:spMk id="3" creationId="{B821F587-25BA-DF7F-0057-DAA22320067A}"/>
          </ac:spMkLst>
        </pc:spChg>
        <pc:spChg chg="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4" creationId="{3780D896-3C86-1522-2DBD-657CFDAD4F01}"/>
          </ac:spMkLst>
        </pc:spChg>
        <pc:spChg chg="add del 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5" creationId="{41A7EBF3-4245-D99A-0045-BDFE05BDCFB8}"/>
          </ac:spMkLst>
        </pc:spChg>
        <pc:spChg chg="add del 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6" creationId="{9EF5727A-89BD-52BD-F2EB-DDEB3181EDD4}"/>
          </ac:spMkLst>
        </pc:spChg>
        <pc:spChg chg="add del mod ord">
          <ac:chgData name="Soheil Abbasloo" userId="d71572ce-aea6-4a3a-9d7a-c1bc96c12f67" providerId="ADAL" clId="{7B6E7004-A998-4D8A-B662-5164ED62D55F}" dt="2022-10-31T19:13:27.492" v="4909" actId="700"/>
          <ac:spMkLst>
            <pc:docMk/>
            <pc:sldMk cId="1317508313" sldId="1424"/>
            <ac:spMk id="7" creationId="{86583876-76EA-5B8B-29F3-BDD9CE58D7E4}"/>
          </ac:spMkLst>
        </pc:spChg>
        <pc:spChg chg="add del mod ord">
          <ac:chgData name="Soheil Abbasloo" userId="d71572ce-aea6-4a3a-9d7a-c1bc96c12f67" providerId="ADAL" clId="{7B6E7004-A998-4D8A-B662-5164ED62D55F}" dt="2022-10-31T19:13:27.492" v="4909" actId="700"/>
          <ac:spMkLst>
            <pc:docMk/>
            <pc:sldMk cId="1317508313" sldId="1424"/>
            <ac:spMk id="8" creationId="{86500EAA-2F41-378C-C908-E76A47550872}"/>
          </ac:spMkLst>
        </pc:spChg>
        <pc:spChg chg="add mod ord">
          <ac:chgData name="Soheil Abbasloo" userId="d71572ce-aea6-4a3a-9d7a-c1bc96c12f67" providerId="ADAL" clId="{7B6E7004-A998-4D8A-B662-5164ED62D55F}" dt="2022-10-31T19:13:54.391" v="4954" actId="20577"/>
          <ac:spMkLst>
            <pc:docMk/>
            <pc:sldMk cId="1317508313" sldId="1424"/>
            <ac:spMk id="9" creationId="{EB3A813A-0148-7399-FDB2-1C9021F08DA0}"/>
          </ac:spMkLst>
        </pc:spChg>
        <pc:spChg chg="add mod ord">
          <ac:chgData name="Soheil Abbasloo" userId="d71572ce-aea6-4a3a-9d7a-c1bc96c12f67" providerId="ADAL" clId="{7B6E7004-A998-4D8A-B662-5164ED62D55F}" dt="2022-10-31T19:18:31.063" v="5090" actId="207"/>
          <ac:spMkLst>
            <pc:docMk/>
            <pc:sldMk cId="1317508313" sldId="1424"/>
            <ac:spMk id="10" creationId="{04922558-7986-453C-0E57-8B4387D72E40}"/>
          </ac:spMkLst>
        </pc:spChg>
      </pc:sldChg>
      <pc:sldChg chg="addSp delSp modSp add mod modClrScheme modAnim chgLayout">
        <pc:chgData name="Soheil Abbasloo" userId="d71572ce-aea6-4a3a-9d7a-c1bc96c12f67" providerId="ADAL" clId="{7B6E7004-A998-4D8A-B662-5164ED62D55F}" dt="2022-10-31T20:53:31.240" v="7135" actId="20577"/>
        <pc:sldMkLst>
          <pc:docMk/>
          <pc:sldMk cId="3346876046" sldId="1425"/>
        </pc:sldMkLst>
        <pc:spChg chg="mod ord">
          <ac:chgData name="Soheil Abbasloo" userId="d71572ce-aea6-4a3a-9d7a-c1bc96c12f67" providerId="ADAL" clId="{7B6E7004-A998-4D8A-B662-5164ED62D55F}" dt="2022-10-31T20:41:39.005" v="6966" actId="114"/>
          <ac:spMkLst>
            <pc:docMk/>
            <pc:sldMk cId="3346876046" sldId="1425"/>
            <ac:spMk id="3" creationId="{CB30CA07-51FB-DE08-24AE-6D5200B725A2}"/>
          </ac:spMkLst>
        </pc:spChg>
        <pc:spChg chg="mod ord">
          <ac:chgData name="Soheil Abbasloo" userId="d71572ce-aea6-4a3a-9d7a-c1bc96c12f67" providerId="ADAL" clId="{7B6E7004-A998-4D8A-B662-5164ED62D55F}" dt="2022-10-31T19:41:24.887" v="5816" actId="700"/>
          <ac:spMkLst>
            <pc:docMk/>
            <pc:sldMk cId="3346876046" sldId="1425"/>
            <ac:spMk id="4" creationId="{177150A4-7702-08E8-5E36-97D317B289E3}"/>
          </ac:spMkLst>
        </pc:spChg>
        <pc:spChg chg="mod ord">
          <ac:chgData name="Soheil Abbasloo" userId="d71572ce-aea6-4a3a-9d7a-c1bc96c12f67" providerId="ADAL" clId="{7B6E7004-A998-4D8A-B662-5164ED62D55F}" dt="2022-10-31T20:53:25.903" v="7134" actId="20577"/>
          <ac:spMkLst>
            <pc:docMk/>
            <pc:sldMk cId="3346876046" sldId="1425"/>
            <ac:spMk id="5" creationId="{2DED4BAF-A9E1-8469-2937-ED3DF132A185}"/>
          </ac:spMkLst>
        </pc:spChg>
        <pc:spChg chg="add mod">
          <ac:chgData name="Soheil Abbasloo" userId="d71572ce-aea6-4a3a-9d7a-c1bc96c12f67" providerId="ADAL" clId="{7B6E7004-A998-4D8A-B662-5164ED62D55F}" dt="2022-10-31T19:40:41.209" v="5808" actId="1035"/>
          <ac:spMkLst>
            <pc:docMk/>
            <pc:sldMk cId="3346876046" sldId="1425"/>
            <ac:spMk id="6" creationId="{8B46E379-C47D-DB42-8524-29ECB5C6D59F}"/>
          </ac:spMkLst>
        </pc:spChg>
        <pc:spChg chg="add del mod ord">
          <ac:chgData name="Soheil Abbasloo" userId="d71572ce-aea6-4a3a-9d7a-c1bc96c12f67" providerId="ADAL" clId="{7B6E7004-A998-4D8A-B662-5164ED62D55F}" dt="2022-10-31T19:41:24.887" v="5816" actId="700"/>
          <ac:spMkLst>
            <pc:docMk/>
            <pc:sldMk cId="3346876046" sldId="1425"/>
            <ac:spMk id="8" creationId="{F1EDFC2D-B848-F9B5-E880-B8E7CFF87955}"/>
          </ac:spMkLst>
        </pc:spChg>
        <pc:spChg chg="del">
          <ac:chgData name="Soheil Abbasloo" userId="d71572ce-aea6-4a3a-9d7a-c1bc96c12f67" providerId="ADAL" clId="{7B6E7004-A998-4D8A-B662-5164ED62D55F}" dt="2022-10-31T19:41:38.025" v="5818" actId="478"/>
          <ac:spMkLst>
            <pc:docMk/>
            <pc:sldMk cId="3346876046" sldId="1425"/>
            <ac:spMk id="21" creationId="{A21AB2F3-BDCD-2484-57EB-FF4A46B7581E}"/>
          </ac:spMkLst>
        </pc:spChg>
        <pc:spChg chg="del">
          <ac:chgData name="Soheil Abbasloo" userId="d71572ce-aea6-4a3a-9d7a-c1bc96c12f67" providerId="ADAL" clId="{7B6E7004-A998-4D8A-B662-5164ED62D55F}" dt="2022-10-31T19:41:36.637" v="5817" actId="478"/>
          <ac:spMkLst>
            <pc:docMk/>
            <pc:sldMk cId="3346876046" sldId="1425"/>
            <ac:spMk id="22" creationId="{CCDD10EF-9F1D-C8A6-59AA-D01A59FA72B9}"/>
          </ac:spMkLst>
        </pc:spChg>
      </pc:sldChg>
      <pc:sldChg chg="delSp modSp add mod delAnim modAnim">
        <pc:chgData name="Soheil Abbasloo" userId="d71572ce-aea6-4a3a-9d7a-c1bc96c12f67" providerId="ADAL" clId="{7B6E7004-A998-4D8A-B662-5164ED62D55F}" dt="2022-11-01T13:40:21.474" v="11293"/>
        <pc:sldMkLst>
          <pc:docMk/>
          <pc:sldMk cId="2856543852" sldId="1426"/>
        </pc:sldMkLst>
        <pc:spChg chg="mod">
          <ac:chgData name="Soheil Abbasloo" userId="d71572ce-aea6-4a3a-9d7a-c1bc96c12f67" providerId="ADAL" clId="{7B6E7004-A998-4D8A-B662-5164ED62D55F}" dt="2022-10-31T19:52:46.526" v="6235" actId="20577"/>
          <ac:spMkLst>
            <pc:docMk/>
            <pc:sldMk cId="2856543852" sldId="1426"/>
            <ac:spMk id="3" creationId="{CB30CA07-51FB-DE08-24AE-6D5200B725A2}"/>
          </ac:spMkLst>
        </pc:spChg>
        <pc:spChg chg="mod">
          <ac:chgData name="Soheil Abbasloo" userId="d71572ce-aea6-4a3a-9d7a-c1bc96c12f67" providerId="ADAL" clId="{7B6E7004-A998-4D8A-B662-5164ED62D55F}" dt="2022-10-31T20:53:20.348" v="7133" actId="207"/>
          <ac:spMkLst>
            <pc:docMk/>
            <pc:sldMk cId="2856543852" sldId="1426"/>
            <ac:spMk id="5" creationId="{2DED4BAF-A9E1-8469-2937-ED3DF132A185}"/>
          </ac:spMkLst>
        </pc:spChg>
        <pc:spChg chg="del mod">
          <ac:chgData name="Soheil Abbasloo" userId="d71572ce-aea6-4a3a-9d7a-c1bc96c12f67" providerId="ADAL" clId="{7B6E7004-A998-4D8A-B662-5164ED62D55F}" dt="2022-10-31T19:49:38.650" v="5972" actId="478"/>
          <ac:spMkLst>
            <pc:docMk/>
            <pc:sldMk cId="2856543852" sldId="1426"/>
            <ac:spMk id="6" creationId="{8B46E379-C47D-DB42-8524-29ECB5C6D59F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21:23:12.897" v="8033" actId="47"/>
        <pc:sldMkLst>
          <pc:docMk/>
          <pc:sldMk cId="36255993" sldId="1427"/>
        </pc:sldMkLst>
        <pc:spChg chg="mod ord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2" creationId="{83F4377D-DB43-C44E-A10A-11BB9FC7CCDF}"/>
          </ac:spMkLst>
        </pc:spChg>
        <pc:spChg chg="del mod ord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3" creationId="{EDF19AF2-578E-5264-CBD1-11AADB152758}"/>
          </ac:spMkLst>
        </pc:spChg>
        <pc:spChg chg="del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4" creationId="{FFDACDAF-BDE2-0C4B-3163-6EF01B1567C4}"/>
          </ac:spMkLst>
        </pc:spChg>
        <pc:spChg chg="add mod ord">
          <ac:chgData name="Soheil Abbasloo" userId="d71572ce-aea6-4a3a-9d7a-c1bc96c12f67" providerId="ADAL" clId="{7B6E7004-A998-4D8A-B662-5164ED62D55F}" dt="2022-10-31T20:37:08.071" v="6915" actId="21"/>
          <ac:spMkLst>
            <pc:docMk/>
            <pc:sldMk cId="36255993" sldId="1427"/>
            <ac:spMk id="5" creationId="{466C9443-A3CE-4B25-1EAD-FD79136D54F8}"/>
          </ac:spMkLst>
        </pc:spChg>
        <pc:spChg chg="add mod ord">
          <ac:chgData name="Soheil Abbasloo" userId="d71572ce-aea6-4a3a-9d7a-c1bc96c12f67" providerId="ADAL" clId="{7B6E7004-A998-4D8A-B662-5164ED62D55F}" dt="2022-10-31T21:00:18.209" v="7312" actId="6549"/>
          <ac:spMkLst>
            <pc:docMk/>
            <pc:sldMk cId="36255993" sldId="1427"/>
            <ac:spMk id="6" creationId="{6D4CA4B2-7B45-E179-270B-9211FDD1DD31}"/>
          </ac:spMkLst>
        </pc:spChg>
      </pc:sldChg>
      <pc:sldChg chg="addSp modSp new mod modAnim">
        <pc:chgData name="Soheil Abbasloo" userId="d71572ce-aea6-4a3a-9d7a-c1bc96c12f67" providerId="ADAL" clId="{7B6E7004-A998-4D8A-B662-5164ED62D55F}" dt="2022-11-01T13:40:50.968" v="11296"/>
        <pc:sldMkLst>
          <pc:docMk/>
          <pc:sldMk cId="2366629950" sldId="1428"/>
        </pc:sldMkLst>
        <pc:spChg chg="mod">
          <ac:chgData name="Soheil Abbasloo" userId="d71572ce-aea6-4a3a-9d7a-c1bc96c12f67" providerId="ADAL" clId="{7B6E7004-A998-4D8A-B662-5164ED62D55F}" dt="2022-10-31T21:34:34.202" v="8074" actId="20577"/>
          <ac:spMkLst>
            <pc:docMk/>
            <pc:sldMk cId="2366629950" sldId="1428"/>
            <ac:spMk id="3" creationId="{6C3B242B-958C-769A-A0CB-679C5E07514F}"/>
          </ac:spMkLst>
        </pc:spChg>
        <pc:spChg chg="mod">
          <ac:chgData name="Soheil Abbasloo" userId="d71572ce-aea6-4a3a-9d7a-c1bc96c12f67" providerId="ADAL" clId="{7B6E7004-A998-4D8A-B662-5164ED62D55F}" dt="2022-10-31T20:12:19.134" v="6601" actId="20577"/>
          <ac:spMkLst>
            <pc:docMk/>
            <pc:sldMk cId="2366629950" sldId="1428"/>
            <ac:spMk id="4" creationId="{5296C82E-F11E-38B1-B3BC-22F0AA1CBAFF}"/>
          </ac:spMkLst>
        </pc:spChg>
        <pc:spChg chg="add mod">
          <ac:chgData name="Soheil Abbasloo" userId="d71572ce-aea6-4a3a-9d7a-c1bc96c12f67" providerId="ADAL" clId="{7B6E7004-A998-4D8A-B662-5164ED62D55F}" dt="2022-10-31T20:32:32.619" v="6855" actId="403"/>
          <ac:spMkLst>
            <pc:docMk/>
            <pc:sldMk cId="2366629950" sldId="1428"/>
            <ac:spMk id="5" creationId="{3C76098E-CD9D-3C2E-133C-56A73F5D1EC0}"/>
          </ac:spMkLst>
        </pc:spChg>
      </pc:sldChg>
      <pc:sldChg chg="modSp add mod">
        <pc:chgData name="Soheil Abbasloo" userId="d71572ce-aea6-4a3a-9d7a-c1bc96c12f67" providerId="ADAL" clId="{7B6E7004-A998-4D8A-B662-5164ED62D55F}" dt="2022-10-31T20:51:27.423" v="7119" actId="1076"/>
        <pc:sldMkLst>
          <pc:docMk/>
          <pc:sldMk cId="1852664366" sldId="1429"/>
        </pc:sldMkLst>
        <pc:spChg chg="mod">
          <ac:chgData name="Soheil Abbasloo" userId="d71572ce-aea6-4a3a-9d7a-c1bc96c12f67" providerId="ADAL" clId="{7B6E7004-A998-4D8A-B662-5164ED62D55F}" dt="2022-10-31T20:51:27.423" v="7119" actId="1076"/>
          <ac:spMkLst>
            <pc:docMk/>
            <pc:sldMk cId="1852664366" sldId="1429"/>
            <ac:spMk id="85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51:16.419" v="7091" actId="1076"/>
          <ac:spMkLst>
            <pc:docMk/>
            <pc:sldMk cId="1852664366" sldId="1429"/>
            <ac:spMk id="857" creationId="{00000000-0000-0000-0000-000000000000}"/>
          </ac:spMkLst>
        </pc:spChg>
      </pc:sldChg>
      <pc:sldChg chg="new del">
        <pc:chgData name="Soheil Abbasloo" userId="d71572ce-aea6-4a3a-9d7a-c1bc96c12f67" providerId="ADAL" clId="{7B6E7004-A998-4D8A-B662-5164ED62D55F}" dt="2022-10-31T21:09:03.063" v="7418" actId="680"/>
        <pc:sldMkLst>
          <pc:docMk/>
          <pc:sldMk cId="1307149577" sldId="1430"/>
        </pc:sldMkLst>
      </pc:sldChg>
      <pc:sldChg chg="addSp delSp modSp new mod modClrScheme chgLayout">
        <pc:chgData name="Soheil Abbasloo" userId="d71572ce-aea6-4a3a-9d7a-c1bc96c12f67" providerId="ADAL" clId="{7B6E7004-A998-4D8A-B662-5164ED62D55F}" dt="2022-10-31T22:19:18.945" v="9350" actId="20577"/>
        <pc:sldMkLst>
          <pc:docMk/>
          <pc:sldMk cId="3362892912" sldId="1430"/>
        </pc:sldMkLst>
        <pc:spChg chg="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2" creationId="{2B8AED4F-B08B-4DFF-609E-164A2C36805C}"/>
          </ac:spMkLst>
        </pc:spChg>
        <pc:spChg chg="del 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3" creationId="{37CFC4DA-6EC1-306B-77E3-7450D17B58EF}"/>
          </ac:spMkLst>
        </pc:spChg>
        <pc:spChg chg="del 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4" creationId="{C3924838-F9AB-D210-8D8A-CB778FE210F3}"/>
          </ac:spMkLst>
        </pc:spChg>
        <pc:spChg chg="add mod ord">
          <ac:chgData name="Soheil Abbasloo" userId="d71572ce-aea6-4a3a-9d7a-c1bc96c12f67" providerId="ADAL" clId="{7B6E7004-A998-4D8A-B662-5164ED62D55F}" dt="2022-10-31T22:19:18.945" v="9350" actId="20577"/>
          <ac:spMkLst>
            <pc:docMk/>
            <pc:sldMk cId="3362892912" sldId="1430"/>
            <ac:spMk id="5" creationId="{30EBFA4F-2E20-D46F-8274-33F779C74D61}"/>
          </ac:spMkLst>
        </pc:spChg>
        <pc:spChg chg="add mod ord">
          <ac:chgData name="Soheil Abbasloo" userId="d71572ce-aea6-4a3a-9d7a-c1bc96c12f67" providerId="ADAL" clId="{7B6E7004-A998-4D8A-B662-5164ED62D55F}" dt="2022-10-31T21:13:25.333" v="7669" actId="6549"/>
          <ac:spMkLst>
            <pc:docMk/>
            <pc:sldMk cId="3362892912" sldId="1430"/>
            <ac:spMk id="6" creationId="{A6B30B7F-63C0-B272-7587-EB099D0C80E1}"/>
          </ac:spMkLst>
        </pc:spChg>
      </pc:sldChg>
      <pc:sldChg chg="addSp delSp modSp new mod modClrScheme modAnim chgLayout">
        <pc:chgData name="Soheil Abbasloo" userId="d71572ce-aea6-4a3a-9d7a-c1bc96c12f67" providerId="ADAL" clId="{7B6E7004-A998-4D8A-B662-5164ED62D55F}" dt="2022-10-31T21:50:22.020" v="8569"/>
        <pc:sldMkLst>
          <pc:docMk/>
          <pc:sldMk cId="1134644369" sldId="1431"/>
        </pc:sldMkLst>
        <pc:spChg chg="mod ord">
          <ac:chgData name="Soheil Abbasloo" userId="d71572ce-aea6-4a3a-9d7a-c1bc96c12f67" providerId="ADAL" clId="{7B6E7004-A998-4D8A-B662-5164ED62D55F}" dt="2022-10-31T21:48:01.274" v="8529" actId="700"/>
          <ac:spMkLst>
            <pc:docMk/>
            <pc:sldMk cId="1134644369" sldId="1431"/>
            <ac:spMk id="2" creationId="{E2E4A124-29A6-785F-7866-0BD0F57FDEB6}"/>
          </ac:spMkLst>
        </pc:spChg>
        <pc:spChg chg="del">
          <ac:chgData name="Soheil Abbasloo" userId="d71572ce-aea6-4a3a-9d7a-c1bc96c12f67" providerId="ADAL" clId="{7B6E7004-A998-4D8A-B662-5164ED62D55F}" dt="2022-10-31T21:36:27.535" v="8157" actId="700"/>
          <ac:spMkLst>
            <pc:docMk/>
            <pc:sldMk cId="1134644369" sldId="1431"/>
            <ac:spMk id="3" creationId="{9D40ED57-13A8-3F75-6FD6-17E783C5DE32}"/>
          </ac:spMkLst>
        </pc:spChg>
        <pc:spChg chg="del">
          <ac:chgData name="Soheil Abbasloo" userId="d71572ce-aea6-4a3a-9d7a-c1bc96c12f67" providerId="ADAL" clId="{7B6E7004-A998-4D8A-B662-5164ED62D55F}" dt="2022-10-31T21:36:27.535" v="8157" actId="700"/>
          <ac:spMkLst>
            <pc:docMk/>
            <pc:sldMk cId="1134644369" sldId="1431"/>
            <ac:spMk id="4" creationId="{68729233-5FBC-F169-1F0D-4C66C0B94758}"/>
          </ac:spMkLst>
        </pc:spChg>
        <pc:spChg chg="add del mod ord">
          <ac:chgData name="Soheil Abbasloo" userId="d71572ce-aea6-4a3a-9d7a-c1bc96c12f67" providerId="ADAL" clId="{7B6E7004-A998-4D8A-B662-5164ED62D55F}" dt="2022-10-31T21:38:50.760" v="8256" actId="700"/>
          <ac:spMkLst>
            <pc:docMk/>
            <pc:sldMk cId="1134644369" sldId="1431"/>
            <ac:spMk id="5" creationId="{9F08FEFB-8DE4-B48A-9CBB-F628053FC824}"/>
          </ac:spMkLst>
        </pc:spChg>
        <pc:spChg chg="add del mod ord">
          <ac:chgData name="Soheil Abbasloo" userId="d71572ce-aea6-4a3a-9d7a-c1bc96c12f67" providerId="ADAL" clId="{7B6E7004-A998-4D8A-B662-5164ED62D55F}" dt="2022-10-31T21:38:50.760" v="8256" actId="700"/>
          <ac:spMkLst>
            <pc:docMk/>
            <pc:sldMk cId="1134644369" sldId="1431"/>
            <ac:spMk id="6" creationId="{3A431D92-F10D-56AF-A235-3C1EE6D5957B}"/>
          </ac:spMkLst>
        </pc:spChg>
        <pc:spChg chg="add del mod ord">
          <ac:chgData name="Soheil Abbasloo" userId="d71572ce-aea6-4a3a-9d7a-c1bc96c12f67" providerId="ADAL" clId="{7B6E7004-A998-4D8A-B662-5164ED62D55F}" dt="2022-10-31T21:41:47.791" v="8263" actId="700"/>
          <ac:spMkLst>
            <pc:docMk/>
            <pc:sldMk cId="1134644369" sldId="1431"/>
            <ac:spMk id="7" creationId="{54B2A699-2D74-4BEA-5CCC-EB03B1D251F6}"/>
          </ac:spMkLst>
        </pc:spChg>
        <pc:spChg chg="add del mod ord">
          <ac:chgData name="Soheil Abbasloo" userId="d71572ce-aea6-4a3a-9d7a-c1bc96c12f67" providerId="ADAL" clId="{7B6E7004-A998-4D8A-B662-5164ED62D55F}" dt="2022-10-31T21:41:47.791" v="8263" actId="700"/>
          <ac:spMkLst>
            <pc:docMk/>
            <pc:sldMk cId="1134644369" sldId="1431"/>
            <ac:spMk id="8" creationId="{00A99B66-B19B-536C-F98D-BD6867342B79}"/>
          </ac:spMkLst>
        </pc:spChg>
        <pc:spChg chg="add mod ord">
          <ac:chgData name="Soheil Abbasloo" userId="d71572ce-aea6-4a3a-9d7a-c1bc96c12f67" providerId="ADAL" clId="{7B6E7004-A998-4D8A-B662-5164ED62D55F}" dt="2022-10-31T21:48:01.274" v="8529" actId="700"/>
          <ac:spMkLst>
            <pc:docMk/>
            <pc:sldMk cId="1134644369" sldId="1431"/>
            <ac:spMk id="9" creationId="{EB2659B5-1754-9E9C-3E5B-7B2CF6C2CF0C}"/>
          </ac:spMkLst>
        </pc:spChg>
        <pc:spChg chg="add del mod ord">
          <ac:chgData name="Soheil Abbasloo" userId="d71572ce-aea6-4a3a-9d7a-c1bc96c12f67" providerId="ADAL" clId="{7B6E7004-A998-4D8A-B662-5164ED62D55F}" dt="2022-10-31T21:43:39.966" v="8409" actId="478"/>
          <ac:spMkLst>
            <pc:docMk/>
            <pc:sldMk cId="1134644369" sldId="1431"/>
            <ac:spMk id="10" creationId="{67A101E6-E4C3-8E0D-E17E-58F6830CBAF6}"/>
          </ac:spMkLst>
        </pc:spChg>
        <pc:spChg chg="add mod ord">
          <ac:chgData name="Soheil Abbasloo" userId="d71572ce-aea6-4a3a-9d7a-c1bc96c12f67" providerId="ADAL" clId="{7B6E7004-A998-4D8A-B662-5164ED62D55F}" dt="2022-10-31T21:48:11.341" v="8548" actId="20577"/>
          <ac:spMkLst>
            <pc:docMk/>
            <pc:sldMk cId="1134644369" sldId="1431"/>
            <ac:spMk id="11" creationId="{A389BCAF-68DE-8178-D433-79EC5D010ED8}"/>
          </ac:spMkLst>
        </pc:spChg>
      </pc:sldChg>
      <pc:sldChg chg="modSp new mod modAnim">
        <pc:chgData name="Soheil Abbasloo" userId="d71572ce-aea6-4a3a-9d7a-c1bc96c12f67" providerId="ADAL" clId="{7B6E7004-A998-4D8A-B662-5164ED62D55F}" dt="2022-11-01T13:42:54.431" v="11305" actId="6549"/>
        <pc:sldMkLst>
          <pc:docMk/>
          <pc:sldMk cId="232952938" sldId="1432"/>
        </pc:sldMkLst>
        <pc:spChg chg="mod">
          <ac:chgData name="Soheil Abbasloo" userId="d71572ce-aea6-4a3a-9d7a-c1bc96c12f67" providerId="ADAL" clId="{7B6E7004-A998-4D8A-B662-5164ED62D55F}" dt="2022-11-01T13:42:54.431" v="11305" actId="6549"/>
          <ac:spMkLst>
            <pc:docMk/>
            <pc:sldMk cId="232952938" sldId="1432"/>
            <ac:spMk id="3" creationId="{F10FC2A0-7CEB-F0BC-58D1-06FC477BA915}"/>
          </ac:spMkLst>
        </pc:spChg>
        <pc:spChg chg="mod">
          <ac:chgData name="Soheil Abbasloo" userId="d71572ce-aea6-4a3a-9d7a-c1bc96c12f67" providerId="ADAL" clId="{7B6E7004-A998-4D8A-B662-5164ED62D55F}" dt="2022-10-31T23:39:47.100" v="9821" actId="20577"/>
          <ac:spMkLst>
            <pc:docMk/>
            <pc:sldMk cId="232952938" sldId="1432"/>
            <ac:spMk id="4" creationId="{2DDFF271-E03B-8227-D6B8-A6627CCA457B}"/>
          </ac:spMkLst>
        </pc:spChg>
      </pc:sldChg>
      <pc:sldChg chg="modSp new del mod">
        <pc:chgData name="Soheil Abbasloo" userId="d71572ce-aea6-4a3a-9d7a-c1bc96c12f67" providerId="ADAL" clId="{7B6E7004-A998-4D8A-B662-5164ED62D55F}" dt="2022-10-31T23:35:30.922" v="9750" actId="2696"/>
        <pc:sldMkLst>
          <pc:docMk/>
          <pc:sldMk cId="3081559116" sldId="1432"/>
        </pc:sldMkLst>
        <pc:spChg chg="mod">
          <ac:chgData name="Soheil Abbasloo" userId="d71572ce-aea6-4a3a-9d7a-c1bc96c12f67" providerId="ADAL" clId="{7B6E7004-A998-4D8A-B662-5164ED62D55F}" dt="2022-10-31T23:35:25.652" v="9749" actId="5793"/>
          <ac:spMkLst>
            <pc:docMk/>
            <pc:sldMk cId="3081559116" sldId="1432"/>
            <ac:spMk id="3" creationId="{152D1560-D0D5-F2BE-5CCB-870C8B7EFC08}"/>
          </ac:spMkLst>
        </pc:spChg>
        <pc:spChg chg="mod">
          <ac:chgData name="Soheil Abbasloo" userId="d71572ce-aea6-4a3a-9d7a-c1bc96c12f67" providerId="ADAL" clId="{7B6E7004-A998-4D8A-B662-5164ED62D55F}" dt="2022-10-31T23:34:43.166" v="9717" actId="20577"/>
          <ac:spMkLst>
            <pc:docMk/>
            <pc:sldMk cId="3081559116" sldId="1432"/>
            <ac:spMk id="4" creationId="{8E329816-1C96-ADF8-752E-32020EC66AA1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23:06:41.982" v="9365" actId="47"/>
        <pc:sldMkLst>
          <pc:docMk/>
          <pc:sldMk cId="3376897726" sldId="1432"/>
        </pc:sldMkLst>
        <pc:spChg chg="del 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2" creationId="{7EF2E3F5-4BC5-834D-0B2D-427C2A7EFB36}"/>
          </ac:spMkLst>
        </pc:spChg>
        <pc:spChg chg="del 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3" creationId="{6D1304C9-C576-7C52-A6D2-CCCD5366D3E2}"/>
          </ac:spMkLst>
        </pc:spChg>
        <pc:spChg chg="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4" creationId="{FE28F362-0131-8A1B-BE22-F7835B772790}"/>
          </ac:spMkLst>
        </pc:spChg>
        <pc:spChg chg="add mod ord">
          <ac:chgData name="Soheil Abbasloo" userId="d71572ce-aea6-4a3a-9d7a-c1bc96c12f67" providerId="ADAL" clId="{7B6E7004-A998-4D8A-B662-5164ED62D55F}" dt="2022-10-31T23:02:50.837" v="9358" actId="6549"/>
          <ac:spMkLst>
            <pc:docMk/>
            <pc:sldMk cId="3376897726" sldId="1432"/>
            <ac:spMk id="5" creationId="{888FE39A-E047-EDEF-775C-55C405E6EC42}"/>
          </ac:spMkLst>
        </pc:spChg>
        <pc:spChg chg="add mod ord">
          <ac:chgData name="Soheil Abbasloo" userId="d71572ce-aea6-4a3a-9d7a-c1bc96c12f67" providerId="ADAL" clId="{7B6E7004-A998-4D8A-B662-5164ED62D55F}" dt="2022-10-31T22:20:17.976" v="9351" actId="6549"/>
          <ac:spMkLst>
            <pc:docMk/>
            <pc:sldMk cId="3376897726" sldId="1432"/>
            <ac:spMk id="6" creationId="{A4468BDA-35CB-2DA6-E31F-60117A14A8F6}"/>
          </ac:spMkLst>
        </pc:spChg>
      </pc:sldChg>
      <pc:sldChg chg="new del">
        <pc:chgData name="Soheil Abbasloo" userId="d71572ce-aea6-4a3a-9d7a-c1bc96c12f67" providerId="ADAL" clId="{7B6E7004-A998-4D8A-B662-5164ED62D55F}" dt="2022-10-31T23:13:34.889" v="9463" actId="47"/>
        <pc:sldMkLst>
          <pc:docMk/>
          <pc:sldMk cId="475719559" sldId="1433"/>
        </pc:sldMkLst>
      </pc:sldChg>
      <pc:sldChg chg="addSp delSp modSp new del mod modClrScheme chgLayout">
        <pc:chgData name="Soheil Abbasloo" userId="d71572ce-aea6-4a3a-9d7a-c1bc96c12f67" providerId="ADAL" clId="{7B6E7004-A998-4D8A-B662-5164ED62D55F}" dt="2022-10-31T22:09:55.706" v="8986" actId="47"/>
        <pc:sldMkLst>
          <pc:docMk/>
          <pc:sldMk cId="670905151" sldId="1433"/>
        </pc:sldMkLst>
        <pc:spChg chg="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2" creationId="{8A16758F-C93A-57E5-B390-0C01FBA8425F}"/>
          </ac:spMkLst>
        </pc:spChg>
        <pc:spChg chg="del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3" creationId="{79EE96E6-F17A-5B7C-BF81-2D7B201D6AE7}"/>
          </ac:spMkLst>
        </pc:spChg>
        <pc:spChg chg="del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4" creationId="{7D0035FB-BE83-4042-C805-F42C9AA53D9E}"/>
          </ac:spMkLst>
        </pc:spChg>
        <pc:spChg chg="add mod ord">
          <ac:chgData name="Soheil Abbasloo" userId="d71572ce-aea6-4a3a-9d7a-c1bc96c12f67" providerId="ADAL" clId="{7B6E7004-A998-4D8A-B662-5164ED62D55F}" dt="2022-10-31T22:08:20.069" v="8985" actId="20577"/>
          <ac:spMkLst>
            <pc:docMk/>
            <pc:sldMk cId="670905151" sldId="1433"/>
            <ac:spMk id="5" creationId="{501AB34A-ADDB-1ABC-A77B-ADD3B8DF5E55}"/>
          </ac:spMkLst>
        </pc:spChg>
        <pc:spChg chg="add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6" creationId="{CA7CEC7B-84AB-04AA-3D6F-B4E0F85B77E2}"/>
          </ac:spMkLst>
        </pc:spChg>
      </pc:sldChg>
      <pc:sldChg chg="new del">
        <pc:chgData name="Soheil Abbasloo" userId="d71572ce-aea6-4a3a-9d7a-c1bc96c12f67" providerId="ADAL" clId="{7B6E7004-A998-4D8A-B662-5164ED62D55F}" dt="2022-11-01T12:00:02.824" v="11216" actId="47"/>
        <pc:sldMkLst>
          <pc:docMk/>
          <pc:sldMk cId="1500831431" sldId="1433"/>
        </pc:sldMkLst>
      </pc:sldChg>
      <pc:sldChg chg="modSp new del mod">
        <pc:chgData name="Soheil Abbasloo" userId="d71572ce-aea6-4a3a-9d7a-c1bc96c12f67" providerId="ADAL" clId="{7B6E7004-A998-4D8A-B662-5164ED62D55F}" dt="2022-10-31T23:42:46.966" v="10053" actId="47"/>
        <pc:sldMkLst>
          <pc:docMk/>
          <pc:sldMk cId="1707919468" sldId="1433"/>
        </pc:sldMkLst>
        <pc:spChg chg="mod">
          <ac:chgData name="Soheil Abbasloo" userId="d71572ce-aea6-4a3a-9d7a-c1bc96c12f67" providerId="ADAL" clId="{7B6E7004-A998-4D8A-B662-5164ED62D55F}" dt="2022-10-31T23:42:43.273" v="10052" actId="20577"/>
          <ac:spMkLst>
            <pc:docMk/>
            <pc:sldMk cId="1707919468" sldId="1433"/>
            <ac:spMk id="4" creationId="{F8D0524A-35B6-102D-3FF1-190C962D99A6}"/>
          </ac:spMkLst>
        </pc:spChg>
      </pc:sldChg>
      <pc:sldChg chg="new del">
        <pc:chgData name="Soheil Abbasloo" userId="d71572ce-aea6-4a3a-9d7a-c1bc96c12f67" providerId="ADAL" clId="{7B6E7004-A998-4D8A-B662-5164ED62D55F}" dt="2022-10-31T23:27:02.868" v="9629" actId="47"/>
        <pc:sldMkLst>
          <pc:docMk/>
          <pc:sldMk cId="3518875673" sldId="1433"/>
        </pc:sldMkLst>
      </pc:sldChg>
      <pc:sldMasterChg chg="addSldLayout delSldLayout">
        <pc:chgData name="Soheil Abbasloo" userId="d71572ce-aea6-4a3a-9d7a-c1bc96c12f67" providerId="ADAL" clId="{7B6E7004-A998-4D8A-B662-5164ED62D55F}" dt="2022-10-31T21:28:33.731" v="8066" actId="47"/>
        <pc:sldMasterMkLst>
          <pc:docMk/>
          <pc:sldMasterMk cId="4216264492" sldId="2147483701"/>
        </pc:sldMasterMkLst>
        <pc:sldLayoutChg chg="add del">
          <pc:chgData name="Soheil Abbasloo" userId="d71572ce-aea6-4a3a-9d7a-c1bc96c12f67" providerId="ADAL" clId="{7B6E7004-A998-4D8A-B662-5164ED62D55F}" dt="2022-10-31T19:22:00.071" v="5095" actId="47"/>
          <pc:sldLayoutMkLst>
            <pc:docMk/>
            <pc:sldMasterMk cId="4216264492" sldId="2147483701"/>
            <pc:sldLayoutMk cId="1262354532" sldId="2147483703"/>
          </pc:sldLayoutMkLst>
        </pc:sldLayoutChg>
        <pc:sldLayoutChg chg="del">
          <pc:chgData name="Soheil Abbasloo" userId="d71572ce-aea6-4a3a-9d7a-c1bc96c12f67" providerId="ADAL" clId="{7B6E7004-A998-4D8A-B662-5164ED62D55F}" dt="2022-10-31T21:28:33.731" v="8066" actId="47"/>
          <pc:sldLayoutMkLst>
            <pc:docMk/>
            <pc:sldMasterMk cId="4216264492" sldId="2147483701"/>
            <pc:sldLayoutMk cId="3531823049" sldId="2147483720"/>
          </pc:sldLayoutMkLst>
        </pc:sldLayoutChg>
      </pc:sldMasterChg>
      <pc:sldMasterChg chg="add del addSldLayout delSldLayout">
        <pc:chgData name="Soheil Abbasloo" userId="d71572ce-aea6-4a3a-9d7a-c1bc96c12f67" providerId="ADAL" clId="{7B6E7004-A998-4D8A-B662-5164ED62D55F}" dt="2022-10-31T15:19:15.412" v="2007" actId="700"/>
        <pc:sldMasterMkLst>
          <pc:docMk/>
          <pc:sldMasterMk cId="3343625339" sldId="2147483733"/>
        </pc:sldMasterMkLst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245379423" sldId="2147483734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056316011" sldId="2147483735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219170720" sldId="2147483736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958528391" sldId="2147483737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085641028" sldId="2147483738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906045552" sldId="2147483739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267460120" sldId="2147483740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3903209975" sldId="2147483741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469845738" sldId="2147483742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3520943611" sldId="2147483743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094137938" sldId="2147483744"/>
          </pc:sldLayoutMkLst>
        </pc:sldLayoutChg>
      </pc:sldMasterChg>
      <pc:sldMasterChg chg="del delSldLayout">
        <pc:chgData name="Soheil Abbasloo" userId="d71572ce-aea6-4a3a-9d7a-c1bc96c12f67" providerId="ADAL" clId="{7B6E7004-A998-4D8A-B662-5164ED62D55F}" dt="2022-10-31T21:08:03.079" v="7372" actId="700"/>
        <pc:sldMasterMkLst>
          <pc:docMk/>
          <pc:sldMasterMk cId="3469865446" sldId="2147483734"/>
        </pc:sldMasterMkLst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238709218" sldId="2147483735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670864122" sldId="2147483736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538669952" sldId="2147483737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4075741612" sldId="2147483738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886077438" sldId="2147483739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892219465" sldId="2147483740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941324466" sldId="2147483741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1812229088" sldId="2147483742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395298775" sldId="2147483743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824970662" sldId="2147483744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741039605" sldId="2147483745"/>
          </pc:sldLayoutMkLst>
        </pc:sldLayoutChg>
      </pc:sldMasterChg>
    </pc:docChg>
  </pc:docChgLst>
  <pc:docChgLst>
    <pc:chgData name="ab.soheil@nyu.edu" userId="d71572ce-aea6-4a3a-9d7a-c1bc96c12f67" providerId="ADAL" clId="{ED41F9C1-8274-4F08-8693-1523C4FF26CB}"/>
    <pc:docChg chg="undo redo custSel addSld delSld modSld sldOrd">
      <pc:chgData name="ab.soheil@nyu.edu" userId="d71572ce-aea6-4a3a-9d7a-c1bc96c12f67" providerId="ADAL" clId="{ED41F9C1-8274-4F08-8693-1523C4FF26CB}" dt="2022-08-28T14:48:43.046" v="4469" actId="478"/>
      <pc:docMkLst>
        <pc:docMk/>
      </pc:docMkLst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8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8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3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122622024" sldId="35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631821255" sldId="35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013321256" sldId="35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638976883" sldId="35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248167321" sldId="35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10972819" sldId="35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522808721" sldId="35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934852775" sldId="36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923471849" sldId="36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4241321036" sldId="36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578205445" sldId="36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533121811" sldId="36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647128351" sldId="36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439337337" sldId="36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898918817" sldId="36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141722987" sldId="36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913803961" sldId="36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2919462127" sldId="370"/>
        </pc:sldMkLst>
      </pc:sldChg>
      <pc:sldChg chg="addSp delSp modSp add del mod delAnim modAnim">
        <pc:chgData name="ab.soheil@nyu.edu" userId="d71572ce-aea6-4a3a-9d7a-c1bc96c12f67" providerId="ADAL" clId="{ED41F9C1-8274-4F08-8693-1523C4FF26CB}" dt="2022-08-21T22:13:29.978" v="1322" actId="47"/>
        <pc:sldMkLst>
          <pc:docMk/>
          <pc:sldMk cId="3616939567" sldId="442"/>
        </pc:sldMkLst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11" creationId="{F72280FC-9E68-2F8B-E2D4-E30A16219A7D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20" creationId="{4974803F-8208-8865-25E3-8831DCD204E8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21" creationId="{9FA6FB68-4B6E-D3A7-495E-C23FB2D49A6A}"/>
          </ac:spMkLst>
        </pc:spChg>
        <pc:spChg chg="del">
          <ac:chgData name="ab.soheil@nyu.edu" userId="d71572ce-aea6-4a3a-9d7a-c1bc96c12f67" providerId="ADAL" clId="{ED41F9C1-8274-4F08-8693-1523C4FF26CB}" dt="2022-08-21T21:57:42.910" v="1125" actId="478"/>
          <ac:spMkLst>
            <pc:docMk/>
            <pc:sldMk cId="3616939567" sldId="442"/>
            <ac:spMk id="22" creationId="{2E1C5553-D582-C267-562D-60A66F2756B6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4" creationId="{D481C4BC-E2A6-C93E-D3FB-71DBFC5CF83F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5" creationId="{2612EE3C-C683-0883-E6A7-D378CD85E47B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6" creationId="{B1543C1A-CEA7-D97F-EE46-26AE2F0913AB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7" creationId="{D644BFEE-5F43-4F6F-CACA-D4387C5C1642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8" creationId="{F8A439DA-13BE-E26E-4D24-DC08735E7234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9" creationId="{E059CE0F-3AE0-9910-6085-4BBB1C50C553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31" creationId="{1FE3644F-FDC0-3580-3985-2B1FD48D1642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33" creationId="{DE6300C6-11B8-E273-FF61-2D392CAFE1D6}"/>
          </ac:spMkLst>
        </pc:spChg>
        <pc:grpChg chg="add del mod">
          <ac:chgData name="ab.soheil@nyu.edu" userId="d71572ce-aea6-4a3a-9d7a-c1bc96c12f67" providerId="ADAL" clId="{ED41F9C1-8274-4F08-8693-1523C4FF26CB}" dt="2022-08-21T21:58:37.932" v="1132" actId="21"/>
          <ac:grpSpMkLst>
            <pc:docMk/>
            <pc:sldMk cId="3616939567" sldId="442"/>
            <ac:grpSpMk id="2" creationId="{86D7BF08-BED4-DBA1-CE5A-D3E7B44B9993}"/>
          </ac:grpSpMkLst>
        </pc:grpChg>
        <pc:picChg chg="mod modCrop">
          <ac:chgData name="ab.soheil@nyu.edu" userId="d71572ce-aea6-4a3a-9d7a-c1bc96c12f67" providerId="ADAL" clId="{ED41F9C1-8274-4F08-8693-1523C4FF26CB}" dt="2022-08-21T21:58:25.132" v="1129" actId="164"/>
          <ac:picMkLst>
            <pc:docMk/>
            <pc:sldMk cId="3616939567" sldId="442"/>
            <ac:picMk id="7" creationId="{D83CE94F-725B-1028-F7DB-6052FB169830}"/>
          </ac:picMkLst>
        </pc:picChg>
        <pc:picChg chg="mod">
          <ac:chgData name="ab.soheil@nyu.edu" userId="d71572ce-aea6-4a3a-9d7a-c1bc96c12f67" providerId="ADAL" clId="{ED41F9C1-8274-4F08-8693-1523C4FF26CB}" dt="2022-08-21T21:58:25.132" v="1129" actId="164"/>
          <ac:picMkLst>
            <pc:docMk/>
            <pc:sldMk cId="3616939567" sldId="442"/>
            <ac:picMk id="10" creationId="{BF88CF3B-F85A-F773-B16F-11317F996BBF}"/>
          </ac:picMkLst>
        </pc:picChg>
      </pc:sldChg>
      <pc:sldChg chg="modSp mod">
        <pc:chgData name="ab.soheil@nyu.edu" userId="d71572ce-aea6-4a3a-9d7a-c1bc96c12f67" providerId="ADAL" clId="{ED41F9C1-8274-4F08-8693-1523C4FF26CB}" dt="2022-08-21T20:07:03.096" v="17" actId="20577"/>
        <pc:sldMkLst>
          <pc:docMk/>
          <pc:sldMk cId="880369482" sldId="450"/>
        </pc:sldMkLst>
        <pc:spChg chg="mod">
          <ac:chgData name="ab.soheil@nyu.edu" userId="d71572ce-aea6-4a3a-9d7a-c1bc96c12f67" providerId="ADAL" clId="{ED41F9C1-8274-4F08-8693-1523C4FF26CB}" dt="2022-08-21T20:07:03.096" v="17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07427872" sldId="451"/>
        </pc:sldMkLst>
      </pc:sldChg>
      <pc:sldChg chg="delSp modSp del mod">
        <pc:chgData name="ab.soheil@nyu.edu" userId="d71572ce-aea6-4a3a-9d7a-c1bc96c12f67" providerId="ADAL" clId="{ED41F9C1-8274-4F08-8693-1523C4FF26CB}" dt="2022-08-22T15:20:44.829" v="4262" actId="47"/>
        <pc:sldMkLst>
          <pc:docMk/>
          <pc:sldMk cId="705801446" sldId="459"/>
        </pc:sldMkLst>
        <pc:picChg chg="del mod">
          <ac:chgData name="ab.soheil@nyu.edu" userId="d71572ce-aea6-4a3a-9d7a-c1bc96c12f67" providerId="ADAL" clId="{ED41F9C1-8274-4F08-8693-1523C4FF26CB}" dt="2022-08-22T15:17:05.404" v="4212" actId="21"/>
          <ac:picMkLst>
            <pc:docMk/>
            <pc:sldMk cId="705801446" sldId="459"/>
            <ac:picMk id="6" creationId="{FE073B62-721B-DC4F-EF3E-92CB53572614}"/>
          </ac:picMkLst>
        </pc:picChg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671188629" sldId="58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167374619" sldId="58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972933123" sldId="58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641329988" sldId="59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67112355" sldId="59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857636285" sldId="59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531892156" sldId="59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97572354" sldId="59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117962938" sldId="59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486738136" sldId="59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810563514" sldId="59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310188990" sldId="59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778742335" sldId="60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018325089" sldId="60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289220748" sldId="60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804994886" sldId="60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30538923" sldId="60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46243241" sldId="60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773415661" sldId="60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931839122" sldId="60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789214455" sldId="60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504518619" sldId="60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457956912" sldId="61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372016015" sldId="61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541555224" sldId="61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852798299" sldId="61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797465744" sldId="62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815081551" sldId="62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907660000" sldId="63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538422942" sldId="631"/>
        </pc:sldMkLst>
      </pc:sldChg>
      <pc:sldChg chg="addSp delSp modSp new mod modClrScheme chgLayout">
        <pc:chgData name="ab.soheil@nyu.edu" userId="d71572ce-aea6-4a3a-9d7a-c1bc96c12f67" providerId="ADAL" clId="{ED41F9C1-8274-4F08-8693-1523C4FF26CB}" dt="2022-08-21T20:07:35.382" v="29" actId="404"/>
        <pc:sldMkLst>
          <pc:docMk/>
          <pc:sldMk cId="209406910" sldId="632"/>
        </pc:sldMkLst>
        <pc:spChg chg="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2" creationId="{54AADBE7-A4FF-1165-F9DB-8C41ABFDCD97}"/>
          </ac:spMkLst>
        </pc:spChg>
        <pc:spChg chg="del 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3" creationId="{EC04B497-5913-EA88-D51E-B0A48D5B28F4}"/>
          </ac:spMkLst>
        </pc:spChg>
        <pc:spChg chg="add mod ord">
          <ac:chgData name="ab.soheil@nyu.edu" userId="d71572ce-aea6-4a3a-9d7a-c1bc96c12f67" providerId="ADAL" clId="{ED41F9C1-8274-4F08-8693-1523C4FF26CB}" dt="2022-08-21T20:07:35.382" v="29" actId="404"/>
          <ac:spMkLst>
            <pc:docMk/>
            <pc:sldMk cId="209406910" sldId="632"/>
            <ac:spMk id="4" creationId="{6B9FD69C-CEDF-12F8-1758-1284429652B6}"/>
          </ac:spMkLst>
        </pc:spChg>
        <pc:spChg chg="add 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5" creationId="{DA640DD1-8528-3377-F62B-C146E56618C8}"/>
          </ac:spMkLst>
        </pc:spChg>
      </pc:sldChg>
      <pc:sldChg chg="modSp add mod modAnim">
        <pc:chgData name="ab.soheil@nyu.edu" userId="d71572ce-aea6-4a3a-9d7a-c1bc96c12f67" providerId="ADAL" clId="{ED41F9C1-8274-4F08-8693-1523C4FF26CB}" dt="2022-08-21T20:11:13.274" v="226"/>
        <pc:sldMkLst>
          <pc:docMk/>
          <pc:sldMk cId="662723052" sldId="633"/>
        </pc:sldMkLst>
        <pc:spChg chg="mod">
          <ac:chgData name="ab.soheil@nyu.edu" userId="d71572ce-aea6-4a3a-9d7a-c1bc96c12f67" providerId="ADAL" clId="{ED41F9C1-8274-4F08-8693-1523C4FF26CB}" dt="2022-08-21T20:07:59.600" v="32" actId="207"/>
          <ac:spMkLst>
            <pc:docMk/>
            <pc:sldMk cId="662723052" sldId="633"/>
            <ac:spMk id="4" creationId="{6B9FD69C-CEDF-12F8-1758-1284429652B6}"/>
          </ac:spMkLst>
        </pc:spChg>
        <pc:spChg chg="mod">
          <ac:chgData name="ab.soheil@nyu.edu" userId="d71572ce-aea6-4a3a-9d7a-c1bc96c12f67" providerId="ADAL" clId="{ED41F9C1-8274-4F08-8693-1523C4FF26CB}" dt="2022-08-21T20:08:17.583" v="54" actId="20577"/>
          <ac:spMkLst>
            <pc:docMk/>
            <pc:sldMk cId="662723052" sldId="633"/>
            <ac:spMk id="5" creationId="{DA640DD1-8528-3377-F62B-C146E56618C8}"/>
          </ac:spMkLst>
        </pc:spChg>
      </pc:sldChg>
      <pc:sldChg chg="addSp modSp new mod modClrScheme chgLayout">
        <pc:chgData name="ab.soheil@nyu.edu" userId="d71572ce-aea6-4a3a-9d7a-c1bc96c12f67" providerId="ADAL" clId="{ED41F9C1-8274-4F08-8693-1523C4FF26CB}" dt="2022-08-21T21:50:57.159" v="833" actId="20577"/>
        <pc:sldMkLst>
          <pc:docMk/>
          <pc:sldMk cId="1187467216" sldId="634"/>
        </pc:sldMkLst>
        <pc:spChg chg="mod ord">
          <ac:chgData name="ab.soheil@nyu.edu" userId="d71572ce-aea6-4a3a-9d7a-c1bc96c12f67" providerId="ADAL" clId="{ED41F9C1-8274-4F08-8693-1523C4FF26CB}" dt="2022-08-21T20:09:51.238" v="170" actId="700"/>
          <ac:spMkLst>
            <pc:docMk/>
            <pc:sldMk cId="1187467216" sldId="634"/>
            <ac:spMk id="2" creationId="{8E6DF6D6-B52A-4A8E-792B-85A7882642A9}"/>
          </ac:spMkLst>
        </pc:spChg>
        <pc:spChg chg="mod ord">
          <ac:chgData name="ab.soheil@nyu.edu" userId="d71572ce-aea6-4a3a-9d7a-c1bc96c12f67" providerId="ADAL" clId="{ED41F9C1-8274-4F08-8693-1523C4FF26CB}" dt="2022-08-21T21:50:57.159" v="833" actId="20577"/>
          <ac:spMkLst>
            <pc:docMk/>
            <pc:sldMk cId="1187467216" sldId="634"/>
            <ac:spMk id="3" creationId="{09E9717B-6185-10AD-7899-7B760EB6D78C}"/>
          </ac:spMkLst>
        </pc:spChg>
        <pc:spChg chg="add mod ord">
          <ac:chgData name="ab.soheil@nyu.edu" userId="d71572ce-aea6-4a3a-9d7a-c1bc96c12f67" providerId="ADAL" clId="{ED41F9C1-8274-4F08-8693-1523C4FF26CB}" dt="2022-08-21T20:10:15.031" v="214" actId="207"/>
          <ac:spMkLst>
            <pc:docMk/>
            <pc:sldMk cId="1187467216" sldId="634"/>
            <ac:spMk id="4" creationId="{7AF4EE90-579C-AD59-0236-13BB0FE5DD3D}"/>
          </ac:spMkLst>
        </pc:spChg>
      </pc:sldChg>
      <pc:sldChg chg="addSp delSp modSp new mod modAnim">
        <pc:chgData name="ab.soheil@nyu.edu" userId="d71572ce-aea6-4a3a-9d7a-c1bc96c12f67" providerId="ADAL" clId="{ED41F9C1-8274-4F08-8693-1523C4FF26CB}" dt="2022-08-21T21:45:40.404" v="804"/>
        <pc:sldMkLst>
          <pc:docMk/>
          <pc:sldMk cId="1484619680" sldId="635"/>
        </pc:sldMkLst>
        <pc:spChg chg="mod">
          <ac:chgData name="ab.soheil@nyu.edu" userId="d71572ce-aea6-4a3a-9d7a-c1bc96c12f67" providerId="ADAL" clId="{ED41F9C1-8274-4F08-8693-1523C4FF26CB}" dt="2022-08-21T21:19:36.537" v="654" actId="1037"/>
          <ac:spMkLst>
            <pc:docMk/>
            <pc:sldMk cId="1484619680" sldId="635"/>
            <ac:spMk id="2" creationId="{B822D5CA-C7F3-931D-F71A-F4F836B9FA3F}"/>
          </ac:spMkLst>
        </pc:spChg>
        <pc:spChg chg="mod">
          <ac:chgData name="ab.soheil@nyu.edu" userId="d71572ce-aea6-4a3a-9d7a-c1bc96c12f67" providerId="ADAL" clId="{ED41F9C1-8274-4F08-8693-1523C4FF26CB}" dt="2022-08-21T21:45:14.524" v="802" actId="6549"/>
          <ac:spMkLst>
            <pc:docMk/>
            <pc:sldMk cId="1484619680" sldId="635"/>
            <ac:spMk id="3" creationId="{A40A24A4-FE10-6368-D67B-BC498304C90F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4" creationId="{2E13240E-DC4F-D66B-60A8-2B86126067D9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5" creationId="{BC8A5ED3-B810-C42F-3182-B9747F2E4993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6" creationId="{D6A8B7AC-5DE4-553B-E0D8-92F6C3F4845D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7" creationId="{1C9D851F-5910-3F7F-A1F4-1A075FC9C65B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8" creationId="{3BD75822-0C33-A35D-5131-ED557CA34970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9" creationId="{03882599-093A-2100-3F22-C02513872542}"/>
          </ac:spMkLst>
        </pc:spChg>
        <pc:spChg chg="add del">
          <ac:chgData name="ab.soheil@nyu.edu" userId="d71572ce-aea6-4a3a-9d7a-c1bc96c12f67" providerId="ADAL" clId="{ED41F9C1-8274-4F08-8693-1523C4FF26CB}" dt="2022-08-21T21:19:08.754" v="617" actId="22"/>
          <ac:spMkLst>
            <pc:docMk/>
            <pc:sldMk cId="1484619680" sldId="635"/>
            <ac:spMk id="79" creationId="{34B400AA-1267-9A32-75C4-EC6D6438D3CA}"/>
          </ac:spMkLst>
        </pc:spChg>
        <pc:spChg chg="add mod">
          <ac:chgData name="ab.soheil@nyu.edu" userId="d71572ce-aea6-4a3a-9d7a-c1bc96c12f67" providerId="ADAL" clId="{ED41F9C1-8274-4F08-8693-1523C4FF26CB}" dt="2022-08-21T21:19:52.751" v="686" actId="1076"/>
          <ac:spMkLst>
            <pc:docMk/>
            <pc:sldMk cId="1484619680" sldId="635"/>
            <ac:spMk id="80" creationId="{45FDBF63-FC23-E206-9BD7-1F1897331373}"/>
          </ac:spMkLst>
        </pc:spChg>
        <pc:picChg chg="add del mod">
          <ac:chgData name="ab.soheil@nyu.edu" userId="d71572ce-aea6-4a3a-9d7a-c1bc96c12f67" providerId="ADAL" clId="{ED41F9C1-8274-4F08-8693-1523C4FF26CB}" dt="2022-08-21T21:44:18.884" v="791" actId="478"/>
          <ac:picMkLst>
            <pc:docMk/>
            <pc:sldMk cId="1484619680" sldId="635"/>
            <ac:picMk id="83" creationId="{8666C014-C56A-8E52-F074-7C748641FA6D}"/>
          </ac:picMkLst>
        </pc:picChg>
        <pc:picChg chg="add mod">
          <ac:chgData name="ab.soheil@nyu.edu" userId="d71572ce-aea6-4a3a-9d7a-c1bc96c12f67" providerId="ADAL" clId="{ED41F9C1-8274-4F08-8693-1523C4FF26CB}" dt="2022-08-21T21:45:18.446" v="803" actId="14100"/>
          <ac:picMkLst>
            <pc:docMk/>
            <pc:sldMk cId="1484619680" sldId="635"/>
            <ac:picMk id="84" creationId="{32C7949B-15E5-D36C-C903-D887811559CB}"/>
          </ac:picMkLst>
        </pc:pic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1" creationId="{0708362C-9AFF-5A7E-3AEE-46C59A916FC1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5" creationId="{0A8C1188-BC9F-B606-A832-2EA4869FAEC8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7" creationId="{E4F2F560-2225-BF2A-7F6D-8C532B3EA997}"/>
          </ac:cxnSpMkLst>
        </pc:cxnChg>
        <pc:cxnChg chg="add del mod">
          <ac:chgData name="ab.soheil@nyu.edu" userId="d71572ce-aea6-4a3a-9d7a-c1bc96c12f67" providerId="ADAL" clId="{ED41F9C1-8274-4F08-8693-1523C4FF26CB}" dt="2022-08-21T21:20:20.803" v="689" actId="478"/>
          <ac:cxnSpMkLst>
            <pc:docMk/>
            <pc:sldMk cId="1484619680" sldId="635"/>
            <ac:cxnSpMk id="20" creationId="{6587B142-3DAA-7ACD-DB15-2902B68222F4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23" creationId="{371DE4BC-E696-15A2-11A4-609F3DBA431E}"/>
          </ac:cxnSpMkLst>
        </pc:cxnChg>
        <pc:cxnChg chg="add del mod">
          <ac:chgData name="ab.soheil@nyu.edu" userId="d71572ce-aea6-4a3a-9d7a-c1bc96c12f67" providerId="ADAL" clId="{ED41F9C1-8274-4F08-8693-1523C4FF26CB}" dt="2022-08-21T21:16:24.253" v="509" actId="478"/>
          <ac:cxnSpMkLst>
            <pc:docMk/>
            <pc:sldMk cId="1484619680" sldId="635"/>
            <ac:cxnSpMk id="25" creationId="{8A8F64D1-417E-3659-EDFB-418A39B49461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29" creationId="{E674C527-99ED-A2E4-7602-BE8E117DA4B1}"/>
          </ac:cxnSpMkLst>
        </pc:cxnChg>
        <pc:cxnChg chg="add del mod">
          <ac:chgData name="ab.soheil@nyu.edu" userId="d71572ce-aea6-4a3a-9d7a-c1bc96c12f67" providerId="ADAL" clId="{ED41F9C1-8274-4F08-8693-1523C4FF26CB}" dt="2022-08-21T21:16:16.075" v="507" actId="478"/>
          <ac:cxnSpMkLst>
            <pc:docMk/>
            <pc:sldMk cId="1484619680" sldId="635"/>
            <ac:cxnSpMk id="31" creationId="{11B62082-E1C1-B717-D25B-C2FE876160F6}"/>
          </ac:cxnSpMkLst>
        </pc:cxnChg>
        <pc:cxnChg chg="add del mod">
          <ac:chgData name="ab.soheil@nyu.edu" userId="d71572ce-aea6-4a3a-9d7a-c1bc96c12f67" providerId="ADAL" clId="{ED41F9C1-8274-4F08-8693-1523C4FF26CB}" dt="2022-08-21T21:20:14.727" v="688" actId="478"/>
          <ac:cxnSpMkLst>
            <pc:docMk/>
            <pc:sldMk cId="1484619680" sldId="635"/>
            <ac:cxnSpMk id="44" creationId="{AFAA4863-9F7E-98BE-EF42-50A0CE28A0FB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73" creationId="{6A171FDF-7A1B-55C6-13DE-0B2F424651DF}"/>
          </ac:cxnSpMkLst>
        </pc:cxnChg>
        <pc:cxnChg chg="add">
          <ac:chgData name="ab.soheil@nyu.edu" userId="d71572ce-aea6-4a3a-9d7a-c1bc96c12f67" providerId="ADAL" clId="{ED41F9C1-8274-4F08-8693-1523C4FF26CB}" dt="2022-08-21T21:20:05.431" v="687" actId="11529"/>
          <ac:cxnSpMkLst>
            <pc:docMk/>
            <pc:sldMk cId="1484619680" sldId="635"/>
            <ac:cxnSpMk id="82" creationId="{AE992855-3CBA-34EC-8A81-7E968E5B643E}"/>
          </ac:cxnSpMkLst>
        </pc:cxnChg>
      </pc:sldChg>
      <pc:sldChg chg="addSp modSp mod modClrScheme modAnim chgLayout">
        <pc:chgData name="ab.soheil@nyu.edu" userId="d71572ce-aea6-4a3a-9d7a-c1bc96c12f67" providerId="ADAL" clId="{ED41F9C1-8274-4F08-8693-1523C4FF26CB}" dt="2022-08-21T21:51:16.436" v="836" actId="6549"/>
        <pc:sldMkLst>
          <pc:docMk/>
          <pc:sldMk cId="2467590447" sldId="928"/>
        </pc:sldMkLst>
        <pc:spChg chg="add mod">
          <ac:chgData name="ab.soheil@nyu.edu" userId="d71572ce-aea6-4a3a-9d7a-c1bc96c12f67" providerId="ADAL" clId="{ED41F9C1-8274-4F08-8693-1523C4FF26CB}" dt="2022-08-21T21:09:10.266" v="370" actId="1076"/>
          <ac:spMkLst>
            <pc:docMk/>
            <pc:sldMk cId="2467590447" sldId="928"/>
            <ac:spMk id="5" creationId="{DB1FE98C-C373-1D2E-4369-DF9927C7DAE3}"/>
          </ac:spMkLst>
        </pc:spChg>
        <pc:spChg chg="mod ord">
          <ac:chgData name="ab.soheil@nyu.edu" userId="d71572ce-aea6-4a3a-9d7a-c1bc96c12f67" providerId="ADAL" clId="{ED41F9C1-8274-4F08-8693-1523C4FF26CB}" dt="2022-08-21T21:09:14.558" v="371" actId="700"/>
          <ac:spMkLst>
            <pc:docMk/>
            <pc:sldMk cId="2467590447" sldId="928"/>
            <ac:spMk id="235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1:51:16.436" v="836" actId="6549"/>
          <ac:spMkLst>
            <pc:docMk/>
            <pc:sldMk cId="2467590447" sldId="928"/>
            <ac:spMk id="1800195" creationId="{00000000-0000-0000-0000-000000000000}"/>
          </ac:spMkLst>
        </pc:spChg>
        <pc:picChg chg="add mod modCrop">
          <ac:chgData name="ab.soheil@nyu.edu" userId="d71572ce-aea6-4a3a-9d7a-c1bc96c12f67" providerId="ADAL" clId="{ED41F9C1-8274-4F08-8693-1523C4FF26CB}" dt="2022-08-21T21:20:58.939" v="700" actId="1076"/>
          <ac:picMkLst>
            <pc:docMk/>
            <pc:sldMk cId="2467590447" sldId="928"/>
            <ac:picMk id="3" creationId="{5194D3E4-86C1-BB00-0ACD-140E3520C4D6}"/>
          </ac:picMkLst>
        </pc:picChg>
      </pc:sldChg>
      <pc:sldChg chg="addSp modSp new mod">
        <pc:chgData name="ab.soheil@nyu.edu" userId="d71572ce-aea6-4a3a-9d7a-c1bc96c12f67" providerId="ADAL" clId="{ED41F9C1-8274-4F08-8693-1523C4FF26CB}" dt="2022-08-21T22:52:26.704" v="2053" actId="20577"/>
        <pc:sldMkLst>
          <pc:docMk/>
          <pc:sldMk cId="3301903470" sldId="929"/>
        </pc:sldMkLst>
        <pc:spChg chg="mod">
          <ac:chgData name="ab.soheil@nyu.edu" userId="d71572ce-aea6-4a3a-9d7a-c1bc96c12f67" providerId="ADAL" clId="{ED41F9C1-8274-4F08-8693-1523C4FF26CB}" dt="2022-08-21T22:13:55.180" v="1326" actId="20577"/>
          <ac:spMkLst>
            <pc:docMk/>
            <pc:sldMk cId="3301903470" sldId="929"/>
            <ac:spMk id="3" creationId="{73CD0FE9-CF07-8668-923F-376850938B3A}"/>
          </ac:spMkLst>
        </pc:spChg>
        <pc:spChg chg="mod">
          <ac:chgData name="ab.soheil@nyu.edu" userId="d71572ce-aea6-4a3a-9d7a-c1bc96c12f67" providerId="ADAL" clId="{ED41F9C1-8274-4F08-8693-1523C4FF26CB}" dt="2022-08-21T22:51:55.698" v="2000" actId="20577"/>
          <ac:spMkLst>
            <pc:docMk/>
            <pc:sldMk cId="3301903470" sldId="929"/>
            <ac:spMk id="4" creationId="{89B6F1C5-EECB-A0AB-B144-E3D88AB5FFE5}"/>
          </ac:spMkLst>
        </pc:spChg>
        <pc:spChg chg="add mod">
          <ac:chgData name="ab.soheil@nyu.edu" userId="d71572ce-aea6-4a3a-9d7a-c1bc96c12f67" providerId="ADAL" clId="{ED41F9C1-8274-4F08-8693-1523C4FF26CB}" dt="2022-08-21T22:15:43.785" v="1393" actId="207"/>
          <ac:spMkLst>
            <pc:docMk/>
            <pc:sldMk cId="3301903470" sldId="929"/>
            <ac:spMk id="6" creationId="{EFB84096-602C-5921-9396-E0CC064E6CF9}"/>
          </ac:spMkLst>
        </pc:spChg>
        <pc:spChg chg="add mod">
          <ac:chgData name="ab.soheil@nyu.edu" userId="d71572ce-aea6-4a3a-9d7a-c1bc96c12f67" providerId="ADAL" clId="{ED41F9C1-8274-4F08-8693-1523C4FF26CB}" dt="2022-08-21T22:16:42.285" v="1438" actId="113"/>
          <ac:spMkLst>
            <pc:docMk/>
            <pc:sldMk cId="3301903470" sldId="929"/>
            <ac:spMk id="7" creationId="{72650A22-9897-5C19-1597-D827295BE664}"/>
          </ac:spMkLst>
        </pc:spChg>
        <pc:spChg chg="add mod">
          <ac:chgData name="ab.soheil@nyu.edu" userId="d71572ce-aea6-4a3a-9d7a-c1bc96c12f67" providerId="ADAL" clId="{ED41F9C1-8274-4F08-8693-1523C4FF26CB}" dt="2022-08-21T22:17:26.622" v="1453" actId="20577"/>
          <ac:spMkLst>
            <pc:docMk/>
            <pc:sldMk cId="3301903470" sldId="929"/>
            <ac:spMk id="8" creationId="{7CC7AB0D-632B-07BB-FDF5-A7D6DA4BB321}"/>
          </ac:spMkLst>
        </pc:spChg>
        <pc:spChg chg="add mod">
          <ac:chgData name="ab.soheil@nyu.edu" userId="d71572ce-aea6-4a3a-9d7a-c1bc96c12f67" providerId="ADAL" clId="{ED41F9C1-8274-4F08-8693-1523C4FF26CB}" dt="2022-08-21T22:52:26.704" v="2053" actId="20577"/>
          <ac:spMkLst>
            <pc:docMk/>
            <pc:sldMk cId="3301903470" sldId="929"/>
            <ac:spMk id="10" creationId="{EE0B7671-CE64-B20C-5229-D5E3BBB1F1D1}"/>
          </ac:spMkLst>
        </pc:spChg>
      </pc:sldChg>
      <pc:sldChg chg="addSp delSp modSp new mod delAnim modAnim">
        <pc:chgData name="ab.soheil@nyu.edu" userId="d71572ce-aea6-4a3a-9d7a-c1bc96c12f67" providerId="ADAL" clId="{ED41F9C1-8274-4F08-8693-1523C4FF26CB}" dt="2022-08-28T14:48:43.046" v="4469" actId="478"/>
        <pc:sldMkLst>
          <pc:docMk/>
          <pc:sldMk cId="1410508853" sldId="930"/>
        </pc:sldMkLst>
        <pc:spChg chg="del">
          <ac:chgData name="ab.soheil@nyu.edu" userId="d71572ce-aea6-4a3a-9d7a-c1bc96c12f67" providerId="ADAL" clId="{ED41F9C1-8274-4F08-8693-1523C4FF26CB}" dt="2022-08-21T21:58:43.597" v="1135" actId="478"/>
          <ac:spMkLst>
            <pc:docMk/>
            <pc:sldMk cId="1410508853" sldId="930"/>
            <ac:spMk id="3" creationId="{444FE1C5-F343-590C-6D1F-81CD94BF4DAF}"/>
          </ac:spMkLst>
        </pc:spChg>
        <pc:spChg chg="mod">
          <ac:chgData name="ab.soheil@nyu.edu" userId="d71572ce-aea6-4a3a-9d7a-c1bc96c12f67" providerId="ADAL" clId="{ED41F9C1-8274-4F08-8693-1523C4FF26CB}" dt="2022-08-21T21:57:32.723" v="1122" actId="5793"/>
          <ac:spMkLst>
            <pc:docMk/>
            <pc:sldMk cId="1410508853" sldId="930"/>
            <ac:spMk id="4" creationId="{19221948-BC58-BF1C-95C4-6B7E6E8EF9B9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8" creationId="{F5D29559-5309-2F93-9C04-241A24CD4CF3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9" creationId="{6B90846D-73B6-8341-5904-E0D5C1A4E9A8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10" creationId="{5D5ECAD3-7993-35F0-88C0-13CB589ABD1F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11" creationId="{7D820810-6BE3-316C-F3E6-A059267EDE31}"/>
          </ac:spMkLst>
        </pc:spChg>
        <pc:spChg chg="add del mod">
          <ac:chgData name="ab.soheil@nyu.edu" userId="d71572ce-aea6-4a3a-9d7a-c1bc96c12f67" providerId="ADAL" clId="{ED41F9C1-8274-4F08-8693-1523C4FF26CB}" dt="2022-08-21T21:59:15.936" v="1141"/>
          <ac:spMkLst>
            <pc:docMk/>
            <pc:sldMk cId="1410508853" sldId="930"/>
            <ac:spMk id="12" creationId="{17FC3586-6FDC-0FAA-4569-DD73641E57B7}"/>
          </ac:spMkLst>
        </pc:spChg>
        <pc:spChg chg="add del mod">
          <ac:chgData name="ab.soheil@nyu.edu" userId="d71572ce-aea6-4a3a-9d7a-c1bc96c12f67" providerId="ADAL" clId="{ED41F9C1-8274-4F08-8693-1523C4FF26CB}" dt="2022-08-21T21:59:20.887" v="1149"/>
          <ac:spMkLst>
            <pc:docMk/>
            <pc:sldMk cId="1410508853" sldId="930"/>
            <ac:spMk id="13" creationId="{277BE658-4678-6E8B-48CD-2FBCFCB6F829}"/>
          </ac:spMkLst>
        </pc:spChg>
        <pc:spChg chg="add mod">
          <ac:chgData name="ab.soheil@nyu.edu" userId="d71572ce-aea6-4a3a-9d7a-c1bc96c12f67" providerId="ADAL" clId="{ED41F9C1-8274-4F08-8693-1523C4FF26CB}" dt="2022-08-21T22:09:59.556" v="1198" actId="6549"/>
          <ac:spMkLst>
            <pc:docMk/>
            <pc:sldMk cId="1410508853" sldId="930"/>
            <ac:spMk id="15" creationId="{C2486179-EF01-0863-2F60-CA2F5253B5CD}"/>
          </ac:spMkLst>
        </pc:spChg>
        <pc:spChg chg="add mod">
          <ac:chgData name="ab.soheil@nyu.edu" userId="d71572ce-aea6-4a3a-9d7a-c1bc96c12f67" providerId="ADAL" clId="{ED41F9C1-8274-4F08-8693-1523C4FF26CB}" dt="2022-08-21T22:10:58.760" v="1260" actId="1038"/>
          <ac:spMkLst>
            <pc:docMk/>
            <pc:sldMk cId="1410508853" sldId="930"/>
            <ac:spMk id="16" creationId="{2C96D701-E446-0FBE-E4E9-7D37BD4DA8FB}"/>
          </ac:spMkLst>
        </pc:spChg>
        <pc:spChg chg="add del mod">
          <ac:chgData name="ab.soheil@nyu.edu" userId="d71572ce-aea6-4a3a-9d7a-c1bc96c12f67" providerId="ADAL" clId="{ED41F9C1-8274-4F08-8693-1523C4FF26CB}" dt="2022-08-21T22:10:01.809" v="1199" actId="478"/>
          <ac:spMkLst>
            <pc:docMk/>
            <pc:sldMk cId="1410508853" sldId="930"/>
            <ac:spMk id="17" creationId="{1E9BF60E-1ADF-4F15-568A-82007C4143ED}"/>
          </ac:spMkLst>
        </pc:spChg>
        <pc:spChg chg="add mod">
          <ac:chgData name="ab.soheil@nyu.edu" userId="d71572ce-aea6-4a3a-9d7a-c1bc96c12f67" providerId="ADAL" clId="{ED41F9C1-8274-4F08-8693-1523C4FF26CB}" dt="2022-08-21T22:10:57.061" v="1256" actId="1037"/>
          <ac:spMkLst>
            <pc:docMk/>
            <pc:sldMk cId="1410508853" sldId="930"/>
            <ac:spMk id="18" creationId="{C67ACE4F-B9A6-745F-4A58-DE23C153C428}"/>
          </ac:spMkLst>
        </pc:spChg>
        <pc:spChg chg="add del mod">
          <ac:chgData name="ab.soheil@nyu.edu" userId="d71572ce-aea6-4a3a-9d7a-c1bc96c12f67" providerId="ADAL" clId="{ED41F9C1-8274-4F08-8693-1523C4FF26CB}" dt="2022-08-28T14:48:43.046" v="4469" actId="478"/>
          <ac:spMkLst>
            <pc:docMk/>
            <pc:sldMk cId="1410508853" sldId="930"/>
            <ac:spMk id="19" creationId="{425A2802-1E15-2741-7CA0-4B50E6F60804}"/>
          </ac:spMkLst>
        </pc:spChg>
        <pc:spChg chg="add mod">
          <ac:chgData name="ab.soheil@nyu.edu" userId="d71572ce-aea6-4a3a-9d7a-c1bc96c12f67" providerId="ADAL" clId="{ED41F9C1-8274-4F08-8693-1523C4FF26CB}" dt="2022-08-21T22:12:29.006" v="1319" actId="13822"/>
          <ac:spMkLst>
            <pc:docMk/>
            <pc:sldMk cId="1410508853" sldId="930"/>
            <ac:spMk id="20" creationId="{CE9877DB-2537-4FC9-0B41-D96621B4E83A}"/>
          </ac:spMkLst>
        </pc:spChg>
        <pc:grpChg chg="add mod">
          <ac:chgData name="ab.soheil@nyu.edu" userId="d71572ce-aea6-4a3a-9d7a-c1bc96c12f67" providerId="ADAL" clId="{ED41F9C1-8274-4F08-8693-1523C4FF26CB}" dt="2022-08-21T21:58:50.232" v="1137" actId="1076"/>
          <ac:grpSpMkLst>
            <pc:docMk/>
            <pc:sldMk cId="1410508853" sldId="930"/>
            <ac:grpSpMk id="5" creationId="{6D1EA0C9-572D-41C8-18DF-51363F21C7BC}"/>
          </ac:grpSpMkLst>
        </pc:grpChg>
        <pc:picChg chg="mod">
          <ac:chgData name="ab.soheil@nyu.edu" userId="d71572ce-aea6-4a3a-9d7a-c1bc96c12f67" providerId="ADAL" clId="{ED41F9C1-8274-4F08-8693-1523C4FF26CB}" dt="2022-08-21T21:58:39.877" v="1133"/>
          <ac:picMkLst>
            <pc:docMk/>
            <pc:sldMk cId="1410508853" sldId="930"/>
            <ac:picMk id="6" creationId="{ECD9540A-9031-03BA-AC2A-A3FA355F1BCA}"/>
          </ac:picMkLst>
        </pc:picChg>
        <pc:picChg chg="mod">
          <ac:chgData name="ab.soheil@nyu.edu" userId="d71572ce-aea6-4a3a-9d7a-c1bc96c12f67" providerId="ADAL" clId="{ED41F9C1-8274-4F08-8693-1523C4FF26CB}" dt="2022-08-21T21:58:39.877" v="1133"/>
          <ac:picMkLst>
            <pc:docMk/>
            <pc:sldMk cId="1410508853" sldId="930"/>
            <ac:picMk id="7" creationId="{0FDB7BBA-4F7C-D1F4-25D5-2A9CB8568CE4}"/>
          </ac:picMkLst>
        </pc:picChg>
        <pc:picChg chg="add del mod">
          <ac:chgData name="ab.soheil@nyu.edu" userId="d71572ce-aea6-4a3a-9d7a-c1bc96c12f67" providerId="ADAL" clId="{ED41F9C1-8274-4F08-8693-1523C4FF26CB}" dt="2022-08-21T21:59:31.229" v="1153" actId="478"/>
          <ac:picMkLst>
            <pc:docMk/>
            <pc:sldMk cId="1410508853" sldId="930"/>
            <ac:picMk id="14" creationId="{FFB11BDC-A22A-718E-F017-B4370AF7B133}"/>
          </ac:picMkLst>
        </pc:picChg>
      </pc:sldChg>
      <pc:sldChg chg="new del">
        <pc:chgData name="ab.soheil@nyu.edu" userId="d71572ce-aea6-4a3a-9d7a-c1bc96c12f67" providerId="ADAL" clId="{ED41F9C1-8274-4F08-8693-1523C4FF26CB}" dt="2022-08-21T22:34:28.414" v="1616" actId="47"/>
        <pc:sldMkLst>
          <pc:docMk/>
          <pc:sldMk cId="1300961145" sldId="931"/>
        </pc:sldMkLst>
      </pc:sldChg>
      <pc:sldChg chg="modSp add mod modClrScheme chgLayout">
        <pc:chgData name="ab.soheil@nyu.edu" userId="d71572ce-aea6-4a3a-9d7a-c1bc96c12f67" providerId="ADAL" clId="{ED41F9C1-8274-4F08-8693-1523C4FF26CB}" dt="2022-08-21T22:28:39.138" v="1614" actId="6549"/>
        <pc:sldMkLst>
          <pc:docMk/>
          <pc:sldMk cId="1442718002" sldId="932"/>
        </pc:sldMkLst>
        <pc:spChg chg="mod ord">
          <ac:chgData name="ab.soheil@nyu.edu" userId="d71572ce-aea6-4a3a-9d7a-c1bc96c12f67" providerId="ADAL" clId="{ED41F9C1-8274-4F08-8693-1523C4FF26CB}" dt="2022-08-21T22:21:41.299" v="1468" actId="115"/>
          <ac:spMkLst>
            <pc:docMk/>
            <pc:sldMk cId="1442718002" sldId="93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28:39.138" v="1614" actId="6549"/>
          <ac:spMkLst>
            <pc:docMk/>
            <pc:sldMk cId="1442718002" sldId="932"/>
            <ac:spMk id="3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1T22:44:02.128" v="1873" actId="20577"/>
        <pc:sldMkLst>
          <pc:docMk/>
          <pc:sldMk cId="1621410699" sldId="938"/>
        </pc:sldMkLst>
        <pc:spChg chg="mod ord">
          <ac:chgData name="ab.soheil@nyu.edu" userId="d71572ce-aea6-4a3a-9d7a-c1bc96c12f67" providerId="ADAL" clId="{ED41F9C1-8274-4F08-8693-1523C4FF26CB}" dt="2022-08-21T22:44:02.128" v="1873" actId="20577"/>
          <ac:spMkLst>
            <pc:docMk/>
            <pc:sldMk cId="1621410699" sldId="938"/>
            <ac:spMk id="4096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41:29.623" v="1816" actId="20577"/>
          <ac:spMkLst>
            <pc:docMk/>
            <pc:sldMk cId="1621410699" sldId="938"/>
            <ac:spMk id="181862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48:04.910" v="1960" actId="14100"/>
        <pc:sldMkLst>
          <pc:docMk/>
          <pc:sldMk cId="683573071" sldId="939"/>
        </pc:sldMkLst>
        <pc:spChg chg="mod">
          <ac:chgData name="ab.soheil@nyu.edu" userId="d71572ce-aea6-4a3a-9d7a-c1bc96c12f67" providerId="ADAL" clId="{ED41F9C1-8274-4F08-8693-1523C4FF26CB}" dt="2022-08-21T22:45:10.388" v="1876" actId="1076"/>
          <ac:spMkLst>
            <pc:docMk/>
            <pc:sldMk cId="683573071" sldId="939"/>
            <ac:spMk id="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39:12.972" v="1736" actId="700"/>
          <ac:spMkLst>
            <pc:docMk/>
            <pc:sldMk cId="683573071" sldId="939"/>
            <ac:spMk id="116736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48:04.910" v="1960" actId="14100"/>
          <ac:spMkLst>
            <pc:docMk/>
            <pc:sldMk cId="683573071" sldId="939"/>
            <ac:spMk id="1167363" creationId="{00000000-0000-0000-0000-000000000000}"/>
          </ac:spMkLst>
        </pc:spChg>
      </pc:sldChg>
      <pc:sldChg chg="addSp delSp modSp add mod modClrScheme delAnim modAnim chgLayout">
        <pc:chgData name="ab.soheil@nyu.edu" userId="d71572ce-aea6-4a3a-9d7a-c1bc96c12f67" providerId="ADAL" clId="{ED41F9C1-8274-4F08-8693-1523C4FF26CB}" dt="2022-08-21T23:38:16.660" v="3494" actId="1038"/>
        <pc:sldMkLst>
          <pc:docMk/>
          <pc:sldMk cId="1170098565" sldId="1011"/>
        </pc:sldMkLst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6" creationId="{0FED16D5-AE5B-9D36-3445-FB475A712A1E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7" creationId="{817B22AA-7423-4F24-C381-B3A989DD6F2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8" creationId="{46007203-FFA6-CA19-6FCE-A3FB4B94B0E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9" creationId="{87423274-A918-126C-D434-02344CB2C48D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0" creationId="{DA20432D-8567-4DC5-57FC-368BED6993F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1" creationId="{54C4EA78-C851-7B3B-79CC-288757302858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2" creationId="{3077E4A6-6BD9-16F3-0EC7-8ED35CDF4EB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3" creationId="{385EEFE5-1C3D-0253-F5BA-488311468C64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5" creationId="{203F22F6-302D-7C91-2DC8-BBE73052DD0D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6" creationId="{2AA61177-BF33-F22A-3767-A8ED3BC14C0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7" creationId="{364429E0-4615-9502-288C-41008DF12D51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8" creationId="{6C84E248-4885-7124-08A9-184A51E69247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9" creationId="{9AACF9E0-F7E5-B079-97E9-B8853BC24A3B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0" creationId="{4EF31643-6788-EE01-9BAC-ABE8A2EB8811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1" creationId="{8D9A35A6-D93C-9BB6-9A4D-EB4BDC5C0886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2" creationId="{1E850840-9877-E2B4-51B1-D53EB310B14C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3" creationId="{A04E95D1-D91D-8726-4A01-4A6D95644478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4" creationId="{E9A56F42-279F-689C-324B-E9EF716755DF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6" creationId="{0E8F3F45-C45D-22CF-8361-185BC0889268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7" creationId="{85D2EE35-FFEF-B166-62AC-C46542F46F7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9" creationId="{A4364F7D-D208-D313-9700-DABC187402B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0" creationId="{EB14CAD4-6903-2C6D-FCF3-81D18C32737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1" creationId="{E37C0CDB-DCE3-7D03-E14D-545321E2B67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2" creationId="{FB345968-01CC-A5DD-67D9-3EA0DDEAF43E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3" creationId="{49052562-8F1B-6597-8FBB-0C711E2904B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4" creationId="{04E7B7D3-550D-9D8F-10EB-749BFA82C2C2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6" creationId="{295A342F-7D4A-D816-DE29-FE4ED87A112F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7" creationId="{107F0BC4-BE95-EF1C-D1E7-16AF3FB57986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8" creationId="{D4374028-FE3C-2786-B2BE-1148DC027B37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9" creationId="{ED2497E9-0C92-B8E1-846E-B8F58964B550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0" creationId="{B14F4C7E-DE7A-5E33-50CB-96161F6F91A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1" creationId="{3D11E503-60CA-C2D1-11DF-419C9185542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2" creationId="{A0C6EBA5-66E3-D283-3CFD-CDBDDF661333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3" creationId="{63EE0071-BB07-89B7-F4D7-EA70DC324BD6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4" creationId="{7993EF67-E5BA-424E-F68A-40ED192190B2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5" creationId="{A8A25ECB-84C3-9160-A0E4-F2300E6A3D1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6" creationId="{95D7F26C-8D7F-8AA7-2BCF-DD1BDC4B2CC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7" creationId="{5863044C-9407-6401-5044-A7F647C51407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49" creationId="{C23177DB-8341-0699-8595-ED4F453F893D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0" creationId="{01A73908-3F2F-F773-DF76-61E96E369995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1" creationId="{4D7FB38A-8B56-BD68-A6CF-A739DE597078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2" creationId="{AB92CE1E-FB81-841D-E05D-696505ABB01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3" creationId="{D478EDED-2AEE-C0C1-6740-B955379A9F27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4" creationId="{A8FB8237-1C5A-7315-6FA5-7776602C1F1D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5" creationId="{AC19D1AD-111D-8DAF-561C-D40FA9F6274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6" creationId="{65D3128E-AA95-584F-979D-2074E58B409A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7" creationId="{FE0787DD-0B8D-7F70-784D-5E60CDC955B0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8" creationId="{88A14A77-9D47-45DE-81C7-3FF782D0A46A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0" creationId="{F7DE7450-B3B2-809D-DA20-63BF096BE06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1" creationId="{6A1C8852-D96C-1273-F507-11D2F4AA007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3" creationId="{22B95B7D-851C-0FC6-FCD4-06819A027B0E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80" creationId="{785CE3E8-BCED-007A-334E-D6AF4D9128CE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81" creationId="{C28606A1-507D-67C2-4C74-DFB71343EEC9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1170098565" sldId="1011"/>
            <ac:spMk id="7168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6:50.406" v="3359" actId="14100"/>
          <ac:spMkLst>
            <pc:docMk/>
            <pc:sldMk cId="1170098565" sldId="1011"/>
            <ac:spMk id="71683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4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6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7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9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0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92" creationId="{8A23E232-0C25-8280-AC50-7CA77EC5ABB1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3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4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8:10.289" v="3455" actId="1037"/>
          <ac:spMkLst>
            <pc:docMk/>
            <pc:sldMk cId="1170098565" sldId="1011"/>
            <ac:spMk id="7169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8:13.652" v="3471" actId="1037"/>
          <ac:spMkLst>
            <pc:docMk/>
            <pc:sldMk cId="1170098565" sldId="1011"/>
            <ac:spMk id="7169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99" creationId="{3EF3C2DB-05D9-059D-614F-1C630C38E71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00" creationId="{7C869919-08BA-2267-0CE3-54B925210AE2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0" creationId="{F05EAFE4-EDA2-9722-67FE-CD98B50F2A2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1" creationId="{82CDEC01-EBF6-85BC-4322-929C1C2F9B8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2" creationId="{9D2765BC-EDCB-7C93-8E0B-4EBCF60193E8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3" creationId="{F59BDEB8-2CC4-0809-D84E-B004E11C0FEF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4" creationId="{6A7D2E33-F476-FB4F-6F4F-F440D6E2FC2C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5" creationId="{95D9C110-5F4F-5D4C-FFB9-FB08CECCF017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6" creationId="{026B82CA-6DAE-46B5-EBDA-4D03F2752149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7" creationId="{05ABD53B-EE94-632C-05E0-3073A6875826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28" creationId="{369FA543-480E-BA28-21D8-26ADF2239D9A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29" creationId="{B0C1F263-1129-1FA6-E2F4-AB5F90A1CFDF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30" creationId="{2BE7ED6B-C8B6-9495-5E9C-BD44BA2496CA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31" creationId="{11C657A1-7295-C7F7-F87B-D3DDE292D22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3" creationId="{25EE5FA0-EAE6-8735-A7BF-A20E05EC3EC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4" creationId="{37574141-AF47-BFAA-AF4C-D4C56D3E6E4D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5" creationId="{30576B43-B88F-D933-FAF1-315562B4A8A9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6" creationId="{F46484FB-6B2C-FBAA-5863-321AB044DF1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7" creationId="{98D61F7E-A461-E7C7-8AE5-82F1B4BAC4B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8" creationId="{1D95A6D1-AD0D-7BA2-7AC4-128F4303865B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39" creationId="{A6A9B7B6-D3F0-78A5-8AAB-FC5A167A6541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40" creationId="{9F8059CA-6F63-E27D-4822-6F25F7BFE7C0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41" creationId="{4950A890-0C6F-10A1-0585-F9EE8A7844F6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42" creationId="{B50AEDF7-5168-3B77-DDB5-E5CBAACFB8D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4" creationId="{E9932136-7167-5D1F-3DBE-4BB7DD3FE82A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5" creationId="{CBED9FAB-234F-6E7C-ACCC-57B3100CFADA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7" creationId="{F9766DEC-48C2-1988-77A1-B7153F7376E4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8" creationId="{DC71126E-CBAA-05CB-8BA5-59590983149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9" creationId="{28A3BFBE-CDBB-81FA-4E47-F889174BE880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0" creationId="{85379A49-16C6-B18C-C28C-DF2A0A0941D0}"/>
          </ac:spMkLst>
        </pc:spChg>
        <pc:spChg chg="mod">
          <ac:chgData name="ab.soheil@nyu.edu" userId="d71572ce-aea6-4a3a-9d7a-c1bc96c12f67" providerId="ADAL" clId="{ED41F9C1-8274-4F08-8693-1523C4FF26CB}" dt="2022-08-21T23:37:45.859" v="3373" actId="1076"/>
          <ac:spMkLst>
            <pc:docMk/>
            <pc:sldMk cId="1170098565" sldId="1011"/>
            <ac:spMk id="71751" creationId="{07BDC865-731A-335C-F49A-52C665520A40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2" creationId="{1B48D6A2-C005-EAD8-0FB9-E0AB3E8E3044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4" creationId="{48142100-E84A-2984-EF6D-0E3A1B9FBD01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5" creationId="{C4B9867C-26C5-613C-3805-B96CB3BE4D8D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6" creationId="{57D5ED32-5E2A-F177-EEBC-D63C4C12F811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7" creationId="{22D2601F-72C0-2F48-AE0B-10609CD6EF91}"/>
          </ac:spMkLst>
        </pc:s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2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3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4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5" creationId="{00000000-0000-0000-0000-000000000000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14" creationId="{DC2A6D1F-7B41-AAA3-1DC6-6F6D15ABC8D1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25" creationId="{76613944-5A92-B9BF-278D-A5338BFD93BD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28" creationId="{4A3978A7-F38F-58D4-DADE-602FF103F0C8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35" creationId="{7451CC22-4843-C9E6-0FFC-6E2724C8F603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48" creationId="{20E6BDAC-D360-7B7B-A3DC-AF3E07DC8CEA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59" creationId="{B8493092-4CAA-3A94-BE8B-18C1CE59FC40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62" creationId="{7EB362BA-85CB-765B-FFB8-7943113E647D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71701" creationId="{08CFD09F-68D8-DF2A-40C5-6F62AAC799F4}"/>
          </ac:grpSpMkLst>
        </pc:grpChg>
        <pc:grpChg chg="add mod">
          <ac:chgData name="ab.soheil@nyu.edu" userId="d71572ce-aea6-4a3a-9d7a-c1bc96c12f67" providerId="ADAL" clId="{ED41F9C1-8274-4F08-8693-1523C4FF26CB}" dt="2022-08-21T23:38:16.660" v="3494" actId="1038"/>
          <ac:grpSpMkLst>
            <pc:docMk/>
            <pc:sldMk cId="1170098565" sldId="1011"/>
            <ac:grpSpMk id="71732" creationId="{48E2A1A7-BD90-7923-241A-F241346273B6}"/>
          </ac:grpSpMkLst>
        </pc:grpChg>
        <pc:grpChg chg="add mod">
          <ac:chgData name="ab.soheil@nyu.edu" userId="d71572ce-aea6-4a3a-9d7a-c1bc96c12f67" providerId="ADAL" clId="{ED41F9C1-8274-4F08-8693-1523C4FF26CB}" dt="2022-08-21T23:38:16.660" v="3494" actId="1038"/>
          <ac:grpSpMkLst>
            <pc:docMk/>
            <pc:sldMk cId="1170098565" sldId="1011"/>
            <ac:grpSpMk id="71743" creationId="{C151ECA7-2A24-A4BD-E8A6-9BB2BD172CA2}"/>
          </ac:grpSpMkLst>
        </pc:grpChg>
        <pc:grpChg chg="add mod">
          <ac:chgData name="ab.soheil@nyu.edu" userId="d71572ce-aea6-4a3a-9d7a-c1bc96c12f67" providerId="ADAL" clId="{ED41F9C1-8274-4F08-8693-1523C4FF26CB}" dt="2022-08-21T23:38:07.683" v="3432" actId="1037"/>
          <ac:grpSpMkLst>
            <pc:docMk/>
            <pc:sldMk cId="1170098565" sldId="1011"/>
            <ac:grpSpMk id="71746" creationId="{B190A398-E44D-0180-F0AB-BF19AEF43A9F}"/>
          </ac:grpSpMkLst>
        </pc:grpChg>
        <pc:grpChg chg="add mod">
          <ac:chgData name="ab.soheil@nyu.edu" userId="d71572ce-aea6-4a3a-9d7a-c1bc96c12f67" providerId="ADAL" clId="{ED41F9C1-8274-4F08-8693-1523C4FF26CB}" dt="2022-08-21T23:38:07.683" v="3432" actId="1037"/>
          <ac:grpSpMkLst>
            <pc:docMk/>
            <pc:sldMk cId="1170098565" sldId="1011"/>
            <ac:grpSpMk id="71753" creationId="{156AEE50-AE07-08A1-6F61-EB0E3D63820A}"/>
          </ac:grpSpMkLst>
        </pc:grpChg>
      </pc:sldChg>
      <pc:sldChg chg="addSp delSp modSp add mod modClrScheme delAnim modAnim chgLayout">
        <pc:chgData name="ab.soheil@nyu.edu" userId="d71572ce-aea6-4a3a-9d7a-c1bc96c12f67" providerId="ADAL" clId="{ED41F9C1-8274-4F08-8693-1523C4FF26CB}" dt="2022-08-21T23:35:42.726" v="3358" actId="1038"/>
        <pc:sldMkLst>
          <pc:docMk/>
          <pc:sldMk cId="3799088749" sldId="1012"/>
        </pc:sldMkLst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5" creationId="{78A3B723-6AA9-07AB-A176-BE0131D14F52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6" creationId="{B7487981-6B42-3A5F-747A-782243A7DF58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7" creationId="{5B4D723F-B09C-642C-7917-F258983B4A60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9" creationId="{7BF6266E-592B-8A9D-E789-D778187C8AD3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0" creationId="{990E50FF-FB98-BAE9-BDD8-E8B759D65DC3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1" creationId="{C10B9105-4AEF-D2D0-F2DF-75947DB6EFC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2" creationId="{96AE5EA7-9BB1-0D01-3463-692EE225C397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3" creationId="{F800B732-65B0-D2A6-1364-270AF2960893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4" creationId="{9BCD771F-A4EF-08A6-6456-7A5024A25E41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5" creationId="{6A0D23A1-3FFD-3A8D-41C1-782A8100D5DB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7" creationId="{586EF4A9-BBB9-61A4-5B03-BCE81DEF2A9A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8" creationId="{94093D02-5DD9-8458-F9B9-12357E6C2D3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9" creationId="{C0735F91-7C7F-0CDB-48BD-F1259623C5A8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0" creationId="{E992FE9E-5A60-871E-F22B-D53721319E0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1" creationId="{0B19EA10-40B7-115D-F500-BE63E87678DF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3" creationId="{ED1B5839-1598-1F0F-0459-1F0D16F03E64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4" creationId="{4D1263FB-8858-47CA-501B-21DCA4056F1B}"/>
          </ac:spMkLst>
        </pc:spChg>
        <pc:spChg chg="del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25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26" creationId="{00000000-0000-0000-0000-000000000000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27" creationId="{4B94D819-F70A-CEB7-86AE-A70BF3B6E701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28" creationId="{E513E4D8-9D5F-BCA3-BE57-957BF5FC1AB8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29" creationId="{A471DC4A-80D5-E4E2-BB6C-DB62D2FB984D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0" creationId="{85E7660B-C1F3-1267-6147-31C8BAA160B3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1" creationId="{E3F41F42-9910-3049-0846-085D110549ED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3" creationId="{40757055-649D-C922-D6B7-58946457DB8B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4" creationId="{5C6B7400-738C-C8CB-109C-82AC75ECF1E9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5" creationId="{872F6558-E69D-6EEA-6699-760099CD7505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6" creationId="{516919E5-383F-99A8-2E78-9F71D654A83F}"/>
          </ac:spMkLst>
        </pc:spChg>
        <pc:spChg chg="add mod">
          <ac:chgData name="ab.soheil@nyu.edu" userId="d71572ce-aea6-4a3a-9d7a-c1bc96c12f67" providerId="ADAL" clId="{ED41F9C1-8274-4F08-8693-1523C4FF26CB}" dt="2022-08-21T23:35:42.726" v="3358" actId="1038"/>
          <ac:spMkLst>
            <pc:docMk/>
            <pc:sldMk cId="3799088749" sldId="1012"/>
            <ac:spMk id="37" creationId="{EBC60CBC-2197-1D64-5401-4638CDDB51FA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8" creationId="{66D963B3-F51E-709F-194C-7F5BC64F7E1D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9" creationId="{46391EBF-1299-4498-8FAF-D605199F3AB7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1" creationId="{40DAD190-2A20-9201-3292-198C5C52177B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2" creationId="{F0876037-48BA-2D14-744D-144FA3F94998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3" creationId="{0C1D76F1-500C-EE0F-6B4D-E89CF8CDE9A3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4" creationId="{ADE71FEA-0ED3-9A4E-6FF3-74B677759AD6}"/>
          </ac:spMkLst>
        </pc:spChg>
        <pc:spChg chg="mod">
          <ac:chgData name="ab.soheil@nyu.edu" userId="d71572ce-aea6-4a3a-9d7a-c1bc96c12f67" providerId="ADAL" clId="{ED41F9C1-8274-4F08-8693-1523C4FF26CB}" dt="2022-08-21T23:35:36.069" v="3351" actId="1076"/>
          <ac:spMkLst>
            <pc:docMk/>
            <pc:sldMk cId="3799088749" sldId="1012"/>
            <ac:spMk id="45" creationId="{D526FD5C-3939-769E-43CC-6DEA9A8AAEB0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7" creationId="{2793861F-3BE6-B67D-1C09-9B30D2780567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8" creationId="{A1E10E2F-7B61-926F-5063-192096BBBD4B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49" creationId="{FA526366-CE3C-A1D9-F6B6-B459EFA5DAE1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50" creationId="{103FAC68-9254-04DD-6EEC-961DBA062E74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799088749" sldId="1012"/>
            <ac:spMk id="7373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1:08.405" v="3121" actId="1076"/>
          <ac:spMkLst>
            <pc:docMk/>
            <pc:sldMk cId="3799088749" sldId="1012"/>
            <ac:spMk id="73731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2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3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4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6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7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47.096" v="3342" actId="2085"/>
          <ac:spMkLst>
            <pc:docMk/>
            <pc:sldMk cId="3799088749" sldId="1012"/>
            <ac:spMk id="7374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36.395" v="3340" actId="208"/>
          <ac:spMkLst>
            <pc:docMk/>
            <pc:sldMk cId="3799088749" sldId="1012"/>
            <ac:spMk id="7375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36.395" v="3340" actId="208"/>
          <ac:spMkLst>
            <pc:docMk/>
            <pc:sldMk cId="3799088749" sldId="1012"/>
            <ac:spMk id="73752" creationId="{00000000-0000-0000-0000-000000000000}"/>
          </ac:spMkLst>
        </pc:s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2" creationId="{00000000-0000-0000-0000-000000000000}"/>
          </ac:grpSpMkLst>
        </pc:gr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3" creationId="{00000000-0000-0000-0000-000000000000}"/>
          </ac:grpSpMkLst>
        </pc:gr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4" creationId="{00000000-0000-0000-0000-000000000000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8" creationId="{F9B94369-EB48-A2DE-CFC8-640DD530F10B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16" creationId="{35913F73-818C-0CA7-7FCD-06EA20E885B8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22" creationId="{60534419-5E20-0F84-5490-4E85CB6231F5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32" creationId="{5C1C4F5A-EA9F-A610-8FCE-E67B26994118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40" creationId="{66FA6727-1A30-2DE2-2947-953833583421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46" creationId="{AA2C589B-0729-7FB1-E40A-D2151C4AF5B0}"/>
          </ac:grpSpMkLst>
        </pc:grpChg>
      </pc:sldChg>
      <pc:sldChg chg="modSp add mod modClrScheme modAnim chgLayout">
        <pc:chgData name="ab.soheil@nyu.edu" userId="d71572ce-aea6-4a3a-9d7a-c1bc96c12f67" providerId="ADAL" clId="{ED41F9C1-8274-4F08-8693-1523C4FF26CB}" dt="2022-08-21T23:14:01.040" v="2568" actId="6549"/>
        <pc:sldMkLst>
          <pc:docMk/>
          <pc:sldMk cId="1139141595" sldId="1014"/>
        </pc:sldMkLst>
        <pc:spChg chg="mod ord">
          <ac:chgData name="ab.soheil@nyu.edu" userId="d71572ce-aea6-4a3a-9d7a-c1bc96c12f67" providerId="ADAL" clId="{ED41F9C1-8274-4F08-8693-1523C4FF26CB}" dt="2022-08-21T23:12:24.632" v="2548" actId="20577"/>
          <ac:spMkLst>
            <pc:docMk/>
            <pc:sldMk cId="1139141595" sldId="1014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3:07.547" v="2560" actId="6549"/>
          <ac:spMkLst>
            <pc:docMk/>
            <pc:sldMk cId="1139141595" sldId="1014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7:39.697" v="2844" actId="113"/>
        <pc:sldMkLst>
          <pc:docMk/>
          <pc:sldMk cId="4293950886" sldId="1017"/>
        </pc:sldMkLst>
        <pc:spChg chg="mod ord">
          <ac:chgData name="ab.soheil@nyu.edu" userId="d71572ce-aea6-4a3a-9d7a-c1bc96c12f67" providerId="ADAL" clId="{ED41F9C1-8274-4F08-8693-1523C4FF26CB}" dt="2022-08-21T23:17:39.697" v="2844" actId="113"/>
          <ac:spMkLst>
            <pc:docMk/>
            <pc:sldMk cId="4293950886" sldId="1017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293950886" sldId="1017"/>
            <ac:spMk id="3" creationId="{00000000-0000-0000-0000-000000000000}"/>
          </ac:spMkLst>
        </pc:spChg>
      </pc:sldChg>
      <pc:sldChg chg="modSp add mod modClrScheme addAnim delAnim modAnim chgLayout">
        <pc:chgData name="ab.soheil@nyu.edu" userId="d71572ce-aea6-4a3a-9d7a-c1bc96c12f67" providerId="ADAL" clId="{ED41F9C1-8274-4F08-8693-1523C4FF26CB}" dt="2022-08-21T23:17:17.372" v="2842" actId="1076"/>
        <pc:sldMkLst>
          <pc:docMk/>
          <pc:sldMk cId="2879861557" sldId="1019"/>
        </pc:sldMkLst>
        <pc:spChg chg="mod ord">
          <ac:chgData name="ab.soheil@nyu.edu" userId="d71572ce-aea6-4a3a-9d7a-c1bc96c12f67" providerId="ADAL" clId="{ED41F9C1-8274-4F08-8693-1523C4FF26CB}" dt="2022-08-21T23:16:55.829" v="2839" actId="1038"/>
          <ac:spMkLst>
            <pc:docMk/>
            <pc:sldMk cId="2879861557" sldId="1019"/>
            <ac:spMk id="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17.372" v="2842" actId="1076"/>
          <ac:spMkLst>
            <pc:docMk/>
            <pc:sldMk cId="2879861557" sldId="1019"/>
            <ac:spMk id="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04.715" v="2841" actId="14100"/>
          <ac:spMkLst>
            <pc:docMk/>
            <pc:sldMk cId="2879861557" sldId="1019"/>
            <ac:spMk id="7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6:06.864" v="2611" actId="1035"/>
          <ac:spMkLst>
            <pc:docMk/>
            <pc:sldMk cId="2879861557" sldId="1019"/>
            <ac:spMk id="7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00.607" v="2840" actId="14100"/>
          <ac:spMkLst>
            <pc:docMk/>
            <pc:sldMk cId="2879861557" sldId="1019"/>
            <ac:spMk id="8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5:32.814" v="2586" actId="2711"/>
          <ac:spMkLst>
            <pc:docMk/>
            <pc:sldMk cId="2879861557" sldId="1019"/>
            <ac:spMk id="4711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8:26.379" v="2849" actId="404"/>
        <pc:sldMkLst>
          <pc:docMk/>
          <pc:sldMk cId="3217873227" sldId="1020"/>
        </pc:sldMkLst>
        <pc:spChg chg="mod ord">
          <ac:chgData name="ab.soheil@nyu.edu" userId="d71572ce-aea6-4a3a-9d7a-c1bc96c12f67" providerId="ADAL" clId="{ED41F9C1-8274-4F08-8693-1523C4FF26CB}" dt="2022-08-21T23:18:04.871" v="2845" actId="120"/>
          <ac:spMkLst>
            <pc:docMk/>
            <pc:sldMk cId="3217873227" sldId="1020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217873227" sldId="1020"/>
            <ac:spMk id="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8:26.379" v="2849" actId="404"/>
          <ac:spMkLst>
            <pc:docMk/>
            <pc:sldMk cId="3217873227" sldId="1020"/>
            <ac:spMk id="19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18:51.465" v="2853" actId="478"/>
        <pc:sldMkLst>
          <pc:docMk/>
          <pc:sldMk cId="119696529" sldId="1021"/>
        </pc:sldMkLst>
        <pc:spChg chg="add del mod ord">
          <ac:chgData name="ab.soheil@nyu.edu" userId="d71572ce-aea6-4a3a-9d7a-c1bc96c12f67" providerId="ADAL" clId="{ED41F9C1-8274-4F08-8693-1523C4FF26CB}" dt="2022-08-21T23:18:51.465" v="2853" actId="478"/>
          <ac:spMkLst>
            <pc:docMk/>
            <pc:sldMk cId="119696529" sldId="1021"/>
            <ac:spMk id="2" creationId="{DCCF359D-800B-5564-F556-7FDE4A6A4C90}"/>
          </ac:spMkLst>
        </pc:spChg>
        <pc:spChg chg="mod ord">
          <ac:chgData name="ab.soheil@nyu.edu" userId="d71572ce-aea6-4a3a-9d7a-c1bc96c12f67" providerId="ADAL" clId="{ED41F9C1-8274-4F08-8693-1523C4FF26CB}" dt="2022-08-21T23:18:42.300" v="2850" actId="120"/>
          <ac:spMkLst>
            <pc:docMk/>
            <pc:sldMk cId="119696529" sldId="1021"/>
            <ac:spMk id="40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19:02.366" v="2855" actId="478"/>
        <pc:sldMkLst>
          <pc:docMk/>
          <pc:sldMk cId="478231768" sldId="1022"/>
        </pc:sldMkLst>
        <pc:spChg chg="add del mod ord">
          <ac:chgData name="ab.soheil@nyu.edu" userId="d71572ce-aea6-4a3a-9d7a-c1bc96c12f67" providerId="ADAL" clId="{ED41F9C1-8274-4F08-8693-1523C4FF26CB}" dt="2022-08-21T23:19:02.366" v="2855" actId="478"/>
          <ac:spMkLst>
            <pc:docMk/>
            <pc:sldMk cId="478231768" sldId="1022"/>
            <ac:spMk id="2" creationId="{3C4BF6D3-E43B-2A42-148C-AF247EB6503A}"/>
          </ac:spMkLst>
        </pc:spChg>
        <pc:spChg chg="mod ord">
          <ac:chgData name="ab.soheil@nyu.edu" userId="d71572ce-aea6-4a3a-9d7a-c1bc96c12f67" providerId="ADAL" clId="{ED41F9C1-8274-4F08-8693-1523C4FF26CB}" dt="2022-08-21T23:18:58.693" v="2854" actId="120"/>
          <ac:spMkLst>
            <pc:docMk/>
            <pc:sldMk cId="478231768" sldId="1022"/>
            <ac:spMk id="4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9:37.475" v="2862" actId="20577"/>
        <pc:sldMkLst>
          <pc:docMk/>
          <pc:sldMk cId="1712223731" sldId="1023"/>
        </pc:sldMkLst>
        <pc:spChg chg="mod ord">
          <ac:chgData name="ab.soheil@nyu.edu" userId="d71572ce-aea6-4a3a-9d7a-c1bc96c12f67" providerId="ADAL" clId="{ED41F9C1-8274-4F08-8693-1523C4FF26CB}" dt="2022-08-21T23:19:25.524" v="2857" actId="2711"/>
          <ac:spMkLst>
            <pc:docMk/>
            <pc:sldMk cId="1712223731" sldId="1023"/>
            <ac:spMk id="532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9:37.475" v="2862" actId="20577"/>
          <ac:spMkLst>
            <pc:docMk/>
            <pc:sldMk cId="1712223731" sldId="1023"/>
            <ac:spMk id="55302" creationId="{00000000-0000-0000-0000-000000000000}"/>
          </ac:spMkLst>
        </pc:spChg>
      </pc:sldChg>
      <pc:sldChg chg="addSp delSp modSp add mod modClrScheme addAnim delAnim chgLayout">
        <pc:chgData name="ab.soheil@nyu.edu" userId="d71572ce-aea6-4a3a-9d7a-c1bc96c12f67" providerId="ADAL" clId="{ED41F9C1-8274-4F08-8693-1523C4FF26CB}" dt="2022-08-21T23:19:53.980" v="2866" actId="478"/>
        <pc:sldMkLst>
          <pc:docMk/>
          <pc:sldMk cId="391168170" sldId="1025"/>
        </pc:sldMkLst>
        <pc:spChg chg="add del mod ord">
          <ac:chgData name="ab.soheil@nyu.edu" userId="d71572ce-aea6-4a3a-9d7a-c1bc96c12f67" providerId="ADAL" clId="{ED41F9C1-8274-4F08-8693-1523C4FF26CB}" dt="2022-08-21T23:19:53.980" v="2866" actId="478"/>
          <ac:spMkLst>
            <pc:docMk/>
            <pc:sldMk cId="391168170" sldId="1025"/>
            <ac:spMk id="2" creationId="{F8D6D4C2-F1E2-A1BC-269B-92C2C8F746E6}"/>
          </ac:spMkLst>
        </pc:spChg>
        <pc:spChg chg="add del">
          <ac:chgData name="ab.soheil@nyu.edu" userId="d71572ce-aea6-4a3a-9d7a-c1bc96c12f67" providerId="ADAL" clId="{ED41F9C1-8274-4F08-8693-1523C4FF26CB}" dt="2022-08-21T23:19:52.653" v="2865" actId="478"/>
          <ac:spMkLst>
            <pc:docMk/>
            <pc:sldMk cId="391168170" sldId="1025"/>
            <ac:spMk id="2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9:49.028" v="2863" actId="120"/>
          <ac:spMkLst>
            <pc:docMk/>
            <pc:sldMk cId="391168170" sldId="1025"/>
            <ac:spMk id="4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29:43.319" v="3071" actId="1036"/>
        <pc:sldMkLst>
          <pc:docMk/>
          <pc:sldMk cId="3790769407" sldId="1026"/>
        </pc:sldMkLst>
        <pc:spChg chg="mod ord">
          <ac:chgData name="ab.soheil@nyu.edu" userId="d71572ce-aea6-4a3a-9d7a-c1bc96c12f67" providerId="ADAL" clId="{ED41F9C1-8274-4F08-8693-1523C4FF26CB}" dt="2022-08-21T23:27:12.175" v="3047" actId="2711"/>
          <ac:spMkLst>
            <pc:docMk/>
            <pc:sldMk cId="3790769407" sldId="1026"/>
            <ac:spMk id="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46.672" v="3060" actId="207"/>
          <ac:spMkLst>
            <pc:docMk/>
            <pc:sldMk cId="3790769407" sldId="1026"/>
            <ac:spMk id="5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43.474" v="3059" actId="207"/>
          <ac:spMkLst>
            <pc:docMk/>
            <pc:sldMk cId="3790769407" sldId="1026"/>
            <ac:spMk id="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6:56.296" v="3045" actId="2711"/>
          <ac:spMkLst>
            <pc:docMk/>
            <pc:sldMk cId="3790769407" sldId="1026"/>
            <ac:spMk id="6144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36.470" v="3057" actId="207"/>
          <ac:spMkLst>
            <pc:docMk/>
            <pc:sldMk cId="3790769407" sldId="1026"/>
            <ac:spMk id="6147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30.708" v="3054" actId="404"/>
          <ac:spMkLst>
            <pc:docMk/>
            <pc:sldMk cId="3790769407" sldId="1026"/>
            <ac:spMk id="6147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43.319" v="3071" actId="1036"/>
          <ac:spMkLst>
            <pc:docMk/>
            <pc:sldMk cId="3790769407" sldId="1026"/>
            <ac:spMk id="6147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01.280" v="3061" actId="2711"/>
          <ac:spMkLst>
            <pc:docMk/>
            <pc:sldMk cId="3790769407" sldId="1026"/>
            <ac:spMk id="6147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5.013" v="3050" actId="108"/>
          <ac:spMkLst>
            <pc:docMk/>
            <pc:sldMk cId="3790769407" sldId="1026"/>
            <ac:spMk id="197939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7.335" v="3051" actId="108"/>
          <ac:spMkLst>
            <pc:docMk/>
            <pc:sldMk cId="3790769407" sldId="1026"/>
            <ac:spMk id="197940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3.019" v="3049" actId="108"/>
          <ac:spMkLst>
            <pc:docMk/>
            <pc:sldMk cId="3790769407" sldId="1026"/>
            <ac:spMk id="197941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06.020" v="3048" actId="13822"/>
          <ac:spMkLst>
            <pc:docMk/>
            <pc:sldMk cId="3790769407" sldId="1026"/>
            <ac:spMk id="197941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14.401" v="3063" actId="1076"/>
          <ac:spMkLst>
            <pc:docMk/>
            <pc:sldMk cId="3790769407" sldId="1026"/>
            <ac:spMk id="197941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9.743" v="3052" actId="108"/>
          <ac:spMkLst>
            <pc:docMk/>
            <pc:sldMk cId="3790769407" sldId="1026"/>
            <ac:spMk id="1979432" creationId="{00000000-0000-0000-0000-000000000000}"/>
          </ac:spMkLst>
        </pc:spChg>
        <pc:grpChg chg="mod">
          <ac:chgData name="ab.soheil@nyu.edu" userId="d71572ce-aea6-4a3a-9d7a-c1bc96c12f67" providerId="ADAL" clId="{ED41F9C1-8274-4F08-8693-1523C4FF26CB}" dt="2022-08-21T23:29:32.984" v="3064" actId="14100"/>
          <ac:grpSpMkLst>
            <pc:docMk/>
            <pc:sldMk cId="3790769407" sldId="1026"/>
            <ac:grpSpMk id="8" creationId="{00000000-0000-0000-0000-000000000000}"/>
          </ac:grpSpMkLst>
        </pc:grpChg>
      </pc:sldChg>
      <pc:sldChg chg="addSp delSp modSp add mod modClrScheme chgLayout">
        <pc:chgData name="ab.soheil@nyu.edu" userId="d71572ce-aea6-4a3a-9d7a-c1bc96c12f67" providerId="ADAL" clId="{ED41F9C1-8274-4F08-8693-1523C4FF26CB}" dt="2022-08-21T23:22:19.754" v="2979" actId="14100"/>
        <pc:sldMkLst>
          <pc:docMk/>
          <pc:sldMk cId="656030744" sldId="1027"/>
        </pc:sldMkLst>
        <pc:spChg chg="mod">
          <ac:chgData name="ab.soheil@nyu.edu" userId="d71572ce-aea6-4a3a-9d7a-c1bc96c12f67" providerId="ADAL" clId="{ED41F9C1-8274-4F08-8693-1523C4FF26CB}" dt="2022-08-21T23:22:06.497" v="2975" actId="20577"/>
          <ac:spMkLst>
            <pc:docMk/>
            <pc:sldMk cId="656030744" sldId="1027"/>
            <ac:spMk id="3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1T23:20:24.237" v="2868" actId="478"/>
          <ac:spMkLst>
            <pc:docMk/>
            <pc:sldMk cId="656030744" sldId="1027"/>
            <ac:spMk id="4" creationId="{79297775-2699-4082-6244-E84658C65DCB}"/>
          </ac:spMkLst>
        </pc:spChg>
        <pc:spChg chg="mod">
          <ac:chgData name="ab.soheil@nyu.edu" userId="d71572ce-aea6-4a3a-9d7a-c1bc96c12f67" providerId="ADAL" clId="{ED41F9C1-8274-4F08-8693-1523C4FF26CB}" dt="2022-08-21T23:22:12.501" v="2978" actId="6549"/>
          <ac:spMkLst>
            <pc:docMk/>
            <pc:sldMk cId="656030744" sldId="1027"/>
            <ac:spMk id="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11.271" v="2977" actId="6549"/>
          <ac:spMkLst>
            <pc:docMk/>
            <pc:sldMk cId="656030744" sldId="1027"/>
            <ac:spMk id="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09.890" v="2976" actId="6549"/>
          <ac:spMkLst>
            <pc:docMk/>
            <pc:sldMk cId="656030744" sldId="1027"/>
            <ac:spMk id="1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19.754" v="2979" actId="14100"/>
          <ac:spMkLst>
            <pc:docMk/>
            <pc:sldMk cId="656030744" sldId="1027"/>
            <ac:spMk id="2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0:17.242" v="2867" actId="120"/>
          <ac:spMkLst>
            <pc:docMk/>
            <pc:sldMk cId="656030744" sldId="1027"/>
            <ac:spMk id="40" creationId="{00000000-0000-0000-0000-000000000000}"/>
          </ac:spMkLst>
        </pc:spChg>
        <pc:grpChg chg="mod">
          <ac:chgData name="ab.soheil@nyu.edu" userId="d71572ce-aea6-4a3a-9d7a-c1bc96c12f67" providerId="ADAL" clId="{ED41F9C1-8274-4F08-8693-1523C4FF26CB}" dt="2022-08-21T23:21:37.985" v="2930" actId="1037"/>
          <ac:grpSpMkLst>
            <pc:docMk/>
            <pc:sldMk cId="656030744" sldId="1027"/>
            <ac:grpSpMk id="2" creationId="{00000000-0000-0000-0000-000000000000}"/>
          </ac:grpSpMkLst>
        </pc:grpChg>
      </pc:sldChg>
      <pc:sldChg chg="modSp add mod modClrScheme chgLayout">
        <pc:chgData name="ab.soheil@nyu.edu" userId="d71572ce-aea6-4a3a-9d7a-c1bc96c12f67" providerId="ADAL" clId="{ED41F9C1-8274-4F08-8693-1523C4FF26CB}" dt="2022-08-21T23:25:16.240" v="3029" actId="20577"/>
        <pc:sldMkLst>
          <pc:docMk/>
          <pc:sldMk cId="3270348819" sldId="1028"/>
        </pc:sldMkLst>
        <pc:spChg chg="mod ord">
          <ac:chgData name="ab.soheil@nyu.edu" userId="d71572ce-aea6-4a3a-9d7a-c1bc96c12f67" providerId="ADAL" clId="{ED41F9C1-8274-4F08-8693-1523C4FF26CB}" dt="2022-08-21T23:22:32.775" v="2980" actId="14100"/>
          <ac:spMkLst>
            <pc:docMk/>
            <pc:sldMk cId="3270348819" sldId="1028"/>
            <ac:spMk id="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4:15.088" v="3019" actId="207"/>
          <ac:spMkLst>
            <pc:docMk/>
            <pc:sldMk cId="3270348819" sldId="1028"/>
            <ac:spMk id="1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5:16.240" v="3029" actId="20577"/>
          <ac:spMkLst>
            <pc:docMk/>
            <pc:sldMk cId="3270348819" sldId="1028"/>
            <ac:spMk id="1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4:44.209" v="3024" actId="207"/>
          <ac:spMkLst>
            <pc:docMk/>
            <pc:sldMk cId="3270348819" sldId="1028"/>
            <ac:spMk id="1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42.130" v="2987" actId="404"/>
          <ac:spMkLst>
            <pc:docMk/>
            <pc:sldMk cId="3270348819" sldId="1028"/>
            <ac:spMk id="2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5:03.778" v="3026" actId="14100"/>
          <ac:spMkLst>
            <pc:docMk/>
            <pc:sldMk cId="3270348819" sldId="1028"/>
            <ac:spMk id="2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2:34.959" v="2981" actId="120"/>
          <ac:spMkLst>
            <pc:docMk/>
            <pc:sldMk cId="3270348819" sldId="1028"/>
            <ac:spMk id="40" creationId="{00000000-0000-0000-0000-000000000000}"/>
          </ac:spMkLst>
        </pc:spChg>
        <pc:cxnChg chg="mod">
          <ac:chgData name="ab.soheil@nyu.edu" userId="d71572ce-aea6-4a3a-9d7a-c1bc96c12f67" providerId="ADAL" clId="{ED41F9C1-8274-4F08-8693-1523C4FF26CB}" dt="2022-08-21T23:25:03.778" v="3026" actId="14100"/>
          <ac:cxnSpMkLst>
            <pc:docMk/>
            <pc:sldMk cId="3270348819" sldId="1028"/>
            <ac:cxnSpMk id="26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2:57:48.075" v="2069" actId="20577"/>
        <pc:sldMkLst>
          <pc:docMk/>
          <pc:sldMk cId="4121364102" sldId="1031"/>
        </pc:sldMkLst>
        <pc:spChg chg="mod ord">
          <ac:chgData name="ab.soheil@nyu.edu" userId="d71572ce-aea6-4a3a-9d7a-c1bc96c12f67" providerId="ADAL" clId="{ED41F9C1-8274-4F08-8693-1523C4FF26CB}" dt="2022-08-21T22:57:32.186" v="2064" actId="2711"/>
          <ac:spMkLst>
            <pc:docMk/>
            <pc:sldMk cId="4121364102" sldId="1031"/>
            <ac:spMk id="43011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7:48.075" v="2069" actId="20577"/>
          <ac:spMkLst>
            <pc:docMk/>
            <pc:sldMk cId="4121364102" sldId="1031"/>
            <ac:spMk id="4301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06:27.291" v="2504" actId="1037"/>
        <pc:sldMkLst>
          <pc:docMk/>
          <pc:sldMk cId="889205381" sldId="1032"/>
        </pc:sldMkLst>
        <pc:spChg chg="add del mod ord">
          <ac:chgData name="ab.soheil@nyu.edu" userId="d71572ce-aea6-4a3a-9d7a-c1bc96c12f67" providerId="ADAL" clId="{ED41F9C1-8274-4F08-8693-1523C4FF26CB}" dt="2022-08-21T22:58:09.469" v="2070" actId="478"/>
          <ac:spMkLst>
            <pc:docMk/>
            <pc:sldMk cId="889205381" sldId="1032"/>
            <ac:spMk id="2" creationId="{18F8A4CE-AC8E-6950-5C24-AE493D8D97C2}"/>
          </ac:spMkLst>
        </pc:spChg>
        <pc:spChg chg="add mod ord">
          <ac:chgData name="ab.soheil@nyu.edu" userId="d71572ce-aea6-4a3a-9d7a-c1bc96c12f67" providerId="ADAL" clId="{ED41F9C1-8274-4F08-8693-1523C4FF26CB}" dt="2022-08-21T23:04:31.479" v="2424" actId="207"/>
          <ac:spMkLst>
            <pc:docMk/>
            <pc:sldMk cId="889205381" sldId="1032"/>
            <ac:spMk id="3" creationId="{C9210A75-2A4F-6912-A19B-6E21BC31AC28}"/>
          </ac:spMkLst>
        </pc:spChg>
        <pc:spChg chg="add mod">
          <ac:chgData name="ab.soheil@nyu.edu" userId="d71572ce-aea6-4a3a-9d7a-c1bc96c12f67" providerId="ADAL" clId="{ED41F9C1-8274-4F08-8693-1523C4FF26CB}" dt="2022-08-21T23:04:35.975" v="2425" actId="207"/>
          <ac:spMkLst>
            <pc:docMk/>
            <pc:sldMk cId="889205381" sldId="1032"/>
            <ac:spMk id="4" creationId="{0E50EB91-FDB0-8095-7A36-AA5DF585D8C9}"/>
          </ac:spMkLst>
        </pc:spChg>
        <pc:spChg chg="add mod ord">
          <ac:chgData name="ab.soheil@nyu.edu" userId="d71572ce-aea6-4a3a-9d7a-c1bc96c12f67" providerId="ADAL" clId="{ED41F9C1-8274-4F08-8693-1523C4FF26CB}" dt="2022-08-21T23:04:19.180" v="2422" actId="207"/>
          <ac:spMkLst>
            <pc:docMk/>
            <pc:sldMk cId="889205381" sldId="1032"/>
            <ac:spMk id="5" creationId="{6C081ACB-EA58-545D-1D41-E4ABE121FD3B}"/>
          </ac:spMkLst>
        </pc:spChg>
        <pc:spChg chg="add mod ord">
          <ac:chgData name="ab.soheil@nyu.edu" userId="d71572ce-aea6-4a3a-9d7a-c1bc96c12f67" providerId="ADAL" clId="{ED41F9C1-8274-4F08-8693-1523C4FF26CB}" dt="2022-08-21T23:04:23.271" v="2423" actId="207"/>
          <ac:spMkLst>
            <pc:docMk/>
            <pc:sldMk cId="889205381" sldId="1032"/>
            <ac:spMk id="6" creationId="{904A7490-E079-B0A4-8186-6595949E5F4B}"/>
          </ac:spMkLst>
        </pc:spChg>
        <pc:spChg chg="add mod">
          <ac:chgData name="ab.soheil@nyu.edu" userId="d71572ce-aea6-4a3a-9d7a-c1bc96c12f67" providerId="ADAL" clId="{ED41F9C1-8274-4F08-8693-1523C4FF26CB}" dt="2022-08-21T23:06:27.291" v="2504" actId="1037"/>
          <ac:spMkLst>
            <pc:docMk/>
            <pc:sldMk cId="889205381" sldId="1032"/>
            <ac:spMk id="12" creationId="{67C450A5-166B-9E2A-050E-19C637F48584}"/>
          </ac:spMkLst>
        </pc:spChg>
        <pc:spChg chg="add mod">
          <ac:chgData name="ab.soheil@nyu.edu" userId="d71572ce-aea6-4a3a-9d7a-c1bc96c12f67" providerId="ADAL" clId="{ED41F9C1-8274-4F08-8693-1523C4FF26CB}" dt="2022-08-21T23:04:45.768" v="2426" actId="207"/>
          <ac:spMkLst>
            <pc:docMk/>
            <pc:sldMk cId="889205381" sldId="1032"/>
            <ac:spMk id="13" creationId="{73B9A86F-0ECA-D20B-0B04-EE8F3CCBB535}"/>
          </ac:spMkLst>
        </pc:spChg>
        <pc:spChg chg="add mod">
          <ac:chgData name="ab.soheil@nyu.edu" userId="d71572ce-aea6-4a3a-9d7a-c1bc96c12f67" providerId="ADAL" clId="{ED41F9C1-8274-4F08-8693-1523C4FF26CB}" dt="2022-08-21T23:04:57.460" v="2427" actId="207"/>
          <ac:spMkLst>
            <pc:docMk/>
            <pc:sldMk cId="889205381" sldId="1032"/>
            <ac:spMk id="18" creationId="{3D9CCCD9-3EEA-083D-94CF-2FA85F4150D8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4506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889205381" sldId="1032"/>
            <ac:spMk id="45065" creationId="{00000000-0000-0000-0000-000000000000}"/>
          </ac:spMkLst>
        </pc:spChg>
        <pc:graphicFrameChg chg="del mod">
          <ac:chgData name="ab.soheil@nyu.edu" userId="d71572ce-aea6-4a3a-9d7a-c1bc96c12f67" providerId="ADAL" clId="{ED41F9C1-8274-4F08-8693-1523C4FF26CB}" dt="2022-08-21T23:00:49.869" v="2272" actId="478"/>
          <ac:graphicFrameMkLst>
            <pc:docMk/>
            <pc:sldMk cId="889205381" sldId="1032"/>
            <ac:graphicFrameMk id="45058" creationId="{00000000-0000-0000-0000-000000000000}"/>
          </ac:graphicFrameMkLst>
        </pc:graphicFrameChg>
        <pc:graphicFrameChg chg="del">
          <ac:chgData name="ab.soheil@nyu.edu" userId="d71572ce-aea6-4a3a-9d7a-c1bc96c12f67" providerId="ADAL" clId="{ED41F9C1-8274-4F08-8693-1523C4FF26CB}" dt="2022-08-21T23:02:02.593" v="2304" actId="478"/>
          <ac:graphicFrameMkLst>
            <pc:docMk/>
            <pc:sldMk cId="889205381" sldId="1032"/>
            <ac:graphicFrameMk id="45059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1.809" v="2384" actId="478"/>
          <ac:graphicFrameMkLst>
            <pc:docMk/>
            <pc:sldMk cId="889205381" sldId="1032"/>
            <ac:graphicFrameMk id="45060" creationId="{00000000-0000-0000-0000-000000000000}"/>
          </ac:graphicFrameMkLst>
        </pc:graphicFrameChg>
        <pc:graphicFrameChg chg="del">
          <ac:chgData name="ab.soheil@nyu.edu" userId="d71572ce-aea6-4a3a-9d7a-c1bc96c12f67" providerId="ADAL" clId="{ED41F9C1-8274-4F08-8693-1523C4FF26CB}" dt="2022-08-21T23:01:48.591" v="2281" actId="478"/>
          <ac:graphicFrameMkLst>
            <pc:docMk/>
            <pc:sldMk cId="889205381" sldId="1032"/>
            <ac:graphicFrameMk id="45061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3.317" v="2386" actId="478"/>
          <ac:graphicFrameMkLst>
            <pc:docMk/>
            <pc:sldMk cId="889205381" sldId="1032"/>
            <ac:graphicFrameMk id="45062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2.706" v="2385" actId="478"/>
          <ac:graphicFrameMkLst>
            <pc:docMk/>
            <pc:sldMk cId="889205381" sldId="1032"/>
            <ac:graphicFrameMk id="45063" creationId="{00000000-0000-0000-0000-000000000000}"/>
          </ac:graphicFrameMkLst>
        </pc:graphicFrameChg>
        <pc:cxnChg chg="add mod">
          <ac:chgData name="ab.soheil@nyu.edu" userId="d71572ce-aea6-4a3a-9d7a-c1bc96c12f67" providerId="ADAL" clId="{ED41F9C1-8274-4F08-8693-1523C4FF26CB}" dt="2022-08-21T23:03:48.897" v="2413" actId="14100"/>
          <ac:cxnSpMkLst>
            <pc:docMk/>
            <pc:sldMk cId="889205381" sldId="1032"/>
            <ac:cxnSpMk id="14" creationId="{516C7F8A-847F-94C8-F9BB-DC55EDEDAB1B}"/>
          </ac:cxnSpMkLst>
        </pc:cxnChg>
        <pc:cxnChg chg="mod">
          <ac:chgData name="ab.soheil@nyu.edu" userId="d71572ce-aea6-4a3a-9d7a-c1bc96c12f67" providerId="ADAL" clId="{ED41F9C1-8274-4F08-8693-1523C4FF26CB}" dt="2022-08-21T23:02:38.704" v="2371" actId="1037"/>
          <ac:cxnSpMkLst>
            <pc:docMk/>
            <pc:sldMk cId="889205381" sldId="1032"/>
            <ac:cxnSpMk id="45068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3:10.443" v="2398" actId="14100"/>
          <ac:cxnSpMkLst>
            <pc:docMk/>
            <pc:sldMk cId="889205381" sldId="1032"/>
            <ac:cxnSpMk id="45069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3:23.569" v="2402" actId="1076"/>
          <ac:cxnSpMkLst>
            <pc:docMk/>
            <pc:sldMk cId="889205381" sldId="1032"/>
            <ac:cxnSpMk id="45070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4:08.723" v="2420" actId="14100"/>
          <ac:cxnSpMkLst>
            <pc:docMk/>
            <pc:sldMk cId="889205381" sldId="1032"/>
            <ac:cxnSpMk id="45071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6:04.429" v="2485" actId="1036"/>
          <ac:cxnSpMkLst>
            <pc:docMk/>
            <pc:sldMk cId="889205381" sldId="1032"/>
            <ac:cxnSpMk id="45072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6:04.429" v="2485" actId="1036"/>
          <ac:cxnSpMkLst>
            <pc:docMk/>
            <pc:sldMk cId="889205381" sldId="1032"/>
            <ac:cxnSpMk id="45073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3:07:39.206" v="2511" actId="6549"/>
        <pc:sldMkLst>
          <pc:docMk/>
          <pc:sldMk cId="140515326" sldId="1033"/>
        </pc:sldMkLst>
        <pc:spChg chg="mod ord">
          <ac:chgData name="ab.soheil@nyu.edu" userId="d71572ce-aea6-4a3a-9d7a-c1bc96c12f67" providerId="ADAL" clId="{ED41F9C1-8274-4F08-8693-1523C4FF26CB}" dt="2022-08-21T23:07:39.206" v="2511" actId="6549"/>
          <ac:spMkLst>
            <pc:docMk/>
            <pc:sldMk cId="140515326" sldId="1033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7:28.295" v="2507" actId="2711"/>
          <ac:spMkLst>
            <pc:docMk/>
            <pc:sldMk cId="140515326" sldId="1033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56:58.434" v="2055" actId="700"/>
        <pc:sldMkLst>
          <pc:docMk/>
          <pc:sldMk cId="3478666986" sldId="1034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478666986" sldId="1034"/>
            <ac:spMk id="4096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478666986" sldId="1034"/>
            <ac:spMk id="1818627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1T23:30:42.178" v="3083" actId="5793"/>
        <pc:sldMkLst>
          <pc:docMk/>
          <pc:sldMk cId="434822173" sldId="1035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34822173" sldId="1035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0:42.178" v="3083" actId="5793"/>
          <ac:spMkLst>
            <pc:docMk/>
            <pc:sldMk cId="434822173" sldId="1035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07:59.587" v="2515" actId="2711"/>
        <pc:sldMkLst>
          <pc:docMk/>
          <pc:sldMk cId="1834978851" sldId="1036"/>
        </pc:sldMkLst>
        <pc:spChg chg="add del mod ord">
          <ac:chgData name="ab.soheil@nyu.edu" userId="d71572ce-aea6-4a3a-9d7a-c1bc96c12f67" providerId="ADAL" clId="{ED41F9C1-8274-4F08-8693-1523C4FF26CB}" dt="2022-08-21T23:05:28.501" v="2440" actId="478"/>
          <ac:spMkLst>
            <pc:docMk/>
            <pc:sldMk cId="1834978851" sldId="1036"/>
            <ac:spMk id="2" creationId="{3F66BA94-AB84-4ADA-2C43-2B70247AD17D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6" creationId="{BBFABFEF-16AC-E19E-5E1D-415A1522E930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7" creationId="{B153EE98-1C24-9EF1-0B8B-9A75EC4230DF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8" creationId="{2FAF6104-AE08-AE6D-7F94-F0913D671184}"/>
          </ac:spMkLst>
        </pc:spChg>
        <pc:spChg chg="mod">
          <ac:chgData name="ab.soheil@nyu.edu" userId="d71572ce-aea6-4a3a-9d7a-c1bc96c12f67" providerId="ADAL" clId="{ED41F9C1-8274-4F08-8693-1523C4FF26CB}" dt="2022-08-21T23:05:15.545" v="2434" actId="404"/>
          <ac:spMkLst>
            <pc:docMk/>
            <pc:sldMk cId="1834978851" sldId="1036"/>
            <ac:spMk id="9" creationId="{00000000-0000-0000-0000-000000000000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0" creationId="{B577A7B2-1CD8-71CB-DBA5-3AA708AA252B}"/>
          </ac:spMkLst>
        </pc:spChg>
        <pc:spChg chg="add mod">
          <ac:chgData name="ab.soheil@nyu.edu" userId="d71572ce-aea6-4a3a-9d7a-c1bc96c12f67" providerId="ADAL" clId="{ED41F9C1-8274-4F08-8693-1523C4FF26CB}" dt="2022-08-21T23:07:59.587" v="2515" actId="2711"/>
          <ac:spMkLst>
            <pc:docMk/>
            <pc:sldMk cId="1834978851" sldId="1036"/>
            <ac:spMk id="11" creationId="{F381D7EF-5428-B9CC-EDA1-A11FF710D6E1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2" creationId="{E76E2E65-59E6-890C-7EDD-A508C152BE5D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3" creationId="{7FA6FCE4-1990-0520-3427-F2F02F4622D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6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7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0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1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5:19.616" v="2439" actId="404"/>
          <ac:spMkLst>
            <pc:docMk/>
            <pc:sldMk cId="1834978851" sldId="1036"/>
            <ac:spMk id="39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4506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7:51.661" v="2514" actId="2711"/>
          <ac:spMkLst>
            <pc:docMk/>
            <pc:sldMk cId="1834978851" sldId="1036"/>
            <ac:spMk id="45065" creationId="{00000000-0000-0000-0000-000000000000}"/>
          </ac:spMkLst>
        </pc:spChg>
        <pc:cxnChg chg="add mod">
          <ac:chgData name="ab.soheil@nyu.edu" userId="d71572ce-aea6-4a3a-9d7a-c1bc96c12f67" providerId="ADAL" clId="{ED41F9C1-8274-4F08-8693-1523C4FF26CB}" dt="2022-08-21T23:05:52.464" v="2457" actId="1036"/>
          <ac:cxnSpMkLst>
            <pc:docMk/>
            <pc:sldMk cId="1834978851" sldId="1036"/>
            <ac:cxnSpMk id="3" creationId="{D5E7559C-DBA0-0739-688A-9C05F118A10F}"/>
          </ac:cxnSpMkLst>
        </pc:cxnChg>
        <pc:cxnChg chg="add mod">
          <ac:chgData name="ab.soheil@nyu.edu" userId="d71572ce-aea6-4a3a-9d7a-c1bc96c12f67" providerId="ADAL" clId="{ED41F9C1-8274-4F08-8693-1523C4FF26CB}" dt="2022-08-21T23:05:52.464" v="2457" actId="1036"/>
          <ac:cxnSpMkLst>
            <pc:docMk/>
            <pc:sldMk cId="1834978851" sldId="1036"/>
            <ac:cxnSpMk id="4" creationId="{D5A0E8B8-A39E-A9E9-965C-83AF60FC914E}"/>
          </ac:cxnSpMkLst>
        </pc:cxnChg>
        <pc:cxnChg chg="del">
          <ac:chgData name="ab.soheil@nyu.edu" userId="d71572ce-aea6-4a3a-9d7a-c1bc96c12f67" providerId="ADAL" clId="{ED41F9C1-8274-4F08-8693-1523C4FF26CB}" dt="2022-08-21T23:05:48.339" v="2441" actId="478"/>
          <ac:cxnSpMkLst>
            <pc:docMk/>
            <pc:sldMk cId="1834978851" sldId="1036"/>
            <ac:cxnSpMk id="45072" creationId="{00000000-0000-0000-0000-000000000000}"/>
          </ac:cxnSpMkLst>
        </pc:cxnChg>
        <pc:cxnChg chg="del">
          <ac:chgData name="ab.soheil@nyu.edu" userId="d71572ce-aea6-4a3a-9d7a-c1bc96c12f67" providerId="ADAL" clId="{ED41F9C1-8274-4F08-8693-1523C4FF26CB}" dt="2022-08-21T23:05:48.339" v="2441" actId="478"/>
          <ac:cxnSpMkLst>
            <pc:docMk/>
            <pc:sldMk cId="1834978851" sldId="1036"/>
            <ac:cxnSpMk id="45073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3:08:36.187" v="2525" actId="6549"/>
        <pc:sldMkLst>
          <pc:docMk/>
          <pc:sldMk cId="2059918243" sldId="1038"/>
        </pc:sldMkLst>
        <pc:spChg chg="mod ord">
          <ac:chgData name="ab.soheil@nyu.edu" userId="d71572ce-aea6-4a3a-9d7a-c1bc96c12f67" providerId="ADAL" clId="{ED41F9C1-8274-4F08-8693-1523C4FF26CB}" dt="2022-08-21T23:08:36.187" v="2525" actId="6549"/>
          <ac:spMkLst>
            <pc:docMk/>
            <pc:sldMk cId="2059918243" sldId="1038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8:28.683" v="2521" actId="403"/>
          <ac:spMkLst>
            <pc:docMk/>
            <pc:sldMk cId="2059918243" sldId="1038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09:04.217" v="2533" actId="5793"/>
        <pc:sldMkLst>
          <pc:docMk/>
          <pc:sldMk cId="804436738" sldId="1039"/>
        </pc:sldMkLst>
        <pc:spChg chg="mod ord">
          <ac:chgData name="ab.soheil@nyu.edu" userId="d71572ce-aea6-4a3a-9d7a-c1bc96c12f67" providerId="ADAL" clId="{ED41F9C1-8274-4F08-8693-1523C4FF26CB}" dt="2022-08-21T23:08:50.252" v="2529" actId="6549"/>
          <ac:spMkLst>
            <pc:docMk/>
            <pc:sldMk cId="804436738" sldId="1039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9:04.217" v="2533" actId="5793"/>
          <ac:spMkLst>
            <pc:docMk/>
            <pc:sldMk cId="804436738" sldId="1039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1:49.218" v="2536" actId="21"/>
        <pc:sldMkLst>
          <pc:docMk/>
          <pc:sldMk cId="4139975915" sldId="1040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139975915" sldId="1040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1:49.218" v="2536" actId="21"/>
          <ac:spMkLst>
            <pc:docMk/>
            <pc:sldMk cId="4139975915" sldId="1040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50:35.175" v="1988" actId="5793"/>
        <pc:sldMkLst>
          <pc:docMk/>
          <pc:sldMk cId="2257511476" sldId="1041"/>
        </pc:sldMkLst>
        <pc:spChg chg="mod ord">
          <ac:chgData name="ab.soheil@nyu.edu" userId="d71572ce-aea6-4a3a-9d7a-c1bc96c12f67" providerId="ADAL" clId="{ED41F9C1-8274-4F08-8693-1523C4FF26CB}" dt="2022-08-21T22:50:32.080" v="1986" actId="207"/>
          <ac:spMkLst>
            <pc:docMk/>
            <pc:sldMk cId="2257511476" sldId="1041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0:35.175" v="1988" actId="5793"/>
          <ac:spMkLst>
            <pc:docMk/>
            <pc:sldMk cId="2257511476" sldId="1041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2:11.125" v="2544" actId="207"/>
        <pc:sldMkLst>
          <pc:docMk/>
          <pc:sldMk cId="1529437553" sldId="1042"/>
        </pc:sldMkLst>
        <pc:spChg chg="mod ord">
          <ac:chgData name="ab.soheil@nyu.edu" userId="d71572ce-aea6-4a3a-9d7a-c1bc96c12f67" providerId="ADAL" clId="{ED41F9C1-8274-4F08-8693-1523C4FF26CB}" dt="2022-08-21T23:12:00.453" v="2537" actId="6549"/>
          <ac:spMkLst>
            <pc:docMk/>
            <pc:sldMk cId="1529437553" sldId="104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2:11.125" v="2544" actId="207"/>
          <ac:spMkLst>
            <pc:docMk/>
            <pc:sldMk cId="1529437553" sldId="1042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25:52.897" v="3037" actId="207"/>
        <pc:sldMkLst>
          <pc:docMk/>
          <pc:sldMk cId="3443503454" sldId="1043"/>
        </pc:sldMkLst>
        <pc:spChg chg="mod ord">
          <ac:chgData name="ab.soheil@nyu.edu" userId="d71572ce-aea6-4a3a-9d7a-c1bc96c12f67" providerId="ADAL" clId="{ED41F9C1-8274-4F08-8693-1523C4FF26CB}" dt="2022-08-21T23:25:33.290" v="3030" actId="6549"/>
          <ac:spMkLst>
            <pc:docMk/>
            <pc:sldMk cId="3443503454" sldId="104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5:52.897" v="3037" actId="207"/>
          <ac:spMkLst>
            <pc:docMk/>
            <pc:sldMk cId="3443503454" sldId="1043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2:21.872" v="3642" actId="20577"/>
        <pc:sldMkLst>
          <pc:docMk/>
          <pc:sldMk cId="3443508437" sldId="1044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443508437" sldId="1044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2:21.872" v="3642" actId="20577"/>
          <ac:spMkLst>
            <pc:docMk/>
            <pc:sldMk cId="3443508437" sldId="1044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3:37.038" v="3657" actId="2711"/>
        <pc:sldMkLst>
          <pc:docMk/>
          <pc:sldMk cId="3457084441" sldId="1045"/>
        </pc:sldMkLst>
        <pc:spChg chg="mod ord">
          <ac:chgData name="ab.soheil@nyu.edu" userId="d71572ce-aea6-4a3a-9d7a-c1bc96c12f67" providerId="ADAL" clId="{ED41F9C1-8274-4F08-8693-1523C4FF26CB}" dt="2022-08-22T14:33:30.736" v="3656" actId="2711"/>
          <ac:spMkLst>
            <pc:docMk/>
            <pc:sldMk cId="3457084441" sldId="1045"/>
            <ac:spMk id="150531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3:37.038" v="3657" actId="2711"/>
          <ac:spMkLst>
            <pc:docMk/>
            <pc:sldMk cId="3457084441" sldId="1045"/>
            <ac:spMk id="15053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4:02.389" v="3660" actId="2711"/>
        <pc:sldMkLst>
          <pc:docMk/>
          <pc:sldMk cId="61418665" sldId="1046"/>
        </pc:sldMkLst>
        <pc:spChg chg="add del mod ord">
          <ac:chgData name="ab.soheil@nyu.edu" userId="d71572ce-aea6-4a3a-9d7a-c1bc96c12f67" providerId="ADAL" clId="{ED41F9C1-8274-4F08-8693-1523C4FF26CB}" dt="2022-08-22T14:33:55.230" v="3659" actId="478"/>
          <ac:spMkLst>
            <pc:docMk/>
            <pc:sldMk cId="61418665" sldId="1046"/>
            <ac:spMk id="2" creationId="{1B4BAF6A-15A1-E042-B855-6F18A5041D10}"/>
          </ac:spMkLst>
        </pc:spChg>
        <pc:spChg chg="mod ord">
          <ac:chgData name="ab.soheil@nyu.edu" userId="d71572ce-aea6-4a3a-9d7a-c1bc96c12f67" providerId="ADAL" clId="{ED41F9C1-8274-4F08-8693-1523C4FF26CB}" dt="2022-08-22T14:33:48.575" v="3658" actId="2711"/>
          <ac:spMkLst>
            <pc:docMk/>
            <pc:sldMk cId="61418665" sldId="1046"/>
            <ac:spMk id="3688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4:02.389" v="3660" actId="2711"/>
          <ac:spMkLst>
            <pc:docMk/>
            <pc:sldMk cId="61418665" sldId="1046"/>
            <ac:spMk id="2069575" creationId="{00000000-0000-0000-0000-000000000000}"/>
          </ac:spMkLst>
        </pc:spChg>
      </pc:sldChg>
      <pc:sldChg chg="addSp delSp modSp add mod modClrScheme addAnim delAnim modAnim chgLayout">
        <pc:chgData name="ab.soheil@nyu.edu" userId="d71572ce-aea6-4a3a-9d7a-c1bc96c12f67" providerId="ADAL" clId="{ED41F9C1-8274-4F08-8693-1523C4FF26CB}" dt="2022-08-21T22:47:50.936" v="1959"/>
        <pc:sldMkLst>
          <pc:docMk/>
          <pc:sldMk cId="1867837804" sldId="1047"/>
        </pc:sldMkLst>
        <pc:spChg chg="mod ord">
          <ac:chgData name="ab.soheil@nyu.edu" userId="d71572ce-aea6-4a3a-9d7a-c1bc96c12f67" providerId="ADAL" clId="{ED41F9C1-8274-4F08-8693-1523C4FF26CB}" dt="2022-08-21T22:34:44.417" v="1632" actId="115"/>
          <ac:spMkLst>
            <pc:docMk/>
            <pc:sldMk cId="1867837804" sldId="1047"/>
            <ac:spMk id="2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1T22:47:18.343" v="1955" actId="207"/>
          <ac:spMkLst>
            <pc:docMk/>
            <pc:sldMk cId="1867837804" sldId="1047"/>
            <ac:spMk id="3" creationId="{00000000-0000-0000-0000-000000000000}"/>
          </ac:spMkLst>
        </pc:spChg>
        <pc:spChg chg="add mod">
          <ac:chgData name="ab.soheil@nyu.edu" userId="d71572ce-aea6-4a3a-9d7a-c1bc96c12f67" providerId="ADAL" clId="{ED41F9C1-8274-4F08-8693-1523C4FF26CB}" dt="2022-08-21T22:47:11.516" v="1954" actId="1076"/>
          <ac:spMkLst>
            <pc:docMk/>
            <pc:sldMk cId="1867837804" sldId="1047"/>
            <ac:spMk id="5" creationId="{4161A040-EF94-461D-99F1-10188B7367F4}"/>
          </ac:spMkLst>
        </pc:spChg>
        <pc:spChg chg="add mod">
          <ac:chgData name="ab.soheil@nyu.edu" userId="d71572ce-aea6-4a3a-9d7a-c1bc96c12f67" providerId="ADAL" clId="{ED41F9C1-8274-4F08-8693-1523C4FF26CB}" dt="2022-08-21T22:47:26.040" v="1956" actId="207"/>
          <ac:spMkLst>
            <pc:docMk/>
            <pc:sldMk cId="1867837804" sldId="1047"/>
            <ac:spMk id="7" creationId="{30A1A24E-6FEF-F25C-FA81-1ECBB16B8BB2}"/>
          </ac:spMkLst>
        </pc:spChg>
      </pc:sldChg>
      <pc:sldChg chg="new del">
        <pc:chgData name="ab.soheil@nyu.edu" userId="d71572ce-aea6-4a3a-9d7a-c1bc96c12f67" providerId="ADAL" clId="{ED41F9C1-8274-4F08-8693-1523C4FF26CB}" dt="2022-08-21T22:39:08.018" v="1735" actId="47"/>
        <pc:sldMkLst>
          <pc:docMk/>
          <pc:sldMk cId="1964127026" sldId="1048"/>
        </pc:sldMkLst>
      </pc:sldChg>
      <pc:sldChg chg="addSp delSp modSp new mod modClrScheme chgLayout">
        <pc:chgData name="ab.soheil@nyu.edu" userId="d71572ce-aea6-4a3a-9d7a-c1bc96c12f67" providerId="ADAL" clId="{ED41F9C1-8274-4F08-8693-1523C4FF26CB}" dt="2022-08-21T22:50:04.649" v="1977" actId="404"/>
        <pc:sldMkLst>
          <pc:docMk/>
          <pc:sldMk cId="4190512738" sldId="1048"/>
        </pc:sldMkLst>
        <pc:spChg chg="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2" creationId="{FF531B72-5844-2BFE-1BB7-FC704C080F54}"/>
          </ac:spMkLst>
        </pc:spChg>
        <pc:spChg chg="del mod ord">
          <ac:chgData name="ab.soheil@nyu.edu" userId="d71572ce-aea6-4a3a-9d7a-c1bc96c12f67" providerId="ADAL" clId="{ED41F9C1-8274-4F08-8693-1523C4FF26CB}" dt="2022-08-21T22:49:47.171" v="1970" actId="700"/>
          <ac:spMkLst>
            <pc:docMk/>
            <pc:sldMk cId="4190512738" sldId="1048"/>
            <ac:spMk id="3" creationId="{6066BEA7-A055-F7B4-1ABF-0D094E1C8F0A}"/>
          </ac:spMkLst>
        </pc:spChg>
        <pc:spChg chg="del mod ord">
          <ac:chgData name="ab.soheil@nyu.edu" userId="d71572ce-aea6-4a3a-9d7a-c1bc96c12f67" providerId="ADAL" clId="{ED41F9C1-8274-4F08-8693-1523C4FF26CB}" dt="2022-08-21T22:49:47.171" v="1970" actId="700"/>
          <ac:spMkLst>
            <pc:docMk/>
            <pc:sldMk cId="4190512738" sldId="1048"/>
            <ac:spMk id="4" creationId="{8609616E-FAE6-179B-5763-6A51334BEB87}"/>
          </ac:spMkLst>
        </pc:spChg>
        <pc:spChg chg="add del mod ord">
          <ac:chgData name="ab.soheil@nyu.edu" userId="d71572ce-aea6-4a3a-9d7a-c1bc96c12f67" providerId="ADAL" clId="{ED41F9C1-8274-4F08-8693-1523C4FF26CB}" dt="2022-08-21T22:50:04.649" v="1977" actId="404"/>
          <ac:spMkLst>
            <pc:docMk/>
            <pc:sldMk cId="4190512738" sldId="1048"/>
            <ac:spMk id="5" creationId="{3D42345C-E845-FA6E-D26E-6A98F2A798F1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6" creationId="{5515F52A-4609-197D-A2C5-007B0718B1FB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7" creationId="{07B78DE9-682F-177C-1413-E617B191EC40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8" creationId="{487D9B21-C8CC-69BA-ACA6-51A6B1D5BCDC}"/>
          </ac:spMkLst>
        </pc:spChg>
      </pc:sldChg>
      <pc:sldChg chg="addSp delSp modSp new del mod modClrScheme chgLayout">
        <pc:chgData name="ab.soheil@nyu.edu" userId="d71572ce-aea6-4a3a-9d7a-c1bc96c12f67" providerId="ADAL" clId="{ED41F9C1-8274-4F08-8693-1523C4FF26CB}" dt="2022-08-22T14:28:38.410" v="3605" actId="47"/>
        <pc:sldMkLst>
          <pc:docMk/>
          <pc:sldMk cId="3060311469" sldId="1049"/>
        </pc:sldMkLst>
        <pc:spChg chg="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2" creationId="{3A550A6A-6BED-1728-0AFF-0687DA10D5B4}"/>
          </ac:spMkLst>
        </pc:spChg>
        <pc:spChg chg="del 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3" creationId="{753C41B8-7282-7FE3-C5D2-846692BE81B1}"/>
          </ac:spMkLst>
        </pc:spChg>
        <pc:spChg chg="del 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4" creationId="{512A87B4-E1EC-84EB-F3E2-FE0928C9AEDB}"/>
          </ac:spMkLst>
        </pc:spChg>
        <pc:spChg chg="add mod ord">
          <ac:chgData name="ab.soheil@nyu.edu" userId="d71572ce-aea6-4a3a-9d7a-c1bc96c12f67" providerId="ADAL" clId="{ED41F9C1-8274-4F08-8693-1523C4FF26CB}" dt="2022-08-21T23:39:54.828" v="3514" actId="20577"/>
          <ac:spMkLst>
            <pc:docMk/>
            <pc:sldMk cId="3060311469" sldId="1049"/>
            <ac:spMk id="5" creationId="{F7898B84-174C-6BFA-97E0-B91061C38EB5}"/>
          </ac:spMkLst>
        </pc:spChg>
        <pc:spChg chg="add mod ord">
          <ac:chgData name="ab.soheil@nyu.edu" userId="d71572ce-aea6-4a3a-9d7a-c1bc96c12f67" providerId="ADAL" clId="{ED41F9C1-8274-4F08-8693-1523C4FF26CB}" dt="2022-08-21T23:43:01.404" v="3580" actId="20577"/>
          <ac:spMkLst>
            <pc:docMk/>
            <pc:sldMk cId="3060311469" sldId="1049"/>
            <ac:spMk id="6" creationId="{B5A9B77B-C7F7-6BDF-7BE5-B4EE474D01C7}"/>
          </ac:spMkLst>
        </pc:spChg>
      </pc:sldChg>
      <pc:sldChg chg="addSp delSp modSp new mod modClrScheme chgLayout">
        <pc:chgData name="ab.soheil@nyu.edu" userId="d71572ce-aea6-4a3a-9d7a-c1bc96c12f67" providerId="ADAL" clId="{ED41F9C1-8274-4F08-8693-1523C4FF26CB}" dt="2022-08-28T14:48:01.899" v="4468" actId="20577"/>
        <pc:sldMkLst>
          <pc:docMk/>
          <pc:sldMk cId="472346919" sldId="1050"/>
        </pc:sldMkLst>
        <pc:spChg chg="mod ord">
          <ac:chgData name="ab.soheil@nyu.edu" userId="d71572ce-aea6-4a3a-9d7a-c1bc96c12f67" providerId="ADAL" clId="{ED41F9C1-8274-4F08-8693-1523C4FF26CB}" dt="2022-08-22T15:14:03.029" v="4149" actId="700"/>
          <ac:spMkLst>
            <pc:docMk/>
            <pc:sldMk cId="472346919" sldId="1050"/>
            <ac:spMk id="2" creationId="{FE24EB42-1B96-4980-C5B3-8926EDDBBA28}"/>
          </ac:spMkLst>
        </pc:spChg>
        <pc:spChg chg="del mod ord">
          <ac:chgData name="ab.soheil@nyu.edu" userId="d71572ce-aea6-4a3a-9d7a-c1bc96c12f67" providerId="ADAL" clId="{ED41F9C1-8274-4F08-8693-1523C4FF26CB}" dt="2022-08-22T15:14:03.029" v="4149" actId="700"/>
          <ac:spMkLst>
            <pc:docMk/>
            <pc:sldMk cId="472346919" sldId="1050"/>
            <ac:spMk id="3" creationId="{694E6ADF-B360-1611-3D67-EC4A61D41530}"/>
          </ac:spMkLst>
        </pc:spChg>
        <pc:spChg chg="add mod ord">
          <ac:chgData name="ab.soheil@nyu.edu" userId="d71572ce-aea6-4a3a-9d7a-c1bc96c12f67" providerId="ADAL" clId="{ED41F9C1-8274-4F08-8693-1523C4FF26CB}" dt="2022-08-28T14:48:01.899" v="4468" actId="20577"/>
          <ac:spMkLst>
            <pc:docMk/>
            <pc:sldMk cId="472346919" sldId="1050"/>
            <ac:spMk id="4" creationId="{277953C3-598A-B7BE-DE85-1520EB109404}"/>
          </ac:spMkLst>
        </pc:spChg>
        <pc:spChg chg="add del mod ord">
          <ac:chgData name="ab.soheil@nyu.edu" userId="d71572ce-aea6-4a3a-9d7a-c1bc96c12f67" providerId="ADAL" clId="{ED41F9C1-8274-4F08-8693-1523C4FF26CB}" dt="2022-08-22T15:14:32.371" v="4178" actId="478"/>
          <ac:spMkLst>
            <pc:docMk/>
            <pc:sldMk cId="472346919" sldId="1050"/>
            <ac:spMk id="5" creationId="{432B1088-3D8D-D077-C688-8429D2CE6BC2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4:29:58.287" v="3637" actId="207"/>
        <pc:sldMkLst>
          <pc:docMk/>
          <pc:sldMk cId="828197859" sldId="1051"/>
        </pc:sldMkLst>
        <pc:spChg chg="mod ord">
          <ac:chgData name="ab.soheil@nyu.edu" userId="d71572ce-aea6-4a3a-9d7a-c1bc96c12f67" providerId="ADAL" clId="{ED41F9C1-8274-4F08-8693-1523C4FF26CB}" dt="2022-08-22T14:29:35.381" v="3631" actId="700"/>
          <ac:spMkLst>
            <pc:docMk/>
            <pc:sldMk cId="828197859" sldId="1051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9:58.287" v="3637" actId="207"/>
          <ac:spMkLst>
            <pc:docMk/>
            <pc:sldMk cId="828197859" sldId="1051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1:13.052" v="3638" actId="478"/>
        <pc:sldMkLst>
          <pc:docMk/>
          <pc:sldMk cId="3431137889" sldId="1052"/>
        </pc:sldMkLst>
        <pc:spChg chg="add del mod ord">
          <ac:chgData name="ab.soheil@nyu.edu" userId="d71572ce-aea6-4a3a-9d7a-c1bc96c12f67" providerId="ADAL" clId="{ED41F9C1-8274-4F08-8693-1523C4FF26CB}" dt="2022-08-22T14:31:13.052" v="3638" actId="478"/>
          <ac:spMkLst>
            <pc:docMk/>
            <pc:sldMk cId="3431137889" sldId="1052"/>
            <ac:spMk id="3" creationId="{F621E3D8-70B3-DC53-3A4D-255C19A97A98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431137889" sldId="1052"/>
            <ac:spMk id="3688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899325350" sldId="105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899325350" sldId="105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899325350" sldId="1053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3:00.555" v="3647" actId="478"/>
        <pc:sldMkLst>
          <pc:docMk/>
          <pc:sldMk cId="3810144935" sldId="1054"/>
        </pc:sldMkLst>
        <pc:spChg chg="add del mod ord">
          <ac:chgData name="ab.soheil@nyu.edu" userId="d71572ce-aea6-4a3a-9d7a-c1bc96c12f67" providerId="ADAL" clId="{ED41F9C1-8274-4F08-8693-1523C4FF26CB}" dt="2022-08-22T14:33:00.555" v="3647" actId="478"/>
          <ac:spMkLst>
            <pc:docMk/>
            <pc:sldMk cId="3810144935" sldId="1054"/>
            <ac:spMk id="2" creationId="{F1603109-A1F0-9673-29EE-94B32D9AFA60}"/>
          </ac:spMkLst>
        </pc:spChg>
        <pc:spChg chg="mod">
          <ac:chgData name="ab.soheil@nyu.edu" userId="d71572ce-aea6-4a3a-9d7a-c1bc96c12f67" providerId="ADAL" clId="{ED41F9C1-8274-4F08-8693-1523C4FF26CB}" dt="2022-08-22T14:32:56.102" v="3646" actId="2711"/>
          <ac:spMkLst>
            <pc:docMk/>
            <pc:sldMk cId="3810144935" sldId="1054"/>
            <ac:spMk id="7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2:50.536" v="3645" actId="2711"/>
          <ac:spMkLst>
            <pc:docMk/>
            <pc:sldMk cId="3810144935" sldId="1054"/>
            <ac:spMk id="36881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3:12.359" v="3649" actId="478"/>
        <pc:sldMkLst>
          <pc:docMk/>
          <pc:sldMk cId="1395678931" sldId="1055"/>
        </pc:sldMkLst>
        <pc:spChg chg="add del mod ord">
          <ac:chgData name="ab.soheil@nyu.edu" userId="d71572ce-aea6-4a3a-9d7a-c1bc96c12f67" providerId="ADAL" clId="{ED41F9C1-8274-4F08-8693-1523C4FF26CB}" dt="2022-08-22T14:33:12.359" v="3649" actId="478"/>
          <ac:spMkLst>
            <pc:docMk/>
            <pc:sldMk cId="1395678931" sldId="1055"/>
            <ac:spMk id="2" creationId="{1BA68EA4-464B-C6ED-CCAD-F9F942055F00}"/>
          </ac:spMkLst>
        </pc:spChg>
        <pc:spChg chg="mod">
          <ac:chgData name="ab.soheil@nyu.edu" userId="d71572ce-aea6-4a3a-9d7a-c1bc96c12f67" providerId="ADAL" clId="{ED41F9C1-8274-4F08-8693-1523C4FF26CB}" dt="2022-08-22T14:33:08.357" v="3648" actId="2711"/>
          <ac:spMkLst>
            <pc:docMk/>
            <pc:sldMk cId="1395678931" sldId="1055"/>
            <ac:spMk id="7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395678931" sldId="1055"/>
            <ac:spMk id="36881" creationId="{00000000-0000-0000-0000-000000000000}"/>
          </ac:spMkLst>
        </pc:spChg>
        <pc:cxnChg chg="mod">
          <ac:chgData name="ab.soheil@nyu.edu" userId="d71572ce-aea6-4a3a-9d7a-c1bc96c12f67" providerId="ADAL" clId="{ED41F9C1-8274-4F08-8693-1523C4FF26CB}" dt="2022-08-22T14:33:08.357" v="3648" actId="2711"/>
          <ac:cxnSpMkLst>
            <pc:docMk/>
            <pc:sldMk cId="1395678931" sldId="1055"/>
            <ac:cxnSpMk id="12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725141741" sldId="1056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725141741" sldId="1056"/>
            <ac:spMk id="105574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725141741" sldId="1056"/>
            <ac:spMk id="105574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3708707512" sldId="1057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08707512" sldId="1057"/>
            <ac:spMk id="105369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08707512" sldId="1057"/>
            <ac:spMk id="1053701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4:37:13.247" v="3677" actId="20577"/>
        <pc:sldMkLst>
          <pc:docMk/>
          <pc:sldMk cId="3816375272" sldId="1058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816375272" sldId="1058"/>
            <ac:spMk id="105369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7:13.247" v="3677" actId="20577"/>
          <ac:spMkLst>
            <pc:docMk/>
            <pc:sldMk cId="3816375272" sldId="1058"/>
            <ac:spMk id="105370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8:07.366" v="3686" actId="2711"/>
        <pc:sldMkLst>
          <pc:docMk/>
          <pc:sldMk cId="2680595294" sldId="1059"/>
        </pc:sldMkLst>
        <pc:spChg chg="mod ord">
          <ac:chgData name="ab.soheil@nyu.edu" userId="d71572ce-aea6-4a3a-9d7a-c1bc96c12f67" providerId="ADAL" clId="{ED41F9C1-8274-4F08-8693-1523C4FF26CB}" dt="2022-08-22T14:37:28.390" v="3679" actId="2711"/>
          <ac:spMkLst>
            <pc:docMk/>
            <pc:sldMk cId="2680595294" sldId="1059"/>
            <ac:spMk id="13209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7:34.639" v="3680" actId="2711"/>
          <ac:spMkLst>
            <pc:docMk/>
            <pc:sldMk cId="2680595294" sldId="1059"/>
            <ac:spMk id="13210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51.631" v="3683" actId="2711"/>
          <ac:spMkLst>
            <pc:docMk/>
            <pc:sldMk cId="2680595294" sldId="1059"/>
            <ac:spMk id="13210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8:07.366" v="3686" actId="2711"/>
          <ac:spMkLst>
            <pc:docMk/>
            <pc:sldMk cId="2680595294" sldId="1059"/>
            <ac:spMk id="13210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40.820" v="3681" actId="2711"/>
          <ac:spMkLst>
            <pc:docMk/>
            <pc:sldMk cId="2680595294" sldId="1059"/>
            <ac:spMk id="13210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56.687" v="3684" actId="2711"/>
          <ac:spMkLst>
            <pc:docMk/>
            <pc:sldMk cId="2680595294" sldId="1059"/>
            <ac:spMk id="13210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8:01.531" v="3685" actId="2711"/>
          <ac:spMkLst>
            <pc:docMk/>
            <pc:sldMk cId="2680595294" sldId="1059"/>
            <ac:spMk id="13211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45.871" v="3682" actId="2711"/>
          <ac:spMkLst>
            <pc:docMk/>
            <pc:sldMk cId="2680595294" sldId="1059"/>
            <ac:spMk id="13212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8:44.931" v="3689" actId="2711"/>
        <pc:sldMkLst>
          <pc:docMk/>
          <pc:sldMk cId="240730703" sldId="1060"/>
        </pc:sldMkLst>
        <pc:spChg chg="mod ord">
          <ac:chgData name="ab.soheil@nyu.edu" userId="d71572ce-aea6-4a3a-9d7a-c1bc96c12f67" providerId="ADAL" clId="{ED41F9C1-8274-4F08-8693-1523C4FF26CB}" dt="2022-08-22T14:38:34.306" v="3687" actId="2711"/>
          <ac:spMkLst>
            <pc:docMk/>
            <pc:sldMk cId="240730703" sldId="1060"/>
            <ac:spMk id="13619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8:44.931" v="3689" actId="2711"/>
          <ac:spMkLst>
            <pc:docMk/>
            <pc:sldMk cId="240730703" sldId="1060"/>
            <ac:spMk id="13619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9:10.334" v="3693" actId="2711"/>
        <pc:sldMkLst>
          <pc:docMk/>
          <pc:sldMk cId="1097766653" sldId="1061"/>
        </pc:sldMkLst>
        <pc:spChg chg="mod ord">
          <ac:chgData name="ab.soheil@nyu.edu" userId="d71572ce-aea6-4a3a-9d7a-c1bc96c12f67" providerId="ADAL" clId="{ED41F9C1-8274-4F08-8693-1523C4FF26CB}" dt="2022-08-22T14:39:10.334" v="3693" actId="2711"/>
          <ac:spMkLst>
            <pc:docMk/>
            <pc:sldMk cId="1097766653" sldId="1061"/>
            <ac:spMk id="13824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9:05.567" v="3692" actId="2711"/>
          <ac:spMkLst>
            <pc:docMk/>
            <pc:sldMk cId="1097766653" sldId="1061"/>
            <ac:spMk id="13824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0:36.734" v="3741" actId="14100"/>
        <pc:sldMkLst>
          <pc:docMk/>
          <pc:sldMk cId="4294946445" sldId="1062"/>
        </pc:sldMkLst>
        <pc:spChg chg="mod">
          <ac:chgData name="ab.soheil@nyu.edu" userId="d71572ce-aea6-4a3a-9d7a-c1bc96c12f67" providerId="ADAL" clId="{ED41F9C1-8274-4F08-8693-1523C4FF26CB}" dt="2022-08-22T14:40:24.019" v="3739" actId="404"/>
          <ac:spMkLst>
            <pc:docMk/>
            <pc:sldMk cId="4294946445" sldId="106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9:36.519" v="3694" actId="2711"/>
          <ac:spMkLst>
            <pc:docMk/>
            <pc:sldMk cId="4294946445" sldId="1062"/>
            <ac:spMk id="14233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36.734" v="3741" actId="14100"/>
          <ac:spMkLst>
            <pc:docMk/>
            <pc:sldMk cId="4294946445" sldId="1062"/>
            <ac:spMk id="142340" creationId="{00000000-0000-0000-0000-000000000000}"/>
          </ac:spMkLst>
        </pc:spChg>
      </pc:sldChg>
      <pc:sldChg chg="delSp modSp add mod modClrScheme chgLayout">
        <pc:chgData name="ab.soheil@nyu.edu" userId="d71572ce-aea6-4a3a-9d7a-c1bc96c12f67" providerId="ADAL" clId="{ED41F9C1-8274-4F08-8693-1523C4FF26CB}" dt="2022-08-22T14:41:23.680" v="3799" actId="1037"/>
        <pc:sldMkLst>
          <pc:docMk/>
          <pc:sldMk cId="3620782179" sldId="106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620782179" sldId="1063"/>
            <ac:spMk id="14438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49.950" v="3742" actId="2711"/>
          <ac:spMkLst>
            <pc:docMk/>
            <pc:sldMk cId="3620782179" sldId="1063"/>
            <ac:spMk id="144387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59.087" v="3744" actId="14100"/>
          <ac:spMkLst>
            <pc:docMk/>
            <pc:sldMk cId="3620782179" sldId="1063"/>
            <ac:spMk id="14438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2T14:41:16.207" v="3746" actId="478"/>
          <ac:spMkLst>
            <pc:docMk/>
            <pc:sldMk cId="3620782179" sldId="1063"/>
            <ac:spMk id="14439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1:23.680" v="3799" actId="1037"/>
          <ac:spMkLst>
            <pc:docMk/>
            <pc:sldMk cId="3620782179" sldId="1063"/>
            <ac:spMk id="144391" creationId="{00000000-0000-0000-0000-000000000000}"/>
          </ac:spMkLst>
        </pc:spChg>
        <pc:picChg chg="mod">
          <ac:chgData name="ab.soheil@nyu.edu" userId="d71572ce-aea6-4a3a-9d7a-c1bc96c12f67" providerId="ADAL" clId="{ED41F9C1-8274-4F08-8693-1523C4FF26CB}" dt="2022-08-22T14:41:23.680" v="3799" actId="1037"/>
          <ac:picMkLst>
            <pc:docMk/>
            <pc:sldMk cId="3620782179" sldId="1063"/>
            <ac:picMk id="144389" creationId="{00000000-0000-0000-0000-000000000000}"/>
          </ac:picMkLst>
        </pc:picChg>
      </pc:sldChg>
      <pc:sldChg chg="addSp delSp modSp add mod modClrScheme modShow chgLayout">
        <pc:chgData name="ab.soheil@nyu.edu" userId="d71572ce-aea6-4a3a-9d7a-c1bc96c12f67" providerId="ADAL" clId="{ED41F9C1-8274-4F08-8693-1523C4FF26CB}" dt="2022-08-22T14:43:44.995" v="3820" actId="729"/>
        <pc:sldMkLst>
          <pc:docMk/>
          <pc:sldMk cId="1321410433" sldId="1064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321410433" sldId="1064"/>
            <ac:spMk id="2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2T14:43:15.082" v="3800" actId="478"/>
          <ac:spMkLst>
            <pc:docMk/>
            <pc:sldMk cId="1321410433" sldId="1064"/>
            <ac:spMk id="5" creationId="{66165DB2-103A-EFC6-77D4-A46A3D5B1ADF}"/>
          </ac:spMkLst>
        </pc:spChg>
        <pc:spChg chg="mod">
          <ac:chgData name="ab.soheil@nyu.edu" userId="d71572ce-aea6-4a3a-9d7a-c1bc96c12f67" providerId="ADAL" clId="{ED41F9C1-8274-4F08-8693-1523C4FF26CB}" dt="2022-08-22T14:43:29.148" v="3806" actId="403"/>
          <ac:spMkLst>
            <pc:docMk/>
            <pc:sldMk cId="1321410433" sldId="1064"/>
            <ac:spMk id="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3:32.459" v="3812" actId="404"/>
          <ac:spMkLst>
            <pc:docMk/>
            <pc:sldMk cId="1321410433" sldId="1064"/>
            <ac:spMk id="1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3:37.166" v="3819" actId="403"/>
          <ac:spMkLst>
            <pc:docMk/>
            <pc:sldMk cId="1321410433" sldId="1064"/>
            <ac:spMk id="1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9:25.107" v="3922" actId="2711"/>
        <pc:sldMkLst>
          <pc:docMk/>
          <pc:sldMk cId="1999487065" sldId="1065"/>
        </pc:sldMkLst>
        <pc:spChg chg="mod ord">
          <ac:chgData name="ab.soheil@nyu.edu" userId="d71572ce-aea6-4a3a-9d7a-c1bc96c12f67" providerId="ADAL" clId="{ED41F9C1-8274-4F08-8693-1523C4FF26CB}" dt="2022-08-22T14:49:19.341" v="3921" actId="2711"/>
          <ac:spMkLst>
            <pc:docMk/>
            <pc:sldMk cId="1999487065" sldId="1065"/>
            <ac:spMk id="6963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9:25.107" v="3922" actId="2711"/>
          <ac:spMkLst>
            <pc:docMk/>
            <pc:sldMk cId="1999487065" sldId="1065"/>
            <ac:spMk id="69636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52:54.767" v="3954" actId="313"/>
        <pc:sldMkLst>
          <pc:docMk/>
          <pc:sldMk cId="2170694978" sldId="1066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2170694978" sldId="1066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52:54.767" v="3954" actId="313"/>
          <ac:spMkLst>
            <pc:docMk/>
            <pc:sldMk cId="2170694978" sldId="1066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4:43.565" v="3972" actId="2711"/>
        <pc:sldMkLst>
          <pc:docMk/>
          <pc:sldMk cId="1986752115" sldId="1067"/>
        </pc:sldMkLst>
        <pc:spChg chg="add del mod ord">
          <ac:chgData name="ab.soheil@nyu.edu" userId="d71572ce-aea6-4a3a-9d7a-c1bc96c12f67" providerId="ADAL" clId="{ED41F9C1-8274-4F08-8693-1523C4FF26CB}" dt="2022-08-22T14:54:13.634" v="3968" actId="478"/>
          <ac:spMkLst>
            <pc:docMk/>
            <pc:sldMk cId="1986752115" sldId="1067"/>
            <ac:spMk id="3" creationId="{DA0764FA-ECA2-AA07-670F-A2788097F88A}"/>
          </ac:spMkLst>
        </pc:spChg>
        <pc:spChg chg="mod">
          <ac:chgData name="ab.soheil@nyu.edu" userId="d71572ce-aea6-4a3a-9d7a-c1bc96c12f67" providerId="ADAL" clId="{ED41F9C1-8274-4F08-8693-1523C4FF26CB}" dt="2022-08-22T14:53:37.231" v="3962" actId="403"/>
          <ac:spMkLst>
            <pc:docMk/>
            <pc:sldMk cId="1986752115" sldId="1067"/>
            <ac:spMk id="2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54:43.565" v="3972" actId="2711"/>
          <ac:spMkLst>
            <pc:docMk/>
            <pc:sldMk cId="1986752115" sldId="1067"/>
            <ac:spMk id="6656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3:53.952" v="3967" actId="404"/>
          <ac:spMkLst>
            <pc:docMk/>
            <pc:sldMk cId="1986752115" sldId="1067"/>
            <ac:spMk id="198760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6:29.391" v="3991" actId="1076"/>
        <pc:sldMkLst>
          <pc:docMk/>
          <pc:sldMk cId="4205825112" sldId="1068"/>
        </pc:sldMkLst>
        <pc:spChg chg="add del mod ord">
          <ac:chgData name="ab.soheil@nyu.edu" userId="d71572ce-aea6-4a3a-9d7a-c1bc96c12f67" providerId="ADAL" clId="{ED41F9C1-8274-4F08-8693-1523C4FF26CB}" dt="2022-08-22T14:54:54.958" v="3973" actId="478"/>
          <ac:spMkLst>
            <pc:docMk/>
            <pc:sldMk cId="4205825112" sldId="1068"/>
            <ac:spMk id="2" creationId="{8D1D2AB7-8B6E-40E9-F5F6-D515F972F3A1}"/>
          </ac:spMkLst>
        </pc:spChg>
        <pc:spChg chg="mod ord">
          <ac:chgData name="ab.soheil@nyu.edu" userId="d71572ce-aea6-4a3a-9d7a-c1bc96c12f67" providerId="ADAL" clId="{ED41F9C1-8274-4F08-8693-1523C4FF26CB}" dt="2022-08-22T14:54:36.255" v="3971" actId="2711"/>
          <ac:spMkLst>
            <pc:docMk/>
            <pc:sldMk cId="4205825112" sldId="1068"/>
            <ac:spMk id="6861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6:29.391" v="3991" actId="1076"/>
          <ac:spMkLst>
            <pc:docMk/>
            <pc:sldMk cId="4205825112" sldId="1068"/>
            <ac:spMk id="198758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21.255" v="4070" actId="478"/>
        <pc:sldMkLst>
          <pc:docMk/>
          <pc:sldMk cId="500777266" sldId="1069"/>
        </pc:sldMkLst>
        <pc:spChg chg="add del mod ord">
          <ac:chgData name="ab.soheil@nyu.edu" userId="d71572ce-aea6-4a3a-9d7a-c1bc96c12f67" providerId="ADAL" clId="{ED41F9C1-8274-4F08-8693-1523C4FF26CB}" dt="2022-08-22T14:55:20.685" v="3974" actId="700"/>
          <ac:spMkLst>
            <pc:docMk/>
            <pc:sldMk cId="500777266" sldId="1069"/>
            <ac:spMk id="2" creationId="{8F2436B5-F61C-7BF0-C59C-05845DF9A3CA}"/>
          </ac:spMkLst>
        </pc:spChg>
        <pc:spChg chg="add del mod ord">
          <ac:chgData name="ab.soheil@nyu.edu" userId="d71572ce-aea6-4a3a-9d7a-c1bc96c12f67" providerId="ADAL" clId="{ED41F9C1-8274-4F08-8693-1523C4FF26CB}" dt="2022-08-22T14:55:20.685" v="3974" actId="700"/>
          <ac:spMkLst>
            <pc:docMk/>
            <pc:sldMk cId="500777266" sldId="1069"/>
            <ac:spMk id="3" creationId="{057407DA-3A26-BECF-791A-113E3DA21F39}"/>
          </ac:spMkLst>
        </pc:spChg>
        <pc:spChg chg="add del mod ord">
          <ac:chgData name="ab.soheil@nyu.edu" userId="d71572ce-aea6-4a3a-9d7a-c1bc96c12f67" providerId="ADAL" clId="{ED41F9C1-8274-4F08-8693-1523C4FF26CB}" dt="2022-08-22T14:55:51.921" v="3981" actId="478"/>
          <ac:spMkLst>
            <pc:docMk/>
            <pc:sldMk cId="500777266" sldId="1069"/>
            <ac:spMk id="4" creationId="{B17A769E-BC28-ABFF-405D-C03EC30FF6F6}"/>
          </ac:spMkLst>
        </pc:spChg>
        <pc:spChg chg="add del mod ord">
          <ac:chgData name="ab.soheil@nyu.edu" userId="d71572ce-aea6-4a3a-9d7a-c1bc96c12f67" providerId="ADAL" clId="{ED41F9C1-8274-4F08-8693-1523C4FF26CB}" dt="2022-08-22T14:55:42.214" v="3979" actId="478"/>
          <ac:spMkLst>
            <pc:docMk/>
            <pc:sldMk cId="500777266" sldId="1069"/>
            <ac:spMk id="5" creationId="{23044EE6-9FFC-CDBF-ECBB-320F7B3ECC8D}"/>
          </ac:spMkLst>
        </pc:spChg>
        <pc:spChg chg="add del mod ord">
          <ac:chgData name="ab.soheil@nyu.edu" userId="d71572ce-aea6-4a3a-9d7a-c1bc96c12f67" providerId="ADAL" clId="{ED41F9C1-8274-4F08-8693-1523C4FF26CB}" dt="2022-08-22T15:01:18.459" v="4069" actId="478"/>
          <ac:spMkLst>
            <pc:docMk/>
            <pc:sldMk cId="500777266" sldId="1069"/>
            <ac:spMk id="6" creationId="{7B4B13A7-274B-54A6-7D9D-9B92A20C2698}"/>
          </ac:spMkLst>
        </pc:spChg>
        <pc:spChg chg="add del mod ord">
          <ac:chgData name="ab.soheil@nyu.edu" userId="d71572ce-aea6-4a3a-9d7a-c1bc96c12f67" providerId="ADAL" clId="{ED41F9C1-8274-4F08-8693-1523C4FF26CB}" dt="2022-08-22T14:56:02.920" v="3986" actId="478"/>
          <ac:spMkLst>
            <pc:docMk/>
            <pc:sldMk cId="500777266" sldId="1069"/>
            <ac:spMk id="7" creationId="{4A16FC9B-DB9D-1555-0016-67BCB4F2AB1B}"/>
          </ac:spMkLst>
        </pc:spChg>
        <pc:spChg chg="add del mod">
          <ac:chgData name="ab.soheil@nyu.edu" userId="d71572ce-aea6-4a3a-9d7a-c1bc96c12f67" providerId="ADAL" clId="{ED41F9C1-8274-4F08-8693-1523C4FF26CB}" dt="2022-08-22T15:01:21.255" v="4070" actId="478"/>
          <ac:spMkLst>
            <pc:docMk/>
            <pc:sldMk cId="500777266" sldId="1069"/>
            <ac:spMk id="9" creationId="{494FBDAE-B28F-3E02-92C2-F74D22BD9DBE}"/>
          </ac:spMkLst>
        </pc:spChg>
        <pc:spChg chg="mod">
          <ac:chgData name="ab.soheil@nyu.edu" userId="d71572ce-aea6-4a3a-9d7a-c1bc96c12f67" providerId="ADAL" clId="{ED41F9C1-8274-4F08-8693-1523C4FF26CB}" dt="2022-08-22T14:55:54.468" v="3982" actId="21"/>
          <ac:spMkLst>
            <pc:docMk/>
            <pc:sldMk cId="500777266" sldId="1069"/>
            <ac:spMk id="2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6:09.693" v="3987" actId="1076"/>
          <ac:spMkLst>
            <pc:docMk/>
            <pc:sldMk cId="500777266" sldId="1069"/>
            <ac:spMk id="7065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5:46.796" v="3980" actId="14100"/>
          <ac:spMkLst>
            <pc:docMk/>
            <pc:sldMk cId="500777266" sldId="1069"/>
            <ac:spMk id="70665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25.428" v="4072" actId="478"/>
        <pc:sldMkLst>
          <pc:docMk/>
          <pc:sldMk cId="2011832356" sldId="1070"/>
        </pc:sldMkLst>
        <pc:spChg chg="add del mod ord">
          <ac:chgData name="ab.soheil@nyu.edu" userId="d71572ce-aea6-4a3a-9d7a-c1bc96c12f67" providerId="ADAL" clId="{ED41F9C1-8274-4F08-8693-1523C4FF26CB}" dt="2022-08-22T14:56:59.699" v="3993" actId="478"/>
          <ac:spMkLst>
            <pc:docMk/>
            <pc:sldMk cId="2011832356" sldId="1070"/>
            <ac:spMk id="2" creationId="{6E1817BB-0078-EC7B-D278-1DD26A310342}"/>
          </ac:spMkLst>
        </pc:spChg>
        <pc:spChg chg="add del mod ord">
          <ac:chgData name="ab.soheil@nyu.edu" userId="d71572ce-aea6-4a3a-9d7a-c1bc96c12f67" providerId="ADAL" clId="{ED41F9C1-8274-4F08-8693-1523C4FF26CB}" dt="2022-08-22T14:57:27.349" v="4003" actId="700"/>
          <ac:spMkLst>
            <pc:docMk/>
            <pc:sldMk cId="2011832356" sldId="1070"/>
            <ac:spMk id="3" creationId="{8B23C53C-71AE-1847-D422-5AC8E7F0E952}"/>
          </ac:spMkLst>
        </pc:spChg>
        <pc:spChg chg="add del mod ord">
          <ac:chgData name="ab.soheil@nyu.edu" userId="d71572ce-aea6-4a3a-9d7a-c1bc96c12f67" providerId="ADAL" clId="{ED41F9C1-8274-4F08-8693-1523C4FF26CB}" dt="2022-08-22T14:57:12.403" v="3998" actId="700"/>
          <ac:spMkLst>
            <pc:docMk/>
            <pc:sldMk cId="2011832356" sldId="1070"/>
            <ac:spMk id="4" creationId="{59B13784-362E-06BA-4E9B-784EF3B4FEFD}"/>
          </ac:spMkLst>
        </pc:spChg>
        <pc:spChg chg="add del mod ord">
          <ac:chgData name="ab.soheil@nyu.edu" userId="d71572ce-aea6-4a3a-9d7a-c1bc96c12f67" providerId="ADAL" clId="{ED41F9C1-8274-4F08-8693-1523C4FF26CB}" dt="2022-08-22T14:57:12.403" v="3998" actId="700"/>
          <ac:spMkLst>
            <pc:docMk/>
            <pc:sldMk cId="2011832356" sldId="1070"/>
            <ac:spMk id="5" creationId="{1A289A11-21EE-92B8-658A-3723B6BB88AE}"/>
          </ac:spMkLst>
        </pc:spChg>
        <pc:spChg chg="add del mod ord">
          <ac:chgData name="ab.soheil@nyu.edu" userId="d71572ce-aea6-4a3a-9d7a-c1bc96c12f67" providerId="ADAL" clId="{ED41F9C1-8274-4F08-8693-1523C4FF26CB}" dt="2022-08-22T14:57:19.747" v="4001" actId="700"/>
          <ac:spMkLst>
            <pc:docMk/>
            <pc:sldMk cId="2011832356" sldId="1070"/>
            <ac:spMk id="6" creationId="{FFF774BF-912A-2EDD-0601-31CFAAB1F3E9}"/>
          </ac:spMkLst>
        </pc:spChg>
        <pc:spChg chg="add del mod ord">
          <ac:chgData name="ab.soheil@nyu.edu" userId="d71572ce-aea6-4a3a-9d7a-c1bc96c12f67" providerId="ADAL" clId="{ED41F9C1-8274-4F08-8693-1523C4FF26CB}" dt="2022-08-22T14:57:19.747" v="4001" actId="700"/>
          <ac:spMkLst>
            <pc:docMk/>
            <pc:sldMk cId="2011832356" sldId="1070"/>
            <ac:spMk id="7" creationId="{EB738A33-6928-3B1C-26E8-93C8557EBF50}"/>
          </ac:spMkLst>
        </pc:spChg>
        <pc:spChg chg="add del mod ord">
          <ac:chgData name="ab.soheil@nyu.edu" userId="d71572ce-aea6-4a3a-9d7a-c1bc96c12f67" providerId="ADAL" clId="{ED41F9C1-8274-4F08-8693-1523C4FF26CB}" dt="2022-08-22T15:01:25.428" v="4072" actId="478"/>
          <ac:spMkLst>
            <pc:docMk/>
            <pc:sldMk cId="2011832356" sldId="1070"/>
            <ac:spMk id="8" creationId="{EC573A24-BCA6-82F8-724B-8EA418D1E8BD}"/>
          </ac:spMkLst>
        </pc:spChg>
        <pc:spChg chg="add del mod ord">
          <ac:chgData name="ab.soheil@nyu.edu" userId="d71572ce-aea6-4a3a-9d7a-c1bc96c12f67" providerId="ADAL" clId="{ED41F9C1-8274-4F08-8693-1523C4FF26CB}" dt="2022-08-22T14:57:33.597" v="4005" actId="478"/>
          <ac:spMkLst>
            <pc:docMk/>
            <pc:sldMk cId="2011832356" sldId="1070"/>
            <ac:spMk id="9" creationId="{2A9D492A-33EB-437D-C27A-EED77CF7E89B}"/>
          </ac:spMkLst>
        </pc:spChg>
        <pc:spChg chg="add mod">
          <ac:chgData name="ab.soheil@nyu.edu" userId="d71572ce-aea6-4a3a-9d7a-c1bc96c12f67" providerId="ADAL" clId="{ED41F9C1-8274-4F08-8693-1523C4FF26CB}" dt="2022-08-22T15:01:25.428" v="4072" actId="478"/>
          <ac:spMkLst>
            <pc:docMk/>
            <pc:sldMk cId="2011832356" sldId="1070"/>
            <ac:spMk id="11" creationId="{63E1DD4D-2DC0-FA2C-CACC-24E6A00BA89B}"/>
          </ac:spMkLst>
        </pc:spChg>
        <pc:spChg chg="del mod">
          <ac:chgData name="ab.soheil@nyu.edu" userId="d71572ce-aea6-4a3a-9d7a-c1bc96c12f67" providerId="ADAL" clId="{ED41F9C1-8274-4F08-8693-1523C4FF26CB}" dt="2022-08-22T15:01:23.888" v="4071" actId="478"/>
          <ac:spMkLst>
            <pc:docMk/>
            <pc:sldMk cId="2011832356" sldId="1070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0.878" v="4075" actId="478"/>
        <pc:sldMkLst>
          <pc:docMk/>
          <pc:sldMk cId="4205048118" sldId="1071"/>
        </pc:sldMkLst>
        <pc:spChg chg="add del mod ord">
          <ac:chgData name="ab.soheil@nyu.edu" userId="d71572ce-aea6-4a3a-9d7a-c1bc96c12f67" providerId="ADAL" clId="{ED41F9C1-8274-4F08-8693-1523C4FF26CB}" dt="2022-08-22T14:57:42.469" v="4006" actId="478"/>
          <ac:spMkLst>
            <pc:docMk/>
            <pc:sldMk cId="4205048118" sldId="1071"/>
            <ac:spMk id="2" creationId="{CEF560DD-CE43-07B5-80F9-05BDCAA0C8A8}"/>
          </ac:spMkLst>
        </pc:spChg>
        <pc:spChg chg="add del mod ord">
          <ac:chgData name="ab.soheil@nyu.edu" userId="d71572ce-aea6-4a3a-9d7a-c1bc96c12f67" providerId="ADAL" clId="{ED41F9C1-8274-4F08-8693-1523C4FF26CB}" dt="2022-08-22T14:57:48.148" v="4008" actId="700"/>
          <ac:spMkLst>
            <pc:docMk/>
            <pc:sldMk cId="4205048118" sldId="1071"/>
            <ac:spMk id="3" creationId="{034FE858-95BE-3A59-6977-A34225C68891}"/>
          </ac:spMkLst>
        </pc:spChg>
        <pc:spChg chg="add del mod ord">
          <ac:chgData name="ab.soheil@nyu.edu" userId="d71572ce-aea6-4a3a-9d7a-c1bc96c12f67" providerId="ADAL" clId="{ED41F9C1-8274-4F08-8693-1523C4FF26CB}" dt="2022-08-22T15:01:28.669" v="4074" actId="478"/>
          <ac:spMkLst>
            <pc:docMk/>
            <pc:sldMk cId="4205048118" sldId="1071"/>
            <ac:spMk id="4" creationId="{676C5DE1-3685-F1D6-2AF9-A0F23121F6BF}"/>
          </ac:spMkLst>
        </pc:spChg>
        <pc:spChg chg="add del mod ord">
          <ac:chgData name="ab.soheil@nyu.edu" userId="d71572ce-aea6-4a3a-9d7a-c1bc96c12f67" providerId="ADAL" clId="{ED41F9C1-8274-4F08-8693-1523C4FF26CB}" dt="2022-08-22T14:57:58.707" v="4013" actId="478"/>
          <ac:spMkLst>
            <pc:docMk/>
            <pc:sldMk cId="4205048118" sldId="1071"/>
            <ac:spMk id="5" creationId="{CE75E61F-E8EB-2E08-2DC0-03A565E4F72C}"/>
          </ac:spMkLst>
        </pc:spChg>
        <pc:spChg chg="add del mod">
          <ac:chgData name="ab.soheil@nyu.edu" userId="d71572ce-aea6-4a3a-9d7a-c1bc96c12f67" providerId="ADAL" clId="{ED41F9C1-8274-4F08-8693-1523C4FF26CB}" dt="2022-08-22T15:01:30.878" v="4075" actId="478"/>
          <ac:spMkLst>
            <pc:docMk/>
            <pc:sldMk cId="4205048118" sldId="1071"/>
            <ac:spMk id="7" creationId="{96CC60EF-EF0A-2841-ED81-2B3DFAE29B34}"/>
          </ac:spMkLst>
        </pc:spChg>
        <pc:spChg chg="del">
          <ac:chgData name="ab.soheil@nyu.edu" userId="d71572ce-aea6-4a3a-9d7a-c1bc96c12f67" providerId="ADAL" clId="{ED41F9C1-8274-4F08-8693-1523C4FF26CB}" dt="2022-08-22T14:57:43.925" v="4007" actId="478"/>
          <ac:spMkLst>
            <pc:docMk/>
            <pc:sldMk cId="4205048118" sldId="1071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8:51.068" v="4027" actId="2711"/>
          <ac:spMkLst>
            <pc:docMk/>
            <pc:sldMk cId="4205048118" sldId="1071"/>
            <ac:spMk id="74765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8:16" v="4018" actId="478"/>
        <pc:sldMkLst>
          <pc:docMk/>
          <pc:sldMk cId="676079804" sldId="1072"/>
        </pc:sldMkLst>
        <pc:spChg chg="add del mod ord">
          <ac:chgData name="ab.soheil@nyu.edu" userId="d71572ce-aea6-4a3a-9d7a-c1bc96c12f67" providerId="ADAL" clId="{ED41F9C1-8274-4F08-8693-1523C4FF26CB}" dt="2022-08-22T14:58:04.933" v="4014" actId="478"/>
          <ac:spMkLst>
            <pc:docMk/>
            <pc:sldMk cId="676079804" sldId="1072"/>
            <ac:spMk id="2" creationId="{312B72E4-5FC4-D5AE-9B13-87AC6EC72567}"/>
          </ac:spMkLst>
        </pc:spChg>
        <pc:spChg chg="add del mod ord">
          <ac:chgData name="ab.soheil@nyu.edu" userId="d71572ce-aea6-4a3a-9d7a-c1bc96c12f67" providerId="ADAL" clId="{ED41F9C1-8274-4F08-8693-1523C4FF26CB}" dt="2022-08-22T14:58:09.776" v="4016" actId="700"/>
          <ac:spMkLst>
            <pc:docMk/>
            <pc:sldMk cId="676079804" sldId="1072"/>
            <ac:spMk id="3" creationId="{7B4489FA-0E42-BA17-7F15-FA33F5695A55}"/>
          </ac:spMkLst>
        </pc:spChg>
        <pc:spChg chg="add mod ord">
          <ac:chgData name="ab.soheil@nyu.edu" userId="d71572ce-aea6-4a3a-9d7a-c1bc96c12f67" providerId="ADAL" clId="{ED41F9C1-8274-4F08-8693-1523C4FF26CB}" dt="2022-08-22T14:58:11.088" v="4017"/>
          <ac:spMkLst>
            <pc:docMk/>
            <pc:sldMk cId="676079804" sldId="1072"/>
            <ac:spMk id="4" creationId="{A0795086-73CF-2A9B-84FA-6D8837AE4CDB}"/>
          </ac:spMkLst>
        </pc:spChg>
        <pc:spChg chg="add del mod ord">
          <ac:chgData name="ab.soheil@nyu.edu" userId="d71572ce-aea6-4a3a-9d7a-c1bc96c12f67" providerId="ADAL" clId="{ED41F9C1-8274-4F08-8693-1523C4FF26CB}" dt="2022-08-22T14:58:16" v="4018" actId="478"/>
          <ac:spMkLst>
            <pc:docMk/>
            <pc:sldMk cId="676079804" sldId="1072"/>
            <ac:spMk id="5" creationId="{1BBCA26B-2223-8383-75AC-47BBABF327D2}"/>
          </ac:spMkLst>
        </pc:spChg>
        <pc:spChg chg="del">
          <ac:chgData name="ab.soheil@nyu.edu" userId="d71572ce-aea6-4a3a-9d7a-c1bc96c12f67" providerId="ADAL" clId="{ED41F9C1-8274-4F08-8693-1523C4FF26CB}" dt="2022-08-22T14:58:06.219" v="4015" actId="478"/>
          <ac:spMkLst>
            <pc:docMk/>
            <pc:sldMk cId="676079804" sldId="1072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53.543" v="4081" actId="700"/>
        <pc:sldMkLst>
          <pc:docMk/>
          <pc:sldMk cId="3468114077" sldId="1073"/>
        </pc:sldMkLst>
        <pc:spChg chg="add del mod ord">
          <ac:chgData name="ab.soheil@nyu.edu" userId="d71572ce-aea6-4a3a-9d7a-c1bc96c12f67" providerId="ADAL" clId="{ED41F9C1-8274-4F08-8693-1523C4FF26CB}" dt="2022-08-22T14:58:21.623" v="4019" actId="478"/>
          <ac:spMkLst>
            <pc:docMk/>
            <pc:sldMk cId="3468114077" sldId="1073"/>
            <ac:spMk id="2" creationId="{C2277D13-C273-B0FB-61E3-154F9C0FC852}"/>
          </ac:spMkLst>
        </pc:spChg>
        <pc:spChg chg="add del mod ord">
          <ac:chgData name="ab.soheil@nyu.edu" userId="d71572ce-aea6-4a3a-9d7a-c1bc96c12f67" providerId="ADAL" clId="{ED41F9C1-8274-4F08-8693-1523C4FF26CB}" dt="2022-08-22T14:58:25.752" v="4021" actId="700"/>
          <ac:spMkLst>
            <pc:docMk/>
            <pc:sldMk cId="3468114077" sldId="1073"/>
            <ac:spMk id="3" creationId="{D105C86A-2EE0-A54C-1968-D846D8BB14D0}"/>
          </ac:spMkLst>
        </pc:spChg>
        <pc:spChg chg="add del mod ord">
          <ac:chgData name="ab.soheil@nyu.edu" userId="d71572ce-aea6-4a3a-9d7a-c1bc96c12f67" providerId="ADAL" clId="{ED41F9C1-8274-4F08-8693-1523C4FF26CB}" dt="2022-08-22T15:01:34.092" v="4076" actId="478"/>
          <ac:spMkLst>
            <pc:docMk/>
            <pc:sldMk cId="3468114077" sldId="1073"/>
            <ac:spMk id="4" creationId="{147764CB-68F6-3411-0AED-676CF68B1158}"/>
          </ac:spMkLst>
        </pc:spChg>
        <pc:spChg chg="add del mod ord">
          <ac:chgData name="ab.soheil@nyu.edu" userId="d71572ce-aea6-4a3a-9d7a-c1bc96c12f67" providerId="ADAL" clId="{ED41F9C1-8274-4F08-8693-1523C4FF26CB}" dt="2022-08-22T14:58:31.585" v="4023" actId="478"/>
          <ac:spMkLst>
            <pc:docMk/>
            <pc:sldMk cId="3468114077" sldId="1073"/>
            <ac:spMk id="5" creationId="{27377120-1C56-3D3B-BA50-BF852A6BA5C1}"/>
          </ac:spMkLst>
        </pc:spChg>
        <pc:spChg chg="add del mod">
          <ac:chgData name="ab.soheil@nyu.edu" userId="d71572ce-aea6-4a3a-9d7a-c1bc96c12f67" providerId="ADAL" clId="{ED41F9C1-8274-4F08-8693-1523C4FF26CB}" dt="2022-08-22T15:01:53.543" v="4081" actId="700"/>
          <ac:spMkLst>
            <pc:docMk/>
            <pc:sldMk cId="3468114077" sldId="1073"/>
            <ac:spMk id="7" creationId="{D733B76C-C3BB-5193-D7B0-9D54589ED32C}"/>
          </ac:spMkLst>
        </pc:spChg>
        <pc:spChg chg="del">
          <ac:chgData name="ab.soheil@nyu.edu" userId="d71572ce-aea6-4a3a-9d7a-c1bc96c12f67" providerId="ADAL" clId="{ED41F9C1-8274-4F08-8693-1523C4FF26CB}" dt="2022-08-22T14:58:22.883" v="4020" actId="478"/>
          <ac:spMkLst>
            <pc:docMk/>
            <pc:sldMk cId="3468114077" sldId="1073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8:45.176" v="4026" actId="2711"/>
          <ac:spMkLst>
            <pc:docMk/>
            <pc:sldMk cId="3468114077" sldId="1073"/>
            <ac:spMk id="96270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6.368" v="4077" actId="478"/>
        <pc:sldMkLst>
          <pc:docMk/>
          <pc:sldMk cId="2104836670" sldId="1074"/>
        </pc:sldMkLst>
        <pc:spChg chg="add del mod ord">
          <ac:chgData name="ab.soheil@nyu.edu" userId="d71572ce-aea6-4a3a-9d7a-c1bc96c12f67" providerId="ADAL" clId="{ED41F9C1-8274-4F08-8693-1523C4FF26CB}" dt="2022-08-22T14:58:58.488" v="4028" actId="478"/>
          <ac:spMkLst>
            <pc:docMk/>
            <pc:sldMk cId="2104836670" sldId="1074"/>
            <ac:spMk id="2" creationId="{78541936-FECD-58AD-0CFF-ACA3FEE0FE36}"/>
          </ac:spMkLst>
        </pc:spChg>
        <pc:spChg chg="add del mod ord">
          <ac:chgData name="ab.soheil@nyu.edu" userId="d71572ce-aea6-4a3a-9d7a-c1bc96c12f67" providerId="ADAL" clId="{ED41F9C1-8274-4F08-8693-1523C4FF26CB}" dt="2022-08-22T14:59:02.593" v="4030" actId="700"/>
          <ac:spMkLst>
            <pc:docMk/>
            <pc:sldMk cId="2104836670" sldId="1074"/>
            <ac:spMk id="3" creationId="{54CA6EC4-5FD5-FC6A-FFE1-BBAE83CE7D3A}"/>
          </ac:spMkLst>
        </pc:spChg>
        <pc:spChg chg="add del mod ord">
          <ac:chgData name="ab.soheil@nyu.edu" userId="d71572ce-aea6-4a3a-9d7a-c1bc96c12f67" providerId="ADAL" clId="{ED41F9C1-8274-4F08-8693-1523C4FF26CB}" dt="2022-08-22T15:01:36.368" v="4077" actId="478"/>
          <ac:spMkLst>
            <pc:docMk/>
            <pc:sldMk cId="2104836670" sldId="1074"/>
            <ac:spMk id="4" creationId="{92204FE9-3925-1DF8-C587-9AE4496A96E1}"/>
          </ac:spMkLst>
        </pc:spChg>
        <pc:spChg chg="add del mod ord">
          <ac:chgData name="ab.soheil@nyu.edu" userId="d71572ce-aea6-4a3a-9d7a-c1bc96c12f67" providerId="ADAL" clId="{ED41F9C1-8274-4F08-8693-1523C4FF26CB}" dt="2022-08-22T14:59:06.676" v="4032" actId="478"/>
          <ac:spMkLst>
            <pc:docMk/>
            <pc:sldMk cId="2104836670" sldId="1074"/>
            <ac:spMk id="5" creationId="{69069B32-8A1A-4499-53C6-AD1DED4521CB}"/>
          </ac:spMkLst>
        </pc:spChg>
        <pc:spChg chg="add mod">
          <ac:chgData name="ab.soheil@nyu.edu" userId="d71572ce-aea6-4a3a-9d7a-c1bc96c12f67" providerId="ADAL" clId="{ED41F9C1-8274-4F08-8693-1523C4FF26CB}" dt="2022-08-22T15:01:36.368" v="4077" actId="478"/>
          <ac:spMkLst>
            <pc:docMk/>
            <pc:sldMk cId="2104836670" sldId="1074"/>
            <ac:spMk id="7" creationId="{FC53F616-9C0E-924C-E2CC-78916CD52340}"/>
          </ac:spMkLst>
        </pc:spChg>
        <pc:spChg chg="del">
          <ac:chgData name="ab.soheil@nyu.edu" userId="d71572ce-aea6-4a3a-9d7a-c1bc96c12f67" providerId="ADAL" clId="{ED41F9C1-8274-4F08-8693-1523C4FF26CB}" dt="2022-08-22T14:58:59.844" v="4029" actId="478"/>
          <ac:spMkLst>
            <pc:docMk/>
            <pc:sldMk cId="2104836670" sldId="1074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8.752" v="4078" actId="478"/>
        <pc:sldMkLst>
          <pc:docMk/>
          <pc:sldMk cId="1407128168" sldId="1075"/>
        </pc:sldMkLst>
        <pc:spChg chg="add del mod ord">
          <ac:chgData name="ab.soheil@nyu.edu" userId="d71572ce-aea6-4a3a-9d7a-c1bc96c12f67" providerId="ADAL" clId="{ED41F9C1-8274-4F08-8693-1523C4FF26CB}" dt="2022-08-22T14:59:12.808" v="4033" actId="478"/>
          <ac:spMkLst>
            <pc:docMk/>
            <pc:sldMk cId="1407128168" sldId="1075"/>
            <ac:spMk id="2" creationId="{7DB17722-36EA-F674-A185-56257DF501B1}"/>
          </ac:spMkLst>
        </pc:spChg>
        <pc:spChg chg="add del mod ord">
          <ac:chgData name="ab.soheil@nyu.edu" userId="d71572ce-aea6-4a3a-9d7a-c1bc96c12f67" providerId="ADAL" clId="{ED41F9C1-8274-4F08-8693-1523C4FF26CB}" dt="2022-08-22T14:59:16.403" v="4035" actId="700"/>
          <ac:spMkLst>
            <pc:docMk/>
            <pc:sldMk cId="1407128168" sldId="1075"/>
            <ac:spMk id="3" creationId="{64C3727A-AB22-4DC0-7810-DDB97C2DEEC9}"/>
          </ac:spMkLst>
        </pc:spChg>
        <pc:spChg chg="add del mod ord">
          <ac:chgData name="ab.soheil@nyu.edu" userId="d71572ce-aea6-4a3a-9d7a-c1bc96c12f67" providerId="ADAL" clId="{ED41F9C1-8274-4F08-8693-1523C4FF26CB}" dt="2022-08-22T15:01:38.752" v="4078" actId="478"/>
          <ac:spMkLst>
            <pc:docMk/>
            <pc:sldMk cId="1407128168" sldId="1075"/>
            <ac:spMk id="4" creationId="{AEAFF5B8-2A85-9427-2AC6-9AF5298107D2}"/>
          </ac:spMkLst>
        </pc:spChg>
        <pc:spChg chg="add del mod ord">
          <ac:chgData name="ab.soheil@nyu.edu" userId="d71572ce-aea6-4a3a-9d7a-c1bc96c12f67" providerId="ADAL" clId="{ED41F9C1-8274-4F08-8693-1523C4FF26CB}" dt="2022-08-22T14:59:33.221" v="4041" actId="478"/>
          <ac:spMkLst>
            <pc:docMk/>
            <pc:sldMk cId="1407128168" sldId="1075"/>
            <ac:spMk id="5" creationId="{7AFA218E-F0C0-9C42-B8E8-8CA77B0C4B94}"/>
          </ac:spMkLst>
        </pc:spChg>
        <pc:spChg chg="add mod">
          <ac:chgData name="ab.soheil@nyu.edu" userId="d71572ce-aea6-4a3a-9d7a-c1bc96c12f67" providerId="ADAL" clId="{ED41F9C1-8274-4F08-8693-1523C4FF26CB}" dt="2022-08-22T15:01:38.752" v="4078" actId="478"/>
          <ac:spMkLst>
            <pc:docMk/>
            <pc:sldMk cId="1407128168" sldId="1075"/>
            <ac:spMk id="7" creationId="{5498162E-A3CE-4E60-11D3-F43CC851BADB}"/>
          </ac:spMkLst>
        </pc:spChg>
        <pc:spChg chg="del">
          <ac:chgData name="ab.soheil@nyu.edu" userId="d71572ce-aea6-4a3a-9d7a-c1bc96c12f67" providerId="ADAL" clId="{ED41F9C1-8274-4F08-8693-1523C4FF26CB}" dt="2022-08-22T14:59:14.045" v="4034" actId="478"/>
          <ac:spMkLst>
            <pc:docMk/>
            <pc:sldMk cId="1407128168" sldId="1075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9:30.602" v="4040" actId="122"/>
          <ac:spMkLst>
            <pc:docMk/>
            <pc:sldMk cId="1407128168" sldId="1075"/>
            <ac:spMk id="8295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47.533" v="4080" actId="700"/>
        <pc:sldMkLst>
          <pc:docMk/>
          <pc:sldMk cId="3424856159" sldId="1076"/>
        </pc:sldMkLst>
        <pc:spChg chg="add del mod ord">
          <ac:chgData name="ab.soheil@nyu.edu" userId="d71572ce-aea6-4a3a-9d7a-c1bc96c12f67" providerId="ADAL" clId="{ED41F9C1-8274-4F08-8693-1523C4FF26CB}" dt="2022-08-22T14:59:38.782" v="4042" actId="478"/>
          <ac:spMkLst>
            <pc:docMk/>
            <pc:sldMk cId="3424856159" sldId="1076"/>
            <ac:spMk id="2" creationId="{5387156D-52DE-562E-0F0B-BB7A04B65802}"/>
          </ac:spMkLst>
        </pc:spChg>
        <pc:spChg chg="add del mod ord">
          <ac:chgData name="ab.soheil@nyu.edu" userId="d71572ce-aea6-4a3a-9d7a-c1bc96c12f67" providerId="ADAL" clId="{ED41F9C1-8274-4F08-8693-1523C4FF26CB}" dt="2022-08-22T14:59:43.309" v="4044" actId="700"/>
          <ac:spMkLst>
            <pc:docMk/>
            <pc:sldMk cId="3424856159" sldId="1076"/>
            <ac:spMk id="3" creationId="{F59871A5-499C-3D10-E743-2EAB18B9E592}"/>
          </ac:spMkLst>
        </pc:spChg>
        <pc:spChg chg="add del mod ord">
          <ac:chgData name="ab.soheil@nyu.edu" userId="d71572ce-aea6-4a3a-9d7a-c1bc96c12f67" providerId="ADAL" clId="{ED41F9C1-8274-4F08-8693-1523C4FF26CB}" dt="2022-08-22T15:01:41.657" v="4079" actId="478"/>
          <ac:spMkLst>
            <pc:docMk/>
            <pc:sldMk cId="3424856159" sldId="1076"/>
            <ac:spMk id="4" creationId="{3F86E4D9-6014-273E-A338-6683C606EEFE}"/>
          </ac:spMkLst>
        </pc:spChg>
        <pc:spChg chg="add del mod ord">
          <ac:chgData name="ab.soheil@nyu.edu" userId="d71572ce-aea6-4a3a-9d7a-c1bc96c12f67" providerId="ADAL" clId="{ED41F9C1-8274-4F08-8693-1523C4FF26CB}" dt="2022-08-22T14:59:49.241" v="4046" actId="478"/>
          <ac:spMkLst>
            <pc:docMk/>
            <pc:sldMk cId="3424856159" sldId="1076"/>
            <ac:spMk id="5" creationId="{B15F8210-CAC1-FFCA-55E9-A2733EABCF92}"/>
          </ac:spMkLst>
        </pc:spChg>
        <pc:spChg chg="add del mod">
          <ac:chgData name="ab.soheil@nyu.edu" userId="d71572ce-aea6-4a3a-9d7a-c1bc96c12f67" providerId="ADAL" clId="{ED41F9C1-8274-4F08-8693-1523C4FF26CB}" dt="2022-08-22T15:01:47.533" v="4080" actId="700"/>
          <ac:spMkLst>
            <pc:docMk/>
            <pc:sldMk cId="3424856159" sldId="1076"/>
            <ac:spMk id="7" creationId="{B63D839C-38A0-B970-3537-546A1B972058}"/>
          </ac:spMkLst>
        </pc:spChg>
        <pc:spChg chg="del">
          <ac:chgData name="ab.soheil@nyu.edu" userId="d71572ce-aea6-4a3a-9d7a-c1bc96c12f67" providerId="ADAL" clId="{ED41F9C1-8274-4F08-8693-1523C4FF26CB}" dt="2022-08-22T14:59:41.171" v="4043" actId="478"/>
          <ac:spMkLst>
            <pc:docMk/>
            <pc:sldMk cId="3424856159" sldId="1076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01.640" v="4083" actId="478"/>
        <pc:sldMkLst>
          <pc:docMk/>
          <pc:sldMk cId="3564368298" sldId="1077"/>
        </pc:sldMkLst>
        <pc:spChg chg="add del mod ord">
          <ac:chgData name="ab.soheil@nyu.edu" userId="d71572ce-aea6-4a3a-9d7a-c1bc96c12f67" providerId="ADAL" clId="{ED41F9C1-8274-4F08-8693-1523C4FF26CB}" dt="2022-08-22T14:59:51.280" v="4047" actId="478"/>
          <ac:spMkLst>
            <pc:docMk/>
            <pc:sldMk cId="3564368298" sldId="1077"/>
            <ac:spMk id="2" creationId="{DF21BDCF-4BE0-DB3F-8C45-87B134B5AE27}"/>
          </ac:spMkLst>
        </pc:spChg>
        <pc:spChg chg="add del mod ord">
          <ac:chgData name="ab.soheil@nyu.edu" userId="d71572ce-aea6-4a3a-9d7a-c1bc96c12f67" providerId="ADAL" clId="{ED41F9C1-8274-4F08-8693-1523C4FF26CB}" dt="2022-08-22T14:59:57.020" v="4049" actId="700"/>
          <ac:spMkLst>
            <pc:docMk/>
            <pc:sldMk cId="3564368298" sldId="1077"/>
            <ac:spMk id="3" creationId="{0C5A678F-2B45-724E-62C1-56257107C7A9}"/>
          </ac:spMkLst>
        </pc:spChg>
        <pc:spChg chg="add del mod ord">
          <ac:chgData name="ab.soheil@nyu.edu" userId="d71572ce-aea6-4a3a-9d7a-c1bc96c12f67" providerId="ADAL" clId="{ED41F9C1-8274-4F08-8693-1523C4FF26CB}" dt="2022-08-22T15:02:01.640" v="4083" actId="478"/>
          <ac:spMkLst>
            <pc:docMk/>
            <pc:sldMk cId="3564368298" sldId="1077"/>
            <ac:spMk id="4" creationId="{DE1A0C88-5314-3D78-2F65-85D3348A0A47}"/>
          </ac:spMkLst>
        </pc:spChg>
        <pc:spChg chg="add del mod ord">
          <ac:chgData name="ab.soheil@nyu.edu" userId="d71572ce-aea6-4a3a-9d7a-c1bc96c12f67" providerId="ADAL" clId="{ED41F9C1-8274-4F08-8693-1523C4FF26CB}" dt="2022-08-22T15:00:09.033" v="4054" actId="478"/>
          <ac:spMkLst>
            <pc:docMk/>
            <pc:sldMk cId="3564368298" sldId="1077"/>
            <ac:spMk id="5" creationId="{6AFF1363-98A8-3DAB-363A-60DCDE317165}"/>
          </ac:spMkLst>
        </pc:spChg>
        <pc:spChg chg="del">
          <ac:chgData name="ab.soheil@nyu.edu" userId="d71572ce-aea6-4a3a-9d7a-c1bc96c12f67" providerId="ADAL" clId="{ED41F9C1-8274-4F08-8693-1523C4FF26CB}" dt="2022-08-22T14:59:52.672" v="4048" actId="478"/>
          <ac:spMkLst>
            <pc:docMk/>
            <pc:sldMk cId="3564368298" sldId="1077"/>
            <ac:spMk id="3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0:06.163" v="4053" actId="2711"/>
          <ac:spMkLst>
            <pc:docMk/>
            <pc:sldMk cId="3564368298" sldId="1077"/>
            <ac:spMk id="10446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08.355" v="4085" actId="700"/>
        <pc:sldMkLst>
          <pc:docMk/>
          <pc:sldMk cId="1766638525" sldId="1078"/>
        </pc:sldMkLst>
        <pc:spChg chg="add del mod ord">
          <ac:chgData name="ab.soheil@nyu.edu" userId="d71572ce-aea6-4a3a-9d7a-c1bc96c12f67" providerId="ADAL" clId="{ED41F9C1-8274-4F08-8693-1523C4FF26CB}" dt="2022-08-22T15:00:15.930" v="4055" actId="478"/>
          <ac:spMkLst>
            <pc:docMk/>
            <pc:sldMk cId="1766638525" sldId="1078"/>
            <ac:spMk id="2" creationId="{F76ED193-1758-E326-04D9-39A829750E37}"/>
          </ac:spMkLst>
        </pc:spChg>
        <pc:spChg chg="add del mod ord">
          <ac:chgData name="ab.soheil@nyu.edu" userId="d71572ce-aea6-4a3a-9d7a-c1bc96c12f67" providerId="ADAL" clId="{ED41F9C1-8274-4F08-8693-1523C4FF26CB}" dt="2022-08-22T15:00:51.335" v="4065" actId="700"/>
          <ac:spMkLst>
            <pc:docMk/>
            <pc:sldMk cId="1766638525" sldId="1078"/>
            <ac:spMk id="3" creationId="{89CE542D-6649-2A59-A410-437CD1F140BE}"/>
          </ac:spMkLst>
        </pc:spChg>
        <pc:spChg chg="add del mod ord">
          <ac:chgData name="ab.soheil@nyu.edu" userId="d71572ce-aea6-4a3a-9d7a-c1bc96c12f67" providerId="ADAL" clId="{ED41F9C1-8274-4F08-8693-1523C4FF26CB}" dt="2022-08-22T15:02:05.283" v="4084" actId="478"/>
          <ac:spMkLst>
            <pc:docMk/>
            <pc:sldMk cId="1766638525" sldId="1078"/>
            <ac:spMk id="4" creationId="{1B68CEF3-C5AB-D338-60FD-125D40C5F7D4}"/>
          </ac:spMkLst>
        </pc:spChg>
        <pc:spChg chg="add del mod ord">
          <ac:chgData name="ab.soheil@nyu.edu" userId="d71572ce-aea6-4a3a-9d7a-c1bc96c12f67" providerId="ADAL" clId="{ED41F9C1-8274-4F08-8693-1523C4FF26CB}" dt="2022-08-22T15:02:08.355" v="4085" actId="700"/>
          <ac:spMkLst>
            <pc:docMk/>
            <pc:sldMk cId="1766638525" sldId="1078"/>
            <ac:spMk id="5" creationId="{DA459B56-A31E-FFCE-29D5-FDF0EDEED26C}"/>
          </ac:spMkLst>
        </pc:spChg>
        <pc:spChg chg="add del mod">
          <ac:chgData name="ab.soheil@nyu.edu" userId="d71572ce-aea6-4a3a-9d7a-c1bc96c12f67" providerId="ADAL" clId="{ED41F9C1-8274-4F08-8693-1523C4FF26CB}" dt="2022-08-22T15:02:08.355" v="4085" actId="700"/>
          <ac:spMkLst>
            <pc:docMk/>
            <pc:sldMk cId="1766638525" sldId="1078"/>
            <ac:spMk id="7" creationId="{DD59E9A6-59F2-C9A6-3F63-C9C8F1E54C97}"/>
          </ac:spMkLst>
        </pc:spChg>
        <pc:spChg chg="del">
          <ac:chgData name="ab.soheil@nyu.edu" userId="d71572ce-aea6-4a3a-9d7a-c1bc96c12f67" providerId="ADAL" clId="{ED41F9C1-8274-4F08-8693-1523C4FF26CB}" dt="2022-08-22T15:00:17.127" v="4056" actId="478"/>
          <ac:spMkLst>
            <pc:docMk/>
            <pc:sldMk cId="1766638525" sldId="1078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24.281" v="4087" actId="700"/>
        <pc:sldMkLst>
          <pc:docMk/>
          <pc:sldMk cId="4117801506" sldId="1079"/>
        </pc:sldMkLst>
        <pc:spChg chg="add del mod ord">
          <ac:chgData name="ab.soheil@nyu.edu" userId="d71572ce-aea6-4a3a-9d7a-c1bc96c12f67" providerId="ADAL" clId="{ED41F9C1-8274-4F08-8693-1523C4FF26CB}" dt="2022-08-22T15:00:20.928" v="4057" actId="478"/>
          <ac:spMkLst>
            <pc:docMk/>
            <pc:sldMk cId="4117801506" sldId="1079"/>
            <ac:spMk id="2" creationId="{AE834912-196A-1412-697C-D26561F65309}"/>
          </ac:spMkLst>
        </pc:spChg>
        <pc:spChg chg="add del mod ord">
          <ac:chgData name="ab.soheil@nyu.edu" userId="d71572ce-aea6-4a3a-9d7a-c1bc96c12f67" providerId="ADAL" clId="{ED41F9C1-8274-4F08-8693-1523C4FF26CB}" dt="2022-08-22T15:00:56.519" v="4067" actId="700"/>
          <ac:spMkLst>
            <pc:docMk/>
            <pc:sldMk cId="4117801506" sldId="1079"/>
            <ac:spMk id="3" creationId="{482D014F-3DAD-6184-878F-2F5E2383FA98}"/>
          </ac:spMkLst>
        </pc:spChg>
        <pc:spChg chg="add del mod ord">
          <ac:chgData name="ab.soheil@nyu.edu" userId="d71572ce-aea6-4a3a-9d7a-c1bc96c12f67" providerId="ADAL" clId="{ED41F9C1-8274-4F08-8693-1523C4FF26CB}" dt="2022-08-22T15:02:20.837" v="4086" actId="478"/>
          <ac:spMkLst>
            <pc:docMk/>
            <pc:sldMk cId="4117801506" sldId="1079"/>
            <ac:spMk id="4" creationId="{AA1FBB31-82FD-FF82-819B-5ADE72AB6916}"/>
          </ac:spMkLst>
        </pc:spChg>
        <pc:spChg chg="add del mod ord">
          <ac:chgData name="ab.soheil@nyu.edu" userId="d71572ce-aea6-4a3a-9d7a-c1bc96c12f67" providerId="ADAL" clId="{ED41F9C1-8274-4F08-8693-1523C4FF26CB}" dt="2022-08-22T15:02:24.281" v="4087" actId="700"/>
          <ac:spMkLst>
            <pc:docMk/>
            <pc:sldMk cId="4117801506" sldId="1079"/>
            <ac:spMk id="5" creationId="{DF466307-36A7-3965-2B5F-1FD15FBE9C93}"/>
          </ac:spMkLst>
        </pc:spChg>
        <pc:spChg chg="add del mod">
          <ac:chgData name="ab.soheil@nyu.edu" userId="d71572ce-aea6-4a3a-9d7a-c1bc96c12f67" providerId="ADAL" clId="{ED41F9C1-8274-4F08-8693-1523C4FF26CB}" dt="2022-08-22T15:02:24.281" v="4087" actId="700"/>
          <ac:spMkLst>
            <pc:docMk/>
            <pc:sldMk cId="4117801506" sldId="1079"/>
            <ac:spMk id="7" creationId="{C8DEAFF3-ED9C-033E-841D-CFC4B461FC6C}"/>
          </ac:spMkLst>
        </pc:spChg>
        <pc:spChg chg="del">
          <ac:chgData name="ab.soheil@nyu.edu" userId="d71572ce-aea6-4a3a-9d7a-c1bc96c12f67" providerId="ADAL" clId="{ED41F9C1-8274-4F08-8693-1523C4FF26CB}" dt="2022-08-22T15:00:22.305" v="4058" actId="478"/>
          <ac:spMkLst>
            <pc:docMk/>
            <pc:sldMk cId="4117801506" sldId="1079"/>
            <ac:spMk id="29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0:26.864" v="4060" actId="478"/>
        <pc:sldMkLst>
          <pc:docMk/>
          <pc:sldMk cId="1047412011" sldId="1080"/>
        </pc:sldMkLst>
        <pc:spChg chg="add del mod ord">
          <ac:chgData name="ab.soheil@nyu.edu" userId="d71572ce-aea6-4a3a-9d7a-c1bc96c12f67" providerId="ADAL" clId="{ED41F9C1-8274-4F08-8693-1523C4FF26CB}" dt="2022-08-22T15:00:25.079" v="4059" actId="478"/>
          <ac:spMkLst>
            <pc:docMk/>
            <pc:sldMk cId="1047412011" sldId="1080"/>
            <ac:spMk id="2" creationId="{314F456B-6D6A-4DD8-9A05-3A6FA2505025}"/>
          </ac:spMkLst>
        </pc:spChg>
        <pc:spChg chg="add 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047412011" sldId="1080"/>
            <ac:spMk id="3" creationId="{76859F72-CECF-9143-6D6C-AD0712B11E9B}"/>
          </ac:spMkLst>
        </pc:spChg>
        <pc:spChg chg="del">
          <ac:chgData name="ab.soheil@nyu.edu" userId="d71572ce-aea6-4a3a-9d7a-c1bc96c12f67" providerId="ADAL" clId="{ED41F9C1-8274-4F08-8693-1523C4FF26CB}" dt="2022-08-22T15:00:26.864" v="4060" actId="478"/>
          <ac:spMkLst>
            <pc:docMk/>
            <pc:sldMk cId="1047412011" sldId="1080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3:08.559" v="4100" actId="403"/>
        <pc:sldMkLst>
          <pc:docMk/>
          <pc:sldMk cId="1690749286" sldId="1081"/>
        </pc:sldMkLst>
        <pc:spChg chg="add del mod ord">
          <ac:chgData name="ab.soheil@nyu.edu" userId="d71572ce-aea6-4a3a-9d7a-c1bc96c12f67" providerId="ADAL" clId="{ED41F9C1-8274-4F08-8693-1523C4FF26CB}" dt="2022-08-22T15:00:31.350" v="4061" actId="478"/>
          <ac:spMkLst>
            <pc:docMk/>
            <pc:sldMk cId="1690749286" sldId="1081"/>
            <ac:spMk id="2" creationId="{FEEE4583-9ECA-679C-F27A-7618221CDAD1}"/>
          </ac:spMkLst>
        </pc:spChg>
        <pc:spChg chg="add del mod ord">
          <ac:chgData name="ab.soheil@nyu.edu" userId="d71572ce-aea6-4a3a-9d7a-c1bc96c12f67" providerId="ADAL" clId="{ED41F9C1-8274-4F08-8693-1523C4FF26CB}" dt="2022-08-22T15:02:31.554" v="4088" actId="700"/>
          <ac:spMkLst>
            <pc:docMk/>
            <pc:sldMk cId="1690749286" sldId="1081"/>
            <ac:spMk id="3" creationId="{1D3BE684-D2D6-E221-BBCF-5E5FC34A6198}"/>
          </ac:spMkLst>
        </pc:spChg>
        <pc:spChg chg="del">
          <ac:chgData name="ab.soheil@nyu.edu" userId="d71572ce-aea6-4a3a-9d7a-c1bc96c12f67" providerId="ADAL" clId="{ED41F9C1-8274-4F08-8693-1523C4FF26CB}" dt="2022-08-22T15:00:33.096" v="4062" actId="478"/>
          <ac:spMkLst>
            <pc:docMk/>
            <pc:sldMk cId="1690749286" sldId="1081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3:08.559" v="4100" actId="403"/>
          <ac:spMkLst>
            <pc:docMk/>
            <pc:sldMk cId="1690749286" sldId="1081"/>
            <ac:spMk id="34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3:03.087" v="4096" actId="404"/>
        <pc:sldMkLst>
          <pc:docMk/>
          <pc:sldMk cId="2270073544" sldId="1082"/>
        </pc:sldMkLst>
        <pc:spChg chg="add del mod ord">
          <ac:chgData name="ab.soheil@nyu.edu" userId="d71572ce-aea6-4a3a-9d7a-c1bc96c12f67" providerId="ADAL" clId="{ED41F9C1-8274-4F08-8693-1523C4FF26CB}" dt="2022-08-22T15:00:35.911" v="4063" actId="478"/>
          <ac:spMkLst>
            <pc:docMk/>
            <pc:sldMk cId="2270073544" sldId="1082"/>
            <ac:spMk id="2" creationId="{5DD117E8-56F9-33DF-5B29-7464FEB82444}"/>
          </ac:spMkLst>
        </pc:spChg>
        <pc:spChg chg="add del mod ord">
          <ac:chgData name="ab.soheil@nyu.edu" userId="d71572ce-aea6-4a3a-9d7a-c1bc96c12f67" providerId="ADAL" clId="{ED41F9C1-8274-4F08-8693-1523C4FF26CB}" dt="2022-08-22T15:02:38.621" v="4089" actId="700"/>
          <ac:spMkLst>
            <pc:docMk/>
            <pc:sldMk cId="2270073544" sldId="1082"/>
            <ac:spMk id="3" creationId="{55848012-62D9-6831-F44C-30BB1F597D35}"/>
          </ac:spMkLst>
        </pc:spChg>
        <pc:spChg chg="mod">
          <ac:chgData name="ab.soheil@nyu.edu" userId="d71572ce-aea6-4a3a-9d7a-c1bc96c12f67" providerId="ADAL" clId="{ED41F9C1-8274-4F08-8693-1523C4FF26CB}" dt="2022-08-22T15:03:03.087" v="4096" actId="404"/>
          <ac:spMkLst>
            <pc:docMk/>
            <pc:sldMk cId="2270073544" sldId="1082"/>
            <ac:spMk id="2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2T15:00:36.958" v="4064" actId="478"/>
          <ac:spMkLst>
            <pc:docMk/>
            <pc:sldMk cId="2270073544" sldId="1082"/>
            <ac:spMk id="30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5:02:51.386" v="4092" actId="6549"/>
        <pc:sldMkLst>
          <pc:docMk/>
          <pc:sldMk cId="3510298935" sldId="108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510298935" sldId="108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2:51.386" v="4092" actId="6549"/>
          <ac:spMkLst>
            <pc:docMk/>
            <pc:sldMk cId="3510298935" sldId="1083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05:20.388" v="4102" actId="2711"/>
        <pc:sldMkLst>
          <pc:docMk/>
          <pc:sldMk cId="787328573" sldId="1084"/>
        </pc:sldMkLst>
        <pc:spChg chg="mod ord">
          <ac:chgData name="ab.soheil@nyu.edu" userId="d71572ce-aea6-4a3a-9d7a-c1bc96c12f67" providerId="ADAL" clId="{ED41F9C1-8274-4F08-8693-1523C4FF26CB}" dt="2022-08-22T15:03:16.610" v="4101" actId="2711"/>
          <ac:spMkLst>
            <pc:docMk/>
            <pc:sldMk cId="787328573" sldId="1084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5:20.388" v="4102" actId="2711"/>
          <ac:spMkLst>
            <pc:docMk/>
            <pc:sldMk cId="787328573" sldId="1084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07:29.450" v="4135" actId="1076"/>
        <pc:sldMkLst>
          <pc:docMk/>
          <pc:sldMk cId="2499371956" sldId="1085"/>
        </pc:sldMkLst>
        <pc:spChg chg="mod ord">
          <ac:chgData name="ab.soheil@nyu.edu" userId="d71572ce-aea6-4a3a-9d7a-c1bc96c12f67" providerId="ADAL" clId="{ED41F9C1-8274-4F08-8693-1523C4FF26CB}" dt="2022-08-22T15:06:48.962" v="4106" actId="2711"/>
          <ac:spMkLst>
            <pc:docMk/>
            <pc:sldMk cId="2499371956" sldId="1085"/>
            <ac:spMk id="7373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6:44.283" v="4105" actId="2711"/>
          <ac:spMkLst>
            <pc:docMk/>
            <pc:sldMk cId="2499371956" sldId="1085"/>
            <ac:spMk id="7373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7:29.450" v="4135" actId="1076"/>
          <ac:spMkLst>
            <pc:docMk/>
            <pc:sldMk cId="2499371956" sldId="1085"/>
            <ac:spMk id="73768" creationId="{00000000-0000-0000-0000-000000000000}"/>
          </ac:spMkLst>
        </pc:spChg>
      </pc:sldChg>
      <pc:sldChg chg="modSp add del mod modClrScheme chgLayout">
        <pc:chgData name="ab.soheil@nyu.edu" userId="d71572ce-aea6-4a3a-9d7a-c1bc96c12f67" providerId="ADAL" clId="{ED41F9C1-8274-4F08-8693-1523C4FF26CB}" dt="2022-08-22T15:12:27.316" v="4138" actId="47"/>
        <pc:sldMkLst>
          <pc:docMk/>
          <pc:sldMk cId="1117757646" sldId="1086"/>
        </pc:sldMkLst>
        <pc:spChg chg="mod ord">
          <ac:chgData name="ab.soheil@nyu.edu" userId="d71572ce-aea6-4a3a-9d7a-c1bc96c12f67" providerId="ADAL" clId="{ED41F9C1-8274-4F08-8693-1523C4FF26CB}" dt="2022-08-22T15:12:03.901" v="4136" actId="2711"/>
          <ac:spMkLst>
            <pc:docMk/>
            <pc:sldMk cId="1117757646" sldId="1086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2:08.965" v="4137" actId="2711"/>
          <ac:spMkLst>
            <pc:docMk/>
            <pc:sldMk cId="1117757646" sldId="1086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13:06.688" v="4141" actId="20577"/>
        <pc:sldMkLst>
          <pc:docMk/>
          <pc:sldMk cId="1540537792" sldId="1087"/>
        </pc:sldMkLst>
        <pc:spChg chg="mod ord">
          <ac:chgData name="ab.soheil@nyu.edu" userId="d71572ce-aea6-4a3a-9d7a-c1bc96c12f67" providerId="ADAL" clId="{ED41F9C1-8274-4F08-8693-1523C4FF26CB}" dt="2022-08-22T15:12:35.924" v="4139" actId="2711"/>
          <ac:spMkLst>
            <pc:docMk/>
            <pc:sldMk cId="1540537792" sldId="1087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06.688" v="4141" actId="20577"/>
          <ac:spMkLst>
            <pc:docMk/>
            <pc:sldMk cId="1540537792" sldId="1087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13:36.044" v="4147" actId="2711"/>
        <pc:sldMkLst>
          <pc:docMk/>
          <pc:sldMk cId="2001985724" sldId="1088"/>
        </pc:sldMkLst>
        <pc:spChg chg="mo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71684" creationId="{00000000-0000-0000-0000-000000000000}"/>
          </ac:spMkLst>
        </pc:spChg>
      </pc:sldChg>
      <pc:sldChg chg="modSp add del mod modClrScheme chgLayout">
        <pc:chgData name="ab.soheil@nyu.edu" userId="d71572ce-aea6-4a3a-9d7a-c1bc96c12f67" providerId="ADAL" clId="{ED41F9C1-8274-4F08-8693-1523C4FF26CB}" dt="2022-08-22T15:13:58.048" v="4148" actId="47"/>
        <pc:sldMkLst>
          <pc:docMk/>
          <pc:sldMk cId="903659874" sldId="1089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903659874" sldId="1089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903659874" sldId="1089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3727149043" sldId="1092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27149043" sldId="109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27149043" sldId="1092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5:32.139" v="3839" actId="12385"/>
        <pc:sldMkLst>
          <pc:docMk/>
          <pc:sldMk cId="1049531296" sldId="109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049531296" sldId="109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4:06.026" v="3822" actId="14100"/>
          <ac:spMkLst>
            <pc:docMk/>
            <pc:sldMk cId="1049531296" sldId="1093"/>
            <ac:spMk id="3" creationId="{00000000-0000-0000-0000-000000000000}"/>
          </ac:spMkLst>
        </pc:spChg>
        <pc:graphicFrameChg chg="mod modGraphic">
          <ac:chgData name="ab.soheil@nyu.edu" userId="d71572ce-aea6-4a3a-9d7a-c1bc96c12f67" providerId="ADAL" clId="{ED41F9C1-8274-4F08-8693-1523C4FF26CB}" dt="2022-08-22T14:45:32.139" v="3839" actId="12385"/>
          <ac:graphicFrameMkLst>
            <pc:docMk/>
            <pc:sldMk cId="1049531296" sldId="1093"/>
            <ac:graphicFrameMk id="4" creationId="{00000000-0000-0000-0000-000000000000}"/>
          </ac:graphicFrameMkLst>
        </pc:graphicFrameChg>
      </pc:sldChg>
      <pc:sldChg chg="addSp delSp modSp add mod modClrScheme chgLayout">
        <pc:chgData name="ab.soheil@nyu.edu" userId="d71572ce-aea6-4a3a-9d7a-c1bc96c12f67" providerId="ADAL" clId="{ED41F9C1-8274-4F08-8693-1523C4FF26CB}" dt="2022-08-22T14:45:59.938" v="3842" actId="2711"/>
        <pc:sldMkLst>
          <pc:docMk/>
          <pc:sldMk cId="507723271" sldId="1094"/>
        </pc:sldMkLst>
        <pc:spChg chg="add del mod ord">
          <ac:chgData name="ab.soheil@nyu.edu" userId="d71572ce-aea6-4a3a-9d7a-c1bc96c12f67" providerId="ADAL" clId="{ED41F9C1-8274-4F08-8693-1523C4FF26CB}" dt="2022-08-22T14:45:47.067" v="3841" actId="478"/>
          <ac:spMkLst>
            <pc:docMk/>
            <pc:sldMk cId="507723271" sldId="1094"/>
            <ac:spMk id="2" creationId="{EFBC118A-6461-5CCE-5B8E-002B0CE4A2A2}"/>
          </ac:spMkLst>
        </pc:spChg>
        <pc:spChg chg="mod ord">
          <ac:chgData name="ab.soheil@nyu.edu" userId="d71572ce-aea6-4a3a-9d7a-c1bc96c12f67" providerId="ADAL" clId="{ED41F9C1-8274-4F08-8693-1523C4FF26CB}" dt="2022-08-22T14:45:59.938" v="3842" actId="2711"/>
          <ac:spMkLst>
            <pc:docMk/>
            <pc:sldMk cId="507723271" sldId="1094"/>
            <ac:spMk id="12800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6:32.593" v="3854" actId="6549"/>
        <pc:sldMkLst>
          <pc:docMk/>
          <pc:sldMk cId="549163451" sldId="1095"/>
        </pc:sldMkLst>
        <pc:spChg chg="mod ord">
          <ac:chgData name="ab.soheil@nyu.edu" userId="d71572ce-aea6-4a3a-9d7a-c1bc96c12f67" providerId="ADAL" clId="{ED41F9C1-8274-4F08-8693-1523C4FF26CB}" dt="2022-08-22T14:46:29.681" v="3853" actId="404"/>
          <ac:spMkLst>
            <pc:docMk/>
            <pc:sldMk cId="549163451" sldId="1095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6:32.593" v="3854" actId="6549"/>
          <ac:spMkLst>
            <pc:docMk/>
            <pc:sldMk cId="549163451" sldId="1095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6:54.064" v="3860" actId="2711"/>
        <pc:sldMkLst>
          <pc:docMk/>
          <pc:sldMk cId="2867262159" sldId="1096"/>
        </pc:sldMkLst>
        <pc:spChg chg="mod ord">
          <ac:chgData name="ab.soheil@nyu.edu" userId="d71572ce-aea6-4a3a-9d7a-c1bc96c12f67" providerId="ADAL" clId="{ED41F9C1-8274-4F08-8693-1523C4FF26CB}" dt="2022-08-22T14:46:46.053" v="3859" actId="2711"/>
          <ac:spMkLst>
            <pc:docMk/>
            <pc:sldMk cId="2867262159" sldId="1096"/>
            <ac:spMk id="6553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6:54.064" v="3860" actId="2711"/>
          <ac:spMkLst>
            <pc:docMk/>
            <pc:sldMk cId="2867262159" sldId="1096"/>
            <ac:spMk id="65540" creationId="{00000000-0000-0000-0000-000000000000}"/>
          </ac:spMkLst>
        </pc:spChg>
      </pc:sldChg>
      <pc:sldChg chg="delSp modSp add mod modClrScheme chgLayout">
        <pc:chgData name="ab.soheil@nyu.edu" userId="d71572ce-aea6-4a3a-9d7a-c1bc96c12f67" providerId="ADAL" clId="{ED41F9C1-8274-4F08-8693-1523C4FF26CB}" dt="2022-08-22T14:49:00.180" v="3920" actId="403"/>
        <pc:sldMkLst>
          <pc:docMk/>
          <pc:sldMk cId="2047009333" sldId="1097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2047009333" sldId="1097"/>
            <ac:spMk id="67587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7:17.828" v="3862" actId="2711"/>
          <ac:spMkLst>
            <pc:docMk/>
            <pc:sldMk cId="2047009333" sldId="1097"/>
            <ac:spMk id="6758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44.038" v="3911" actId="404"/>
          <ac:spMkLst>
            <pc:docMk/>
            <pc:sldMk cId="2047009333" sldId="1097"/>
            <ac:spMk id="67589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34.966" v="3906"/>
          <ac:spMkLst>
            <pc:docMk/>
            <pc:sldMk cId="2047009333" sldId="1097"/>
            <ac:spMk id="6759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29.049" v="3903" actId="404"/>
          <ac:spMkLst>
            <pc:docMk/>
            <pc:sldMk cId="2047009333" sldId="1097"/>
            <ac:spMk id="67591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23.595" v="3897"/>
          <ac:spMkLst>
            <pc:docMk/>
            <pc:sldMk cId="2047009333" sldId="1097"/>
            <ac:spMk id="6759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54.477" v="3917" actId="404"/>
          <ac:spMkLst>
            <pc:docMk/>
            <pc:sldMk cId="2047009333" sldId="1097"/>
            <ac:spMk id="67593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56.178" v="3919"/>
          <ac:spMkLst>
            <pc:docMk/>
            <pc:sldMk cId="2047009333" sldId="1097"/>
            <ac:spMk id="6759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9:00.180" v="3920" actId="403"/>
          <ac:spMkLst>
            <pc:docMk/>
            <pc:sldMk cId="2047009333" sldId="1097"/>
            <ac:spMk id="6759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7:47.030" v="3878" actId="404"/>
          <ac:spMkLst>
            <pc:docMk/>
            <pc:sldMk cId="2047009333" sldId="1097"/>
            <ac:spMk id="6759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7:42.241" v="3873" actId="404"/>
          <ac:spMkLst>
            <pc:docMk/>
            <pc:sldMk cId="2047009333" sldId="1097"/>
            <ac:spMk id="67599" creationId="{00000000-0000-0000-0000-000000000000}"/>
          </ac:spMkLst>
        </pc:spChg>
      </pc:sldChg>
      <pc:sldChg chg="addSp delSp modSp new mod ord">
        <pc:chgData name="ab.soheil@nyu.edu" userId="d71572ce-aea6-4a3a-9d7a-c1bc96c12f67" providerId="ADAL" clId="{ED41F9C1-8274-4F08-8693-1523C4FF26CB}" dt="2022-08-22T15:34:45.194" v="4420" actId="6549"/>
        <pc:sldMkLst>
          <pc:docMk/>
          <pc:sldMk cId="4251188542" sldId="1098"/>
        </pc:sldMkLst>
        <pc:spChg chg="del">
          <ac:chgData name="ab.soheil@nyu.edu" userId="d71572ce-aea6-4a3a-9d7a-c1bc96c12f67" providerId="ADAL" clId="{ED41F9C1-8274-4F08-8693-1523C4FF26CB}" dt="2022-08-22T15:17:09.464" v="4213" actId="478"/>
          <ac:spMkLst>
            <pc:docMk/>
            <pc:sldMk cId="4251188542" sldId="1098"/>
            <ac:spMk id="3" creationId="{D43CA5DB-4FF9-D69E-78EE-C1C464E8AD06}"/>
          </ac:spMkLst>
        </pc:spChg>
        <pc:spChg chg="mod">
          <ac:chgData name="ab.soheil@nyu.edu" userId="d71572ce-aea6-4a3a-9d7a-c1bc96c12f67" providerId="ADAL" clId="{ED41F9C1-8274-4F08-8693-1523C4FF26CB}" dt="2022-08-22T15:34:45.194" v="4420" actId="6549"/>
          <ac:spMkLst>
            <pc:docMk/>
            <pc:sldMk cId="4251188542" sldId="1098"/>
            <ac:spMk id="4" creationId="{9005C1E2-638E-871A-D669-0E433D3E1043}"/>
          </ac:spMkLst>
        </pc:spChg>
        <pc:spChg chg="add del">
          <ac:chgData name="ab.soheil@nyu.edu" userId="d71572ce-aea6-4a3a-9d7a-c1bc96c12f67" providerId="ADAL" clId="{ED41F9C1-8274-4F08-8693-1523C4FF26CB}" dt="2022-08-22T15:18:09.525" v="4241" actId="22"/>
          <ac:spMkLst>
            <pc:docMk/>
            <pc:sldMk cId="4251188542" sldId="1098"/>
            <ac:spMk id="6" creationId="{218F2AE7-20C7-9BF3-7185-06DA699B0D3D}"/>
          </ac:spMkLst>
        </pc:spChg>
        <pc:spChg chg="add del">
          <ac:chgData name="ab.soheil@nyu.edu" userId="d71572ce-aea6-4a3a-9d7a-c1bc96c12f67" providerId="ADAL" clId="{ED41F9C1-8274-4F08-8693-1523C4FF26CB}" dt="2022-08-22T15:18:49.755" v="4250" actId="22"/>
          <ac:spMkLst>
            <pc:docMk/>
            <pc:sldMk cId="4251188542" sldId="1098"/>
            <ac:spMk id="9" creationId="{0849A226-8E57-5BA9-7C85-CC13A9CEAB55}"/>
          </ac:spMkLst>
        </pc:spChg>
        <pc:spChg chg="add mod">
          <ac:chgData name="ab.soheil@nyu.edu" userId="d71572ce-aea6-4a3a-9d7a-c1bc96c12f67" providerId="ADAL" clId="{ED41F9C1-8274-4F08-8693-1523C4FF26CB}" dt="2022-08-22T15:18:58.236" v="4255" actId="1076"/>
          <ac:spMkLst>
            <pc:docMk/>
            <pc:sldMk cId="4251188542" sldId="1098"/>
            <ac:spMk id="11" creationId="{8F1DAC1B-1949-FADA-EA27-BEE1B0DB4D51}"/>
          </ac:spMkLst>
        </pc:spChg>
        <pc:picChg chg="add mod">
          <ac:chgData name="ab.soheil@nyu.edu" userId="d71572ce-aea6-4a3a-9d7a-c1bc96c12f67" providerId="ADAL" clId="{ED41F9C1-8274-4F08-8693-1523C4FF26CB}" dt="2022-08-22T15:18:25.642" v="4246" actId="14100"/>
          <ac:picMkLst>
            <pc:docMk/>
            <pc:sldMk cId="4251188542" sldId="1098"/>
            <ac:picMk id="7" creationId="{F3A54DF4-ABAA-0DB4-B48A-4C14D929871E}"/>
          </ac:picMkLst>
        </pc:picChg>
      </pc:sldChg>
      <pc:sldChg chg="addSp delSp modSp new mod modClrScheme modAnim chgLayout">
        <pc:chgData name="ab.soheil@nyu.edu" userId="d71572ce-aea6-4a3a-9d7a-c1bc96c12f67" providerId="ADAL" clId="{ED41F9C1-8274-4F08-8693-1523C4FF26CB}" dt="2022-08-22T15:35:39.051" v="4450" actId="20577"/>
        <pc:sldMkLst>
          <pc:docMk/>
          <pc:sldMk cId="602948381" sldId="1099"/>
        </pc:sldMkLst>
        <pc:spChg chg="mod ord">
          <ac:chgData name="ab.soheil@nyu.edu" userId="d71572ce-aea6-4a3a-9d7a-c1bc96c12f67" providerId="ADAL" clId="{ED41F9C1-8274-4F08-8693-1523C4FF26CB}" dt="2022-08-22T15:24:15.735" v="4270" actId="700"/>
          <ac:spMkLst>
            <pc:docMk/>
            <pc:sldMk cId="602948381" sldId="1099"/>
            <ac:spMk id="2" creationId="{115FBD7E-E284-AA3E-0131-B533C0792143}"/>
          </ac:spMkLst>
        </pc:spChg>
        <pc:spChg chg="del">
          <ac:chgData name="ab.soheil@nyu.edu" userId="d71572ce-aea6-4a3a-9d7a-c1bc96c12f67" providerId="ADAL" clId="{ED41F9C1-8274-4F08-8693-1523C4FF26CB}" dt="2022-08-22T15:23:09.503" v="4264" actId="700"/>
          <ac:spMkLst>
            <pc:docMk/>
            <pc:sldMk cId="602948381" sldId="1099"/>
            <ac:spMk id="3" creationId="{B946C3F7-134B-3F9F-8247-2A25EC06298E}"/>
          </ac:spMkLst>
        </pc:spChg>
        <pc:spChg chg="del">
          <ac:chgData name="ab.soheil@nyu.edu" userId="d71572ce-aea6-4a3a-9d7a-c1bc96c12f67" providerId="ADAL" clId="{ED41F9C1-8274-4F08-8693-1523C4FF26CB}" dt="2022-08-22T15:23:09.503" v="4264" actId="700"/>
          <ac:spMkLst>
            <pc:docMk/>
            <pc:sldMk cId="602948381" sldId="1099"/>
            <ac:spMk id="4" creationId="{157FC369-2564-250C-EFD4-E84841E799DA}"/>
          </ac:spMkLst>
        </pc:spChg>
        <pc:spChg chg="add mod ord">
          <ac:chgData name="ab.soheil@nyu.edu" userId="d71572ce-aea6-4a3a-9d7a-c1bc96c12f67" providerId="ADAL" clId="{ED41F9C1-8274-4F08-8693-1523C4FF26CB}" dt="2022-08-22T15:35:39.051" v="4450" actId="20577"/>
          <ac:spMkLst>
            <pc:docMk/>
            <pc:sldMk cId="602948381" sldId="1099"/>
            <ac:spMk id="7" creationId="{C9AB99ED-AA15-FCA5-2112-43156F985B97}"/>
          </ac:spMkLst>
        </pc:spChg>
        <pc:spChg chg="add mod">
          <ac:chgData name="ab.soheil@nyu.edu" userId="d71572ce-aea6-4a3a-9d7a-c1bc96c12f67" providerId="ADAL" clId="{ED41F9C1-8274-4F08-8693-1523C4FF26CB}" dt="2022-08-22T15:33:37.236" v="4413" actId="6549"/>
          <ac:spMkLst>
            <pc:docMk/>
            <pc:sldMk cId="602948381" sldId="1099"/>
            <ac:spMk id="9" creationId="{2C166463-0ABF-4D27-220D-CF93C8A33DDB}"/>
          </ac:spMkLst>
        </pc:spChg>
        <pc:spChg chg="add mod">
          <ac:chgData name="ab.soheil@nyu.edu" userId="d71572ce-aea6-4a3a-9d7a-c1bc96c12f67" providerId="ADAL" clId="{ED41F9C1-8274-4F08-8693-1523C4FF26CB}" dt="2022-08-22T15:26:57.274" v="4372" actId="1076"/>
          <ac:spMkLst>
            <pc:docMk/>
            <pc:sldMk cId="602948381" sldId="1099"/>
            <ac:spMk id="11" creationId="{EF96BCBE-60D9-3BC6-8599-8CA574836D6B}"/>
          </ac:spMkLst>
        </pc:spChg>
        <pc:spChg chg="add del">
          <ac:chgData name="ab.soheil@nyu.edu" userId="d71572ce-aea6-4a3a-9d7a-c1bc96c12f67" providerId="ADAL" clId="{ED41F9C1-8274-4F08-8693-1523C4FF26CB}" dt="2022-08-22T15:28:13.444" v="4374" actId="22"/>
          <ac:spMkLst>
            <pc:docMk/>
            <pc:sldMk cId="602948381" sldId="1099"/>
            <ac:spMk id="13" creationId="{0032BBC2-0B18-A684-8566-D0A27815CA1A}"/>
          </ac:spMkLst>
        </pc:spChg>
        <pc:spChg chg="add mod">
          <ac:chgData name="ab.soheil@nyu.edu" userId="d71572ce-aea6-4a3a-9d7a-c1bc96c12f67" providerId="ADAL" clId="{ED41F9C1-8274-4F08-8693-1523C4FF26CB}" dt="2022-08-22T15:28:33.473" v="4394" actId="313"/>
          <ac:spMkLst>
            <pc:docMk/>
            <pc:sldMk cId="602948381" sldId="1099"/>
            <ac:spMk id="15" creationId="{25C12662-252C-BFAB-9124-154108D5C76C}"/>
          </ac:spMkLst>
        </pc:spChg>
        <pc:picChg chg="add mod">
          <ac:chgData name="ab.soheil@nyu.edu" userId="d71572ce-aea6-4a3a-9d7a-c1bc96c12f67" providerId="ADAL" clId="{ED41F9C1-8274-4F08-8693-1523C4FF26CB}" dt="2022-08-22T15:26:24.131" v="4355" actId="1076"/>
          <ac:picMkLst>
            <pc:docMk/>
            <pc:sldMk cId="602948381" sldId="1099"/>
            <ac:picMk id="6" creationId="{7E246A45-AAE8-8B15-DAF4-81E48DE5056C}"/>
          </ac:picMkLst>
        </pc:picChg>
      </pc:sldChg>
    </pc:docChg>
  </pc:docChgLst>
  <pc:docChgLst>
    <pc:chgData name="Soheil Abbasloo" userId="d71572ce-aea6-4a3a-9d7a-c1bc96c12f67" providerId="ADAL" clId="{ED41F9C1-8274-4F08-8693-1523C4FF26CB}"/>
    <pc:docChg chg="undo redo custSel addSld delSld modSld sldOrd delMainMaster modMainMaster">
      <pc:chgData name="Soheil Abbasloo" userId="d71572ce-aea6-4a3a-9d7a-c1bc96c12f67" providerId="ADAL" clId="{ED41F9C1-8274-4F08-8693-1523C4FF26CB}" dt="2022-08-17T19:21:50.725" v="7075" actId="6549"/>
      <pc:docMkLst>
        <pc:docMk/>
      </pc:docMkLst>
      <pc:sldChg chg="addSp delSp modSp add del mod modClrScheme chgLayout modNotes">
        <pc:chgData name="Soheil Abbasloo" userId="d71572ce-aea6-4a3a-9d7a-c1bc96c12f67" providerId="ADAL" clId="{ED41F9C1-8274-4F08-8693-1523C4FF26CB}" dt="2022-08-10T22:35:34.422" v="159" actId="47"/>
        <pc:sldMkLst>
          <pc:docMk/>
          <pc:sldMk cId="492546949" sldId="257"/>
        </pc:sldMkLst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2" creationId="{3B65623A-2F2E-F755-58C5-ADAFAD805E89}"/>
          </ac:spMkLst>
        </pc:spChg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492546949" sldId="257"/>
            <ac:spMk id="2" creationId="{48113BFA-98A6-F954-5EBD-A1CA6260CE93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59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60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41850373" sldId="26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641850373" sldId="26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2:20.717" v="237" actId="404"/>
          <ac:spMkLst>
            <pc:docMk/>
            <pc:sldMk cId="3641850373" sldId="261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262"/>
        </pc:sldMkLst>
        <pc:spChg chg="add del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2" creationId="{607FCA05-65EC-8E71-6ED6-AF54FFAD32D2}"/>
          </ac:spMkLst>
        </pc:spChg>
        <pc:spChg chg="add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3" creationId="{C52F03C0-F65C-0995-A873-797A4F687B76}"/>
          </ac:spMkLst>
        </pc:spChg>
        <pc:spChg chg="del 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262"/>
            <ac:spMk id="6" creationId="{C099AD0F-258C-A633-1F42-89889443A0DA}"/>
          </ac:spMkLst>
        </pc:spChg>
        <pc:spChg chg="mod ord">
          <ac:chgData name="Soheil Abbasloo" userId="d71572ce-aea6-4a3a-9d7a-c1bc96c12f67" providerId="ADAL" clId="{ED41F9C1-8274-4F08-8693-1523C4FF26CB}" dt="2022-08-12T20:42:02.481" v="4263" actId="404"/>
          <ac:spMkLst>
            <pc:docMk/>
            <pc:sldMk cId="0" sldId="262"/>
            <ac:spMk id="71682" creationId="{F1C8E079-4D87-D96E-355C-939DB42877DF}"/>
          </ac:spMkLst>
        </pc:spChg>
        <pc:spChg chg="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71684" creationId="{7B0E1DA2-7908-E530-375C-4DE21C8A8B7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49.812" v="6465" actId="47"/>
        <pc:sldMkLst>
          <pc:docMk/>
          <pc:sldMk cId="0" sldId="268"/>
        </pc:sldMkLst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2" creationId="{7D531523-159E-6AD3-87F1-6605AE54DE1E}"/>
          </ac:spMkLst>
        </pc:spChg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3" creationId="{7E92DA4F-099C-B63B-9109-E9B57EB55E0B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58.751" v="6466" actId="47"/>
        <pc:sldMkLst>
          <pc:docMk/>
          <pc:sldMk cId="0" sldId="269"/>
        </pc:sldMkLst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2" creationId="{36F9D46D-FACB-5284-4743-F34CCA2358D6}"/>
          </ac:spMkLst>
        </pc:spChg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" creationId="{29AD0C53-C654-437E-9108-4F0A05B6842B}"/>
          </ac:spMkLst>
        </pc:spChg>
        <pc:spChg chg="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51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4:11.662" v="6467" actId="47"/>
        <pc:sldMkLst>
          <pc:docMk/>
          <pc:sldMk cId="0" sldId="270"/>
        </pc:sldMkLst>
        <pc:spChg chg="mod ord">
          <ac:chgData name="Soheil Abbasloo" userId="d71572ce-aea6-4a3a-9d7a-c1bc96c12f67" providerId="ADAL" clId="{ED41F9C1-8274-4F08-8693-1523C4FF26CB}" dt="2022-08-17T16:43:14.400" v="6460" actId="207"/>
          <ac:spMkLst>
            <pc:docMk/>
            <pc:sldMk cId="0" sldId="270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3:19.212" v="6461" actId="207"/>
          <ac:spMkLst>
            <pc:docMk/>
            <pc:sldMk cId="0" sldId="270"/>
            <ac:spMk id="4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0"/>
            <ac:spMk id="404" creationId="{00000000-0000-0000-0000-000000000000}"/>
          </ac:spMkLst>
        </pc:spChg>
      </pc:sldChg>
      <pc:sldChg chg="delSp modSp del mod modClrScheme chgLayout">
        <pc:chgData name="Soheil Abbasloo" userId="d71572ce-aea6-4a3a-9d7a-c1bc96c12f67" providerId="ADAL" clId="{ED41F9C1-8274-4F08-8693-1523C4FF26CB}" dt="2022-08-17T16:44:56.627" v="6470" actId="478"/>
        <pc:sldMkLst>
          <pc:docMk/>
          <pc:sldMk cId="0" sldId="271"/>
        </pc:sldMkLst>
        <pc:spChg chg="del mod ord">
          <ac:chgData name="Soheil Abbasloo" userId="d71572ce-aea6-4a3a-9d7a-c1bc96c12f67" providerId="ADAL" clId="{ED41F9C1-8274-4F08-8693-1523C4FF26CB}" dt="2022-08-17T16:44:56.627" v="6470" actId="478"/>
          <ac:spMkLst>
            <pc:docMk/>
            <pc:sldMk cId="0" sldId="271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0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1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6:51.083" v="6477" actId="207"/>
        <pc:sldMkLst>
          <pc:docMk/>
          <pc:sldMk cId="0" sldId="272"/>
        </pc:sldMkLst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2" creationId="{5BA89205-88A4-F4CE-5AD6-B8B03030AC93}"/>
          </ac:spMkLst>
        </pc:spChg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3" creationId="{04F3A41F-1D22-8C0D-5369-0E8943A101E0}"/>
          </ac:spMkLst>
        </pc:spChg>
        <pc:spChg chg="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4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23.608" v="6747" actId="207"/>
        <pc:sldMkLst>
          <pc:docMk/>
          <pc:sldMk cId="0" sldId="273"/>
        </pc:sldMkLst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2" creationId="{C46DA659-ECA7-2B96-BED5-2888989FC7D7}"/>
          </ac:spMkLst>
        </pc:spChg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3" creationId="{995B8097-0C6F-6732-E637-588AFF928032}"/>
          </ac:spMkLst>
        </pc:spChg>
        <pc:spChg chg="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4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23.608" v="6747" actId="207"/>
          <ac:spMkLst>
            <pc:docMk/>
            <pc:sldMk cId="0" sldId="273"/>
            <ac:spMk id="4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4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8.059" v="6746" actId="207"/>
        <pc:sldMkLst>
          <pc:docMk/>
          <pc:sldMk cId="0" sldId="27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2" creationId="{8E03682A-63B8-FE11-C8D8-A37D03BCBA8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3" creationId="{7C123C03-CA00-0EFA-6A50-F38D3B47E5D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47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8.059" v="6746" actId="207"/>
          <ac:spMkLst>
            <pc:docMk/>
            <pc:sldMk cId="0" sldId="274"/>
            <ac:spMk id="47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7:18.266" v="6480" actId="207"/>
        <pc:sldMkLst>
          <pc:docMk/>
          <pc:sldMk cId="0" sldId="27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2" creationId="{43195A82-10D3-C0D2-870A-934BBB155A22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3" creationId="{31D40216-966D-52FC-3112-27DDA3DCCC85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5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3.384" v="6745" actId="207"/>
        <pc:sldMkLst>
          <pc:docMk/>
          <pc:sldMk cId="0" sldId="276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2" creationId="{BEC0A467-85D4-CC9C-C61D-7B9CADB5657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3" creationId="{82FC5B90-53C9-7BB5-05BE-D49E38034CB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5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3.384" v="6745" actId="207"/>
          <ac:spMkLst>
            <pc:docMk/>
            <pc:sldMk cId="0" sldId="276"/>
            <ac:spMk id="5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9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37.213" v="6748" actId="207"/>
        <pc:sldMkLst>
          <pc:docMk/>
          <pc:sldMk cId="0" sldId="277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2" creationId="{944925C1-5084-6AE9-3510-40F21D1EE76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3" creationId="{663A8DCF-DEC6-F0DC-FF7D-C2A36F9AC18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5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37.213" v="6748" actId="207"/>
          <ac:spMkLst>
            <pc:docMk/>
            <pc:sldMk cId="0" sldId="277"/>
            <ac:spMk id="5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07.209" v="6744" actId="207"/>
        <pc:sldMkLst>
          <pc:docMk/>
          <pc:sldMk cId="0" sldId="278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2" creationId="{9983EE3B-E78A-DF58-EA01-8BC5AAB11B4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3" creationId="{A162E8BA-44CE-4413-D96B-31AC2E2CB30B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6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2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7.209" v="6744" actId="207"/>
          <ac:spMkLst>
            <pc:docMk/>
            <pc:sldMk cId="0" sldId="278"/>
            <ac:spMk id="63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9:26.587" v="6493" actId="164"/>
        <pc:sldMkLst>
          <pc:docMk/>
          <pc:sldMk cId="0" sldId="279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2" creationId="{A16CDE01-7BDF-A673-1C40-56827E9DD9A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3" creationId="{8AC6FAAA-77C0-1157-1FBF-30B416A22CF8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7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6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9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7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3" creationId="{00000000-0000-0000-0000-000000000000}"/>
          </ac:spMkLst>
        </pc:spChg>
        <pc:grpChg chg="add mod">
          <ac:chgData name="Soheil Abbasloo" userId="d71572ce-aea6-4a3a-9d7a-c1bc96c12f67" providerId="ADAL" clId="{ED41F9C1-8274-4F08-8693-1523C4FF26CB}" dt="2022-08-17T16:49:26.587" v="6493" actId="164"/>
          <ac:grpSpMkLst>
            <pc:docMk/>
            <pc:sldMk cId="0" sldId="279"/>
            <ac:grpSpMk id="4" creationId="{EA7D65E4-1DF0-E532-3081-670AA15F18A6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6:52:01.442" v="6743" actId="207"/>
        <pc:sldMkLst>
          <pc:docMk/>
          <pc:sldMk cId="0" sldId="280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2" creationId="{4D964C87-7740-E4DE-4FFF-C5C33C3AA45A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3" creationId="{1D51449E-02CD-C667-02CA-B6C5BD06171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7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37.584" v="6542" actId="207"/>
          <ac:spMkLst>
            <pc:docMk/>
            <pc:sldMk cId="0" sldId="280"/>
            <ac:spMk id="7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3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1.442" v="6743" actId="207"/>
          <ac:spMkLst>
            <pc:docMk/>
            <pc:sldMk cId="0" sldId="280"/>
            <ac:spMk id="749" creationId="{00000000-0000-0000-0000-000000000000}"/>
          </ac:spMkLst>
        </pc:spChg>
        <pc:picChg chg="mod">
          <ac:chgData name="Soheil Abbasloo" userId="d71572ce-aea6-4a3a-9d7a-c1bc96c12f67" providerId="ADAL" clId="{ED41F9C1-8274-4F08-8693-1523C4FF26CB}" dt="2022-08-17T16:49:46.335" v="6613" actId="1037"/>
          <ac:picMkLst>
            <pc:docMk/>
            <pc:sldMk cId="0" sldId="280"/>
            <ac:picMk id="750" creationId="{00000000-0000-0000-0000-000000000000}"/>
          </ac:picMkLst>
        </pc:pic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6:51:57.472" v="6742" actId="207"/>
        <pc:sldMkLst>
          <pc:docMk/>
          <pc:sldMk cId="0" sldId="281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2" creationId="{138F3D8E-CD85-2422-D2B7-BF8C9DE484A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3" creationId="{C9EA0B46-4AAE-6D6B-5F59-A02767A9589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7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05.658" v="6657" actId="207"/>
          <ac:spMkLst>
            <pc:docMk/>
            <pc:sldMk cId="0" sldId="281"/>
            <ac:spMk id="7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79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7.472" v="6742" actId="207"/>
          <ac:spMkLst>
            <pc:docMk/>
            <pc:sldMk cId="0" sldId="281"/>
            <ac:spMk id="79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4" creationId="{00000000-0000-0000-0000-000000000000}"/>
          </ac:spMkLst>
        </pc:spChg>
        <pc:picChg chg="add del mod">
          <ac:chgData name="Soheil Abbasloo" userId="d71572ce-aea6-4a3a-9d7a-c1bc96c12f67" providerId="ADAL" clId="{ED41F9C1-8274-4F08-8693-1523C4FF26CB}" dt="2022-08-17T16:50:17.009" v="6730" actId="1035"/>
          <ac:picMkLst>
            <pc:docMk/>
            <pc:sldMk cId="0" sldId="281"/>
            <ac:picMk id="807" creationId="{00000000-0000-0000-0000-000000000000}"/>
          </ac:picMkLst>
        </pc:picChg>
      </pc:sldChg>
      <pc:sldChg chg="addSp delSp modSp del mod modClrScheme chgLayout">
        <pc:chgData name="Soheil Abbasloo" userId="d71572ce-aea6-4a3a-9d7a-c1bc96c12f67" providerId="ADAL" clId="{ED41F9C1-8274-4F08-8693-1523C4FF26CB}" dt="2022-08-17T16:51:52.176" v="6741" actId="207"/>
        <pc:sldMkLst>
          <pc:docMk/>
          <pc:sldMk cId="0" sldId="282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2" creationId="{82648E5E-0DD3-1CD7-0E33-5D1157A2C4F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3" creationId="{012623FC-52E7-1176-8898-49F5D788E6EC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8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2.176" v="6741" actId="207"/>
          <ac:spMkLst>
            <pc:docMk/>
            <pc:sldMk cId="0" sldId="282"/>
            <ac:spMk id="87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8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47.010" v="6740" actId="207"/>
        <pc:sldMkLst>
          <pc:docMk/>
          <pc:sldMk cId="0" sldId="283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2" creationId="{A87B76B5-D179-7152-BC70-B07E98EE9267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3" creationId="{853B57DA-2BE5-BE45-4529-FE08A18B377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9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47.010" v="6740" actId="207"/>
          <ac:spMkLst>
            <pc:docMk/>
            <pc:sldMk cId="0" sldId="283"/>
            <ac:spMk id="9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9.635" v="6739" actId="207"/>
        <pc:sldMkLst>
          <pc:docMk/>
          <pc:sldMk cId="0" sldId="28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2" creationId="{C7DB3A8C-4D90-5DE9-EFA6-4363E6154F6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3" creationId="{C36D289F-1472-6DEE-E754-4157380910ED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102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9.635" v="6739" actId="207"/>
          <ac:spMkLst>
            <pc:docMk/>
            <pc:sldMk cId="0" sldId="284"/>
            <ac:spMk id="1042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4.894" v="6738" actId="207"/>
        <pc:sldMkLst>
          <pc:docMk/>
          <pc:sldMk cId="0" sldId="28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2" creationId="{9856F365-B848-09BA-9DF0-82E74C3885E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3" creationId="{036BF3A7-DF32-9D06-82C9-C6B393DF51BF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110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4.894" v="6738" actId="207"/>
          <ac:spMkLst>
            <pc:docMk/>
            <pc:sldMk cId="0" sldId="285"/>
            <ac:spMk id="11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01892164" sldId="2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01892164" sldId="2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6:18.874" v="166" actId="404"/>
          <ac:spMkLst>
            <pc:docMk/>
            <pc:sldMk cId="1601892164" sldId="285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3:13.656" v="6765" actId="20577"/>
        <pc:sldMkLst>
          <pc:docMk/>
          <pc:sldMk cId="0" sldId="286"/>
        </pc:sldMkLst>
        <pc:spChg chg="mod ord">
          <ac:chgData name="Soheil Abbasloo" userId="d71572ce-aea6-4a3a-9d7a-c1bc96c12f67" providerId="ADAL" clId="{ED41F9C1-8274-4F08-8693-1523C4FF26CB}" dt="2022-08-17T16:52:58.747" v="6754" actId="207"/>
          <ac:spMkLst>
            <pc:docMk/>
            <pc:sldMk cId="0" sldId="286"/>
            <ac:spMk id="118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3:13.656" v="6765" actId="20577"/>
          <ac:spMkLst>
            <pc:docMk/>
            <pc:sldMk cId="0" sldId="286"/>
            <ac:spMk id="118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2:46.586" v="6749" actId="700"/>
          <ac:spMkLst>
            <pc:docMk/>
            <pc:sldMk cId="0" sldId="286"/>
            <ac:spMk id="1189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461722359" sldId="28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61722359" sldId="286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59.319" v="164" actId="2710"/>
          <ac:spMkLst>
            <pc:docMk/>
            <pc:sldMk cId="461722359" sldId="286"/>
            <ac:spMk id="93901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55:25.583" v="6777" actId="5793"/>
        <pc:sldMkLst>
          <pc:docMk/>
          <pc:sldMk cId="0" sldId="287"/>
        </pc:sldMkLst>
        <pc:spChg chg="add del mod ord">
          <ac:chgData name="Soheil Abbasloo" userId="d71572ce-aea6-4a3a-9d7a-c1bc96c12f67" providerId="ADAL" clId="{ED41F9C1-8274-4F08-8693-1523C4FF26CB}" dt="2022-08-12T21:50:28.495" v="5487" actId="478"/>
          <ac:spMkLst>
            <pc:docMk/>
            <pc:sldMk cId="0" sldId="287"/>
            <ac:spMk id="2" creationId="{C391D56C-CBA8-3883-35C4-1A11A91761DE}"/>
          </ac:spMkLst>
        </pc:spChg>
        <pc:spChg chg="add del mod">
          <ac:chgData name="Soheil Abbasloo" userId="d71572ce-aea6-4a3a-9d7a-c1bc96c12f67" providerId="ADAL" clId="{ED41F9C1-8274-4F08-8693-1523C4FF26CB}" dt="2022-08-12T22:04:06.415" v="5776"/>
          <ac:spMkLst>
            <pc:docMk/>
            <pc:sldMk cId="0" sldId="287"/>
            <ac:spMk id="33" creationId="{ABC8382B-7750-05BE-9959-4F18E73784BF}"/>
          </ac:spMkLst>
        </pc:spChg>
        <pc:spChg chg="add mod">
          <ac:chgData name="Soheil Abbasloo" userId="d71572ce-aea6-4a3a-9d7a-c1bc96c12f67" providerId="ADAL" clId="{ED41F9C1-8274-4F08-8693-1523C4FF26CB}" dt="2022-08-12T22:07:33.309" v="5825" actId="1076"/>
          <ac:spMkLst>
            <pc:docMk/>
            <pc:sldMk cId="0" sldId="287"/>
            <ac:spMk id="36" creationId="{75DD97DA-F6D5-ADE8-7210-3660D0A532FB}"/>
          </ac:spMkLst>
        </pc:spChg>
        <pc:spChg chg="mod ord">
          <ac:chgData name="Soheil Abbasloo" userId="d71572ce-aea6-4a3a-9d7a-c1bc96c12f67" providerId="ADAL" clId="{ED41F9C1-8274-4F08-8693-1523C4FF26CB}" dt="2022-08-17T16:54:23.377" v="6771" actId="255"/>
          <ac:spMkLst>
            <pc:docMk/>
            <pc:sldMk cId="0" sldId="287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5:25.583" v="6777" actId="5793"/>
          <ac:spMkLst>
            <pc:docMk/>
            <pc:sldMk cId="0" sldId="287"/>
            <ac:spMk id="119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7"/>
            <ac:spMk id="119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2T22:02:28.515" v="5737" actId="478"/>
          <ac:spMkLst>
            <pc:docMk/>
            <pc:sldMk cId="0" sldId="287"/>
            <ac:spMk id="86018" creationId="{E2C1949C-A3D2-B71F-388C-36A8923392EA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19" creationId="{18EA9F22-8316-5C85-7ACE-E42C15994848}"/>
          </ac:spMkLst>
        </pc:spChg>
        <pc:spChg chg="mod">
          <ac:chgData name="Soheil Abbasloo" userId="d71572ce-aea6-4a3a-9d7a-c1bc96c12f67" providerId="ADAL" clId="{ED41F9C1-8274-4F08-8693-1523C4FF26CB}" dt="2022-08-12T21:58:33.756" v="5566" actId="1076"/>
          <ac:spMkLst>
            <pc:docMk/>
            <pc:sldMk cId="0" sldId="287"/>
            <ac:spMk id="86020" creationId="{271495D2-BDB8-7168-0E59-3BF7225BAA4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7"/>
            <ac:spMk id="86021" creationId="{56F2F409-1E5F-D945-39DE-BEFBC3980BC6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2" creationId="{626BA02B-51B3-AD53-355A-629828CA790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3" creationId="{2A4E253C-BCC1-2824-8E3B-E744D4F094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4" creationId="{8708FC7E-52A0-26E1-1A64-5969B8AAB2B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5" creationId="{46B266CC-8756-5097-ADF9-F92B79ED87B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6" creationId="{49C95285-064A-BA70-F83E-9DA56D530E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7" creationId="{2EA49595-8307-3162-6E97-CA162E2DD69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8" creationId="{356F3A2A-CCFF-D3F2-9347-81AA74FEB132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9" creationId="{ED7C7D10-D75A-7864-68EF-2D583A58881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0" creationId="{6DD6B276-B906-A1DC-C71B-5EA9588AF795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1" creationId="{DE2C081B-770F-8448-8127-E434EE962E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2" creationId="{4ABB1F42-CE62-86AC-364C-1119C20800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3" creationId="{383E5BF5-DCB6-91A8-7BD9-F7A570F197EC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4" creationId="{C1E509E0-66C5-E3D3-3508-98EFEB9DFD3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5" creationId="{10EFAE50-92ED-5414-5908-FD110D3DBC3E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6" creationId="{B56AB681-D304-DEEE-A346-7461C53B516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7" creationId="{6CFE60D1-32B2-5D73-E62A-395FAA9BB22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8" creationId="{FC2C32C6-AA35-0871-0792-293BD24DAB4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9" creationId="{892298C6-D743-3204-AFA2-49405379E21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0" creationId="{F7B3626C-3A22-904A-9CDC-4E8EA6993F3B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1" creationId="{033A2FF9-6DC5-86C3-6B6F-F6FC7B83A6E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2" creationId="{DD486098-30A2-F00C-757F-6B4754D0491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3" creationId="{93C4CC32-0F17-595F-97A8-B5C77DE01C8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4" creationId="{88FF531C-1A24-D950-C380-49EDB03147C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5" creationId="{9B8AC7A2-94BF-86D4-AD09-684252D85866}"/>
          </ac:spMkLst>
        </pc:spChg>
        <pc:graphicFrameChg chg="add mod modGraphic">
          <ac:chgData name="Soheil Abbasloo" userId="d71572ce-aea6-4a3a-9d7a-c1bc96c12f67" providerId="ADAL" clId="{ED41F9C1-8274-4F08-8693-1523C4FF26CB}" dt="2022-08-12T22:02:36.704" v="5739" actId="1076"/>
          <ac:graphicFrameMkLst>
            <pc:docMk/>
            <pc:sldMk cId="0" sldId="287"/>
            <ac:graphicFrameMk id="3" creationId="{99D8422D-68C5-0116-D74C-6B1594BBC5AD}"/>
          </ac:graphicFrameMkLst>
        </pc:graphicFrameChg>
        <pc:graphicFrameChg chg="add mod modGraphic">
          <ac:chgData name="Soheil Abbasloo" userId="d71572ce-aea6-4a3a-9d7a-c1bc96c12f67" providerId="ADAL" clId="{ED41F9C1-8274-4F08-8693-1523C4FF26CB}" dt="2022-08-12T22:07:04.459" v="5816"/>
          <ac:graphicFrameMkLst>
            <pc:docMk/>
            <pc:sldMk cId="0" sldId="287"/>
            <ac:graphicFrameMk id="5" creationId="{B5DE3FCC-62BE-2CAB-A7CE-488BF7D5CA9C}"/>
          </ac:graphicFrameMkLst>
        </pc:graphicFrameChg>
      </pc:sldChg>
      <pc:sldChg chg="modSp add del mod modClrScheme chgLayout modNotes">
        <pc:chgData name="Soheil Abbasloo" userId="d71572ce-aea6-4a3a-9d7a-c1bc96c12f67" providerId="ADAL" clId="{ED41F9C1-8274-4F08-8693-1523C4FF26CB}" dt="2022-08-10T22:37:31.539" v="183" actId="47"/>
        <pc:sldMkLst>
          <pc:docMk/>
          <pc:sldMk cId="3249102476" sldId="28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9:21:50.725" v="7075" actId="6549"/>
        <pc:sldMkLst>
          <pc:docMk/>
          <pc:sldMk cId="0" sldId="288"/>
        </pc:sldMkLst>
        <pc:spChg chg="mod ord">
          <ac:chgData name="Soheil Abbasloo" userId="d71572ce-aea6-4a3a-9d7a-c1bc96c12f67" providerId="ADAL" clId="{ED41F9C1-8274-4F08-8693-1523C4FF26CB}" dt="2022-08-17T16:53:26.698" v="6768" actId="207"/>
          <ac:spMkLst>
            <pc:docMk/>
            <pc:sldMk cId="0" sldId="288"/>
            <ac:spMk id="119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50.725" v="7075" actId="6549"/>
          <ac:spMkLst>
            <pc:docMk/>
            <pc:sldMk cId="0" sldId="288"/>
            <ac:spMk id="120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8"/>
            <ac:spMk id="120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6" creationId="{386DB028-678C-0D6B-35A1-E9D26325FCB8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8" creationId="{A49DF403-0A78-9A15-5DC4-A32051B443E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22275" creationId="{B0AB4551-D1FF-E395-0DF3-DAAC9CE12962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59:02.064" v="6814" actId="207"/>
        <pc:sldMkLst>
          <pc:docMk/>
          <pc:sldMk cId="0" sldId="289"/>
        </pc:sldMkLst>
        <pc:spChg chg="add mo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3" creationId="{502CC038-5D74-501C-10D2-BD54496D5DAC}"/>
          </ac:spMkLst>
        </pc:spChg>
        <pc:spChg chg="del mod or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120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9:02.064" v="6814" actId="207"/>
          <ac:spMkLst>
            <pc:docMk/>
            <pc:sldMk cId="0" sldId="289"/>
            <ac:spMk id="120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9"/>
            <ac:spMk id="12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4" creationId="{6413DF75-8A1B-EA13-2B50-BBBA7C18D0A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6" creationId="{45637AE0-D94A-64B1-CB49-687BCC8A5BB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823299" creationId="{FBAFE36F-FE0B-0965-8C02-BE7FD6258EC7}"/>
          </ac:spMkLst>
        </pc:spChg>
      </pc:sldChg>
      <pc:sldChg chg="addSp modSp add del mod or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30479192" sldId="290"/>
        </pc:sldMkLst>
        <pc:spChg chg="add mod ord">
          <ac:chgData name="Soheil Abbasloo" userId="d71572ce-aea6-4a3a-9d7a-c1bc96c12f67" providerId="ADAL" clId="{ED41F9C1-8274-4F08-8693-1523C4FF26CB}" dt="2022-08-12T22:28:48.428" v="6084" actId="20577"/>
          <ac:spMkLst>
            <pc:docMk/>
            <pc:sldMk cId="530479192" sldId="290"/>
            <ac:spMk id="2" creationId="{96870B53-20AA-B057-6867-68B33F9BEC60}"/>
          </ac:spMkLst>
        </pc:spChg>
        <pc:spChg chg="mod ord">
          <ac:chgData name="Soheil Abbasloo" userId="d71572ce-aea6-4a3a-9d7a-c1bc96c12f67" providerId="ADAL" clId="{ED41F9C1-8274-4F08-8693-1523C4FF26CB}" dt="2022-08-12T22:26:30.715" v="6057" actId="120"/>
          <ac:spMkLst>
            <pc:docMk/>
            <pc:sldMk cId="530479192" sldId="290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2:28:49.573" v="6085" actId="20577"/>
          <ac:spMkLst>
            <pc:docMk/>
            <pc:sldMk cId="530479192" sldId="290"/>
            <ac:spMk id="928771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2867175" sldId="291"/>
        </pc:sldMkLst>
        <pc:spChg chg="mod ord">
          <ac:chgData name="Soheil Abbasloo" userId="d71572ce-aea6-4a3a-9d7a-c1bc96c12f67" providerId="ADAL" clId="{ED41F9C1-8274-4F08-8693-1523C4FF26CB}" dt="2022-08-10T22:57:24.316" v="488" actId="207"/>
          <ac:spMkLst>
            <pc:docMk/>
            <pc:sldMk cId="372867175" sldId="29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115714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2" creationId="{AC25569A-71D2-D503-AE4B-3147AB67AE8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3" creationId="{772085FF-3AA9-E3A1-8078-4527310EE38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1375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90950182" sldId="292"/>
        </pc:sldMkLst>
        <pc:spChg chg="add del mod ord">
          <ac:chgData name="Soheil Abbasloo" userId="d71572ce-aea6-4a3a-9d7a-c1bc96c12f67" providerId="ADAL" clId="{ED41F9C1-8274-4F08-8693-1523C4FF26CB}" dt="2022-08-10T22:36:27.592" v="167" actId="478"/>
          <ac:spMkLst>
            <pc:docMk/>
            <pc:sldMk cId="1490950182" sldId="292"/>
            <ac:spMk id="2" creationId="{AA274271-4CA3-F226-5258-EB496023002A}"/>
          </ac:spMkLst>
        </pc:spChg>
        <pc:spChg chg="add mod ord">
          <ac:chgData name="Soheil Abbasloo" userId="d71572ce-aea6-4a3a-9d7a-c1bc96c12f67" providerId="ADAL" clId="{ED41F9C1-8274-4F08-8693-1523C4FF26CB}" dt="2022-08-10T22:29:07.532" v="60" actId="700"/>
          <ac:spMkLst>
            <pc:docMk/>
            <pc:sldMk cId="1490950182" sldId="292"/>
            <ac:spMk id="2" creationId="{BC6F5B07-6FA2-8C47-18C4-6CD833F3C811}"/>
          </ac:spMkLst>
        </pc:spChg>
        <pc:spChg chg="mod ord">
          <ac:chgData name="Soheil Abbasloo" userId="d71572ce-aea6-4a3a-9d7a-c1bc96c12f67" providerId="ADAL" clId="{ED41F9C1-8274-4F08-8693-1523C4FF26CB}" dt="2022-08-10T22:35:24.468" v="149" actId="27636"/>
          <ac:spMkLst>
            <pc:docMk/>
            <pc:sldMk cId="1490950182" sldId="292"/>
            <ac:spMk id="5837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20.128" v="182" actId="1076"/>
          <ac:spMkLst>
            <pc:docMk/>
            <pc:sldMk cId="1490950182" sldId="292"/>
            <ac:spMk id="965655" creationId="{00000000-0000-0000-0000-000000000000}"/>
          </ac:spMkLst>
        </pc:sp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0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1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2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3" creationId="{00000000-0000-0000-0000-000000000000}"/>
          </ac:graphicFrameMkLst>
        </pc:graphicFrameChg>
        <pc:picChg chg="mod">
          <ac:chgData name="Soheil Abbasloo" userId="d71572ce-aea6-4a3a-9d7a-c1bc96c12f67" providerId="ADAL" clId="{ED41F9C1-8274-4F08-8693-1523C4FF26CB}" dt="2022-08-10T22:37:14.940" v="181" actId="1076"/>
          <ac:picMkLst>
            <pc:docMk/>
            <pc:sldMk cId="1490950182" sldId="292"/>
            <ac:picMk id="23" creationId="{00000000-0000-0000-0000-000000000000}"/>
          </ac:picMkLst>
        </pc:picChg>
      </pc:sldChg>
      <pc:sldChg chg="addSp modSp add del mod ord modClrScheme chgLayout">
        <pc:chgData name="Soheil Abbasloo" userId="d71572ce-aea6-4a3a-9d7a-c1bc96c12f67" providerId="ADAL" clId="{ED41F9C1-8274-4F08-8693-1523C4FF26CB}" dt="2022-08-17T19:21:24.032" v="7072" actId="20578"/>
        <pc:sldMkLst>
          <pc:docMk/>
          <pc:sldMk cId="0" sldId="29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2" creationId="{71AB4DD5-8FAA-23F5-8829-DF5EA97629E2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" creationId="{C9BA98D3-C0CD-0F13-CD2C-02A7AEA2A962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3" creationId="{FD72FAFE-DB35-9B07-DFA1-8E35C4B01CEB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4" creationId="{D3F26632-4F3A-2C7A-0097-7CE854035E33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5" creationId="{6D2FB962-67C6-944B-50A9-E54A1CDC554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1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6" creationId="{7E21D0CC-42FB-38D8-D6B2-CAB4419A223E}"/>
          </ac:spMkLst>
        </pc:spChg>
        <pc:spChg chg="mod ord">
          <ac:chgData name="Soheil Abbasloo" userId="d71572ce-aea6-4a3a-9d7a-c1bc96c12f67" providerId="ADAL" clId="{ED41F9C1-8274-4F08-8693-1523C4FF26CB}" dt="2022-08-12T19:00:17.085" v="2126" actId="1076"/>
          <ac:spMkLst>
            <pc:docMk/>
            <pc:sldMk cId="0" sldId="293"/>
            <ac:spMk id="36867" creationId="{7E6CBF4A-56AA-9505-8B5F-2B4CF055B35C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8" creationId="{02A32637-6431-CFE5-CDFE-13495459982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0" creationId="{EE793FC6-8353-9DA5-1BF7-3CD346646E1B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1" creationId="{39078240-BFDE-61F9-E334-453BECE073A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2" creationId="{607D5708-F6EC-8CB6-E6A3-01F33E6B3898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3" creationId="{8BF84659-1F00-D35B-DD9E-B14E13373E52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4" creationId="{FE2775A3-C551-1818-07D1-107C42825E8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5" creationId="{F76C2B83-C91E-6173-5EE9-F396686426B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6" creationId="{4A5FC061-04F6-EE9B-6DA0-56B13251C69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7" creationId="{BDEA0140-D247-683E-7F9A-FAE7815418F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9" creationId="{4A73AE05-D2E3-1A68-BBA6-676BD4F1E6F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0" creationId="{2F437BED-F613-0240-5F06-D8873D2B3F6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1" creationId="{702E2B58-46C5-C776-78AB-F21C3CF3105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2" creationId="{7D3FC3F0-2E17-DAF6-B773-29B58F66CF1F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4" creationId="{8FF810B2-015E-76FA-F53C-C1AF8A600454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5" creationId="{554EEF38-1C07-AB98-313B-C8C40F5DB7C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6" creationId="{7EEA14FD-3C8E-FF1F-8F0F-E7E341155C65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861190" creationId="{A8F1DD9B-0FBF-9FEE-CB7D-7704D412CB32}"/>
          </ac:spMkLst>
        </pc:spChg>
        <pc:grpChg chg="add 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" creationId="{2801BDDD-86BC-96CD-2E69-9C9639F384E5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69" creationId="{21984258-4E0B-10DB-D8FA-DB818D64906B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78" creationId="{F33CF29D-BDA7-BF86-0DB3-478843DBD16B}"/>
          </ac:grpSpMkLst>
        </pc:grpChg>
      </pc:sldChg>
      <pc:sldChg chg="modSp add del mod modClrScheme chgLayout">
        <pc:chgData name="Soheil Abbasloo" userId="d71572ce-aea6-4a3a-9d7a-c1bc96c12f67" providerId="ADAL" clId="{ED41F9C1-8274-4F08-8693-1523C4FF26CB}" dt="2022-08-10T22:37:41.577" v="191" actId="47"/>
        <pc:sldMkLst>
          <pc:docMk/>
          <pc:sldMk cId="3966140293" sldId="29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2" creationId="{936EDCF9-E8F8-E89E-A7AE-494B342D280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3" creationId="{BD29D632-EC0A-0676-9661-DBA3B41154B1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152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4" creationId="{6DCFEC2E-A59B-210E-5E27-B7933F78B037}"/>
          </ac:spMkLst>
        </pc:spChg>
        <pc:spChg chg="mod ord">
          <ac:chgData name="Soheil Abbasloo" userId="d71572ce-aea6-4a3a-9d7a-c1bc96c12f67" providerId="ADAL" clId="{ED41F9C1-8274-4F08-8693-1523C4FF26CB}" dt="2022-08-12T17:01:22.126" v="1449" actId="14100"/>
          <ac:spMkLst>
            <pc:docMk/>
            <pc:sldMk cId="0" sldId="294"/>
            <ac:spMk id="38915" creationId="{113EE8D8-48DE-7647-EC78-C682FBA01FEC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6" creationId="{A860DDCF-38C9-2127-D6E2-5762AF072D4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7" creationId="{285F07FE-842C-1DD5-C8B5-2EADB0194F0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8" creationId="{CFA8FDBD-E223-31A9-35A3-2E5DF82F5B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9" creationId="{E8190261-B474-BAC8-0D81-321D34A017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0" creationId="{022ED415-F44C-0A8D-6559-0740922FF89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1" creationId="{9DB5985B-3CBB-BCC4-7DF0-6C5E4F361D9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2" creationId="{C26E9E25-6EEA-AAB2-68E4-A2C8A0F1716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3" creationId="{BA8BFFF9-006D-0B0D-87B7-E4176DD5009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4" creationId="{57C25A4F-0262-F0CF-20B4-BC29A56E8EF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5" creationId="{641D3762-55E3-51F8-A857-78FCB00CFE8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6" creationId="{2C703E0F-1F18-8263-BB08-728845CFA041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7" creationId="{A2EC260F-1DDA-44D9-A362-325B604F8F3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8" creationId="{7260179C-B30E-B175-7D6B-D7F67E13AA5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9" creationId="{67511857-ABE4-C5F5-9FAB-3C2F29FAA0B0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0" creationId="{5BD004D4-7B9A-B344-2562-C945B5603C2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1" creationId="{EFA42F6A-0F1C-573E-58A8-4CDE40DE753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2" creationId="{5253C09B-42B5-9C2D-E4FB-D3059A6185C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3" creationId="{0C0F7E9C-0521-F758-83AC-3A920E705213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4" creationId="{88AC5EAC-8A4D-FC44-14A1-647128A17DE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5" creationId="{38D879E7-6AFB-874C-035F-28A0D4D1793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6" creationId="{3A52DDF0-8D1E-0A23-358B-755BB6C316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7" creationId="{056A5D54-E882-BD57-561C-49420399BDF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8" creationId="{EA609244-A896-DFF0-9F31-B6A41252A3D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9" creationId="{40768DA2-5479-FF69-BED8-961768110BF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0" creationId="{AF3812B3-A6FE-FC6D-ED7B-B810AB4B7C4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1" creationId="{82A2BA5C-74D9-035A-4EAC-92A3E9C4EF5C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2" creationId="{D00885E1-E496-782F-3A4D-6ED62F01EE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3" creationId="{45550BC5-B410-67D7-115A-903FFBE5CB25}"/>
          </ac:spMkLst>
        </pc:spChg>
        <pc:spChg chg="mod">
          <ac:chgData name="Soheil Abbasloo" userId="d71572ce-aea6-4a3a-9d7a-c1bc96c12f67" providerId="ADAL" clId="{ED41F9C1-8274-4F08-8693-1523C4FF26CB}" dt="2022-08-12T16:58:50.665" v="1413" actId="1076"/>
          <ac:spMkLst>
            <pc:docMk/>
            <pc:sldMk cId="0" sldId="294"/>
            <ac:spMk id="38944" creationId="{A9E42738-0227-08BE-66F3-F17CD272EF5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2" creationId="{27E7EE61-7180-B238-988D-9CB568B18B2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3" creationId="{C42BE130-34C6-08E3-2157-A50BCB5D27A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15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2" creationId="{172E6FA6-E546-7449-D02A-AB62F0282710}"/>
          </ac:spMkLst>
        </pc:spChg>
        <pc:spChg chg="mod ord">
          <ac:chgData name="Soheil Abbasloo" userId="d71572ce-aea6-4a3a-9d7a-c1bc96c12f67" providerId="ADAL" clId="{ED41F9C1-8274-4F08-8693-1523C4FF26CB}" dt="2022-08-12T17:02:33.947" v="1455" actId="2711"/>
          <ac:spMkLst>
            <pc:docMk/>
            <pc:sldMk cId="0" sldId="295"/>
            <ac:spMk id="40963" creationId="{D3A7135F-E966-2770-FE28-D1C1DB0A43D8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4" creationId="{B1403742-18A0-EF6D-E26E-CA7DF7B43DC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2" creationId="{C8792351-5EC9-0F1F-B85D-63E7131A827C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3" creationId="{DA13DA4E-7FEF-9C99-393E-7934B4BD141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1699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2" creationId="{21F2C753-77E1-22BD-BC9E-C8DB59D200E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3" creationId="{30313BF1-4050-A4F0-8EE5-DBD66FEDBFDA}"/>
          </ac:spMkLst>
        </pc:spChg>
        <pc:spChg chg="add mod">
          <ac:chgData name="Soheil Abbasloo" userId="d71572ce-aea6-4a3a-9d7a-c1bc96c12f67" providerId="ADAL" clId="{ED41F9C1-8274-4F08-8693-1523C4FF26CB}" dt="2022-08-12T18:45:35.396" v="1823" actId="20577"/>
          <ac:spMkLst>
            <pc:docMk/>
            <pc:sldMk cId="0" sldId="297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8:45:50.773" v="1828" actId="478"/>
          <ac:spMkLst>
            <pc:docMk/>
            <pc:sldMk cId="0" sldId="297"/>
            <ac:spMk id="12" creationId="{B05E9356-DC3B-EA6A-4776-81F0CDFC142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18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8:52:44.494" v="1880" actId="20577"/>
          <ac:spMkLst>
            <pc:docMk/>
            <pc:sldMk cId="0" sldId="297"/>
            <ac:spMk id="43010" creationId="{0EE6D546-F623-246C-C71C-F0E6B33791B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7"/>
            <ac:spMk id="43012" creationId="{FE753E60-0273-F9BB-7EBC-E861EEB9170E}"/>
          </ac:spMkLst>
        </pc:spChg>
        <pc:spChg chg="del">
          <ac:chgData name="Soheil Abbasloo" userId="d71572ce-aea6-4a3a-9d7a-c1bc96c12f67" providerId="ADAL" clId="{ED41F9C1-8274-4F08-8693-1523C4FF26CB}" dt="2022-08-12T18:37:35.368" v="1666" actId="478"/>
          <ac:spMkLst>
            <pc:docMk/>
            <pc:sldMk cId="0" sldId="297"/>
            <ac:spMk id="43014" creationId="{8C5F4E1A-D390-2FF9-1C8C-93D21F0A9014}"/>
          </ac:spMkLst>
        </pc:spChg>
        <pc:spChg chg="del mod ord">
          <ac:chgData name="Soheil Abbasloo" userId="d71572ce-aea6-4a3a-9d7a-c1bc96c12f67" providerId="ADAL" clId="{ED41F9C1-8274-4F08-8693-1523C4FF26CB}" dt="2022-08-12T18:45:42.217" v="1825" actId="478"/>
          <ac:spMkLst>
            <pc:docMk/>
            <pc:sldMk cId="0" sldId="297"/>
            <ac:spMk id="866307" creationId="{394BB70D-C211-7C26-4F4D-9B4409B6FE65}"/>
          </ac:spMkLst>
        </pc:spChg>
        <pc:spChg chg="del">
          <ac:chgData name="Soheil Abbasloo" userId="d71572ce-aea6-4a3a-9d7a-c1bc96c12f67" providerId="ADAL" clId="{ED41F9C1-8274-4F08-8693-1523C4FF26CB}" dt="2022-08-12T18:37:32.344" v="1665" actId="478"/>
          <ac:spMkLst>
            <pc:docMk/>
            <pc:sldMk cId="0" sldId="297"/>
            <ac:spMk id="866308" creationId="{F0D95AF3-4612-7D56-2996-7474FF510381}"/>
          </ac:spMkLst>
        </pc:spChg>
        <pc:picChg chg="add del mod ord">
          <ac:chgData name="Soheil Abbasloo" userId="d71572ce-aea6-4a3a-9d7a-c1bc96c12f67" providerId="ADAL" clId="{ED41F9C1-8274-4F08-8693-1523C4FF26CB}" dt="2022-08-12T18:45:45.917" v="1826" actId="478"/>
          <ac:picMkLst>
            <pc:docMk/>
            <pc:sldMk cId="0" sldId="297"/>
            <ac:picMk id="4" creationId="{E0AC9836-FD0C-3074-C494-58B379726E36}"/>
          </ac:picMkLst>
        </pc:picChg>
        <pc:picChg chg="add del mod modCrop">
          <ac:chgData name="Soheil Abbasloo" userId="d71572ce-aea6-4a3a-9d7a-c1bc96c12f67" providerId="ADAL" clId="{ED41F9C1-8274-4F08-8693-1523C4FF26CB}" dt="2022-08-12T18:45:48.041" v="1827" actId="478"/>
          <ac:picMkLst>
            <pc:docMk/>
            <pc:sldMk cId="0" sldId="297"/>
            <ac:picMk id="6" creationId="{EDB34A8D-F4E3-9629-E733-28B6F86A00D6}"/>
          </ac:picMkLst>
        </pc:picChg>
        <pc:picChg chg="del">
          <ac:chgData name="Soheil Abbasloo" userId="d71572ce-aea6-4a3a-9d7a-c1bc96c12f67" providerId="ADAL" clId="{ED41F9C1-8274-4F08-8693-1523C4FF26CB}" dt="2022-08-12T18:37:36.733" v="1667" actId="478"/>
          <ac:picMkLst>
            <pc:docMk/>
            <pc:sldMk cId="0" sldId="297"/>
            <ac:picMk id="866310" creationId="{84FE570A-6D4B-E030-7789-4D79F435ADE0}"/>
          </ac:picMkLst>
        </pc:picChg>
        <pc:cxnChg chg="add del mod">
          <ac:chgData name="Soheil Abbasloo" userId="d71572ce-aea6-4a3a-9d7a-c1bc96c12f67" providerId="ADAL" clId="{ED41F9C1-8274-4F08-8693-1523C4FF26CB}" dt="2022-08-12T18:45:51.934" v="1829" actId="478"/>
          <ac:cxnSpMkLst>
            <pc:docMk/>
            <pc:sldMk cId="0" sldId="297"/>
            <ac:cxnSpMk id="8" creationId="{72B2C606-04F2-2CFE-10E2-684DFA099047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8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2" creationId="{55A3AE02-CE77-C5A4-050B-DD54F8ED7CE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3" creationId="{0A58257C-1E2C-8318-9330-C86534472081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2" creationId="{3F49AB19-B5C3-F05B-D9E9-78C4A2854FE8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3" creationId="{BE5719A5-E8C7-32CD-8CD8-9B65FC5C8D6F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4" creationId="{44DB60DC-7B55-41C3-53AE-A783143B7AEB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5" creationId="{54F020D3-9EC5-43AC-8575-28DBC995B4E7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6" creationId="{778E1CDB-1404-2854-AAD8-8492B3B0EE8E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7" creationId="{DFF6D444-41AA-764B-55FF-45B99F8D2A82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8" creationId="{2B6A8E03-4568-03A0-0FE0-D312D28842F3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9" creationId="{6A637B08-7976-A75A-1732-F78EE1C0805E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0" creationId="{9916D276-2507-8345-FAE3-9EB7528CBD4D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1" creationId="{0F1C9E0D-A70E-69F1-2EA6-4656A6BCCCAA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2" creationId="{45CDE000-4258-124E-263B-CA9AA469983F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3" creationId="{FB875A2C-0605-D2F7-8864-F43BD21B5432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4" creationId="{395E1B0F-06B9-68C9-ED1D-11997A69B590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5" creationId="{39CE3D17-D7EF-7E19-1BB2-2DF39FF22FF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6" creationId="{94D327E2-CFE0-6BA3-0152-F8BF2A4882C8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7" creationId="{0CC661F2-63A9-9239-B86E-B4CDDF14CD2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8" creationId="{C313F461-EF9E-B754-B7AF-A86E8D8A1B53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9" creationId="{EC509E09-9FD5-F298-0E72-1B4623093AF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3" creationId="{1E079CC2-CF36-424B-AC7B-B883558DDA2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4" creationId="{25A6A2C5-6548-2E14-2BAD-718CBD55220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5" creationId="{FF7D9B5A-3666-F21C-4E25-56754B9B0CC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6" creationId="{BD059DA2-7971-5E50-E3A6-5B05005C5929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7" creationId="{1E6B58A9-85D1-219F-FF77-F932BF6E1C22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8" creationId="{ECBBE0DD-DC22-DBE2-8939-1F142484EC1C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9" creationId="{A06E4525-0A3C-F4CF-FFF6-DCC005D8F4A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0" creationId="{B647FAC7-89A2-55AC-B7A4-A8CC8D4AA4A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1" creationId="{BB57076E-2FDF-5F66-F562-F00EC24690AD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2" creationId="{AA20B75D-7877-B154-A640-7FE7E6A1ADC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3" creationId="{D5EB9173-7CDA-6CC8-EC33-1E48166CFF0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5" creationId="{1E5F56B9-B38F-4ADE-7355-CDE9591F41F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6" creationId="{DD9B4E64-BD77-4F57-B66C-7C6F0CD0E25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7" creationId="{C3DDF703-D1AA-E3AF-373E-C57F5B3D960F}"/>
          </ac:spMkLst>
        </pc:spChg>
        <pc:spChg chg="mod">
          <ac:chgData name="Soheil Abbasloo" userId="d71572ce-aea6-4a3a-9d7a-c1bc96c12f67" providerId="ADAL" clId="{ED41F9C1-8274-4F08-8693-1523C4FF26CB}" dt="2022-08-12T19:03:17.285" v="2310" actId="207"/>
          <ac:spMkLst>
            <pc:docMk/>
            <pc:sldMk cId="0" sldId="298"/>
            <ac:spMk id="68" creationId="{F9D4E245-74DD-0BA3-6E29-4A2FE60A70B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9" creationId="{5F6BD061-488E-4D9A-18C0-582AD60F154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0" creationId="{F892A8A0-B262-B6CC-1D88-9A49A0D18F3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1" creationId="{7448F034-D0B4-24D5-6CDE-2C9FB59243E6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2" creationId="{4FC52622-C4BE-6EB8-E8E0-E1D1ED783A1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191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8" creationId="{710CC87D-616C-5B71-E947-5C1EACAEF9D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9" creationId="{A8578017-8158-0DB9-0ADC-88BE7CBF3B76}"/>
          </ac:spMkLst>
        </pc:spChg>
        <pc:spChg chg="mod ord">
          <ac:chgData name="Soheil Abbasloo" userId="d71572ce-aea6-4a3a-9d7a-c1bc96c12f67" providerId="ADAL" clId="{ED41F9C1-8274-4F08-8693-1523C4FF26CB}" dt="2022-08-12T19:01:44.599" v="2221" actId="20577"/>
          <ac:spMkLst>
            <pc:docMk/>
            <pc:sldMk cId="0" sldId="298"/>
            <ac:spMk id="45060" creationId="{EC1806B9-5D04-53C8-B2CB-5905F931F63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2" creationId="{29B953CB-96F1-8731-560E-4893F592CC9C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3" creationId="{94DD43B8-31FB-FCDE-F69A-F6A73161B35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4" creationId="{4B06E6C4-6FBD-FD5F-95FB-8DB6B06D3965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5" creationId="{35359496-D213-F475-AF33-45E3B87971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6" creationId="{99A600BF-A5BA-C115-FC69-C56422777AA7}"/>
          </ac:spMkLst>
        </pc:spChg>
        <pc:spChg chg="mod topLvl">
          <ac:chgData name="Soheil Abbasloo" userId="d71572ce-aea6-4a3a-9d7a-c1bc96c12f67" providerId="ADAL" clId="{ED41F9C1-8274-4F08-8693-1523C4FF26CB}" dt="2022-08-12T19:03:20.237" v="2311" actId="207"/>
          <ac:spMkLst>
            <pc:docMk/>
            <pc:sldMk cId="0" sldId="298"/>
            <ac:spMk id="45067" creationId="{520AA467-9BCE-AEB0-531E-EA276697C2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8" creationId="{667FDB01-6960-3FDE-4502-08A8C26626C9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69" creationId="{EB1685D2-13C5-78B7-C523-DD2D4D6467D5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0" creationId="{1AE3616D-54D2-5BFF-C250-E51812DCA7C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1" creationId="{EF116381-7062-FD9E-5591-C3DD2CB0FBF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2" creationId="{DE5682EA-00AB-5262-6F34-5C625A610914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3" creationId="{7BCC0F5F-3123-2AC7-68DD-2C3F1AE5FC0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4" creationId="{BFFD5398-45B5-0498-7963-F306B9E5E44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5" creationId="{A469043D-6E49-F978-1BD1-3B68D1BA998F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6" creationId="{5D46A5BF-D5AB-A077-D20B-C2915BA255B1}"/>
          </ac:spMkLst>
        </pc:spChg>
        <pc:grpChg chg="add del 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2" creationId="{BF13EDD5-5581-86AB-71C8-FCA247C8D7F5}"/>
          </ac:grpSpMkLst>
        </pc:grpChg>
        <pc:grpChg chg="add del mod topLvl">
          <ac:chgData name="Soheil Abbasloo" userId="d71572ce-aea6-4a3a-9d7a-c1bc96c12f67" providerId="ADAL" clId="{ED41F9C1-8274-4F08-8693-1523C4FF26CB}" dt="2022-08-12T19:02:56.633" v="2267" actId="478"/>
          <ac:grpSpMkLst>
            <pc:docMk/>
            <pc:sldMk cId="0" sldId="298"/>
            <ac:grpSpMk id="30" creationId="{FD4B4656-2273-C8FB-1703-4EE3CC9B6B64}"/>
          </ac:grpSpMkLst>
        </pc:grpChg>
        <pc:grpChg chg="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31" creationId="{F670052B-B5FB-AF02-C3A7-4B2818171DA1}"/>
          </ac:grpSpMkLst>
        </pc:grpChg>
        <pc:grpChg chg="add 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1" creationId="{04FF2506-BC26-CDAD-62D3-8A1D4560884A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2" creationId="{ACDAF3E1-F13E-9127-38D8-09C38D88B2C8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64" creationId="{453AA330-51BF-44F8-EC06-D6DAAD73594E}"/>
          </ac:grpSpMkLst>
        </pc:grpChg>
        <pc:grpChg chg="add del">
          <ac:chgData name="Soheil Abbasloo" userId="d71572ce-aea6-4a3a-9d7a-c1bc96c12f67" providerId="ADAL" clId="{ED41F9C1-8274-4F08-8693-1523C4FF26CB}" dt="2022-08-12T19:01:42.097" v="2207" actId="478"/>
          <ac:grpSpMkLst>
            <pc:docMk/>
            <pc:sldMk cId="0" sldId="298"/>
            <ac:grpSpMk id="45061" creationId="{650AAE21-D626-8FED-8338-D43F79D14891}"/>
          </ac:grpSpMkLst>
        </pc:grp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9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" creationId="{9720D116-3EF7-CDCC-45E4-414CB9F6B665}"/>
          </ac:spMkLst>
        </pc:spChg>
        <pc:spChg chg="add del mod ord">
          <ac:chgData name="Soheil Abbasloo" userId="d71572ce-aea6-4a3a-9d7a-c1bc96c12f67" providerId="ADAL" clId="{ED41F9C1-8274-4F08-8693-1523C4FF26CB}" dt="2022-08-12T19:02:14.584" v="2263" actId="478"/>
          <ac:spMkLst>
            <pc:docMk/>
            <pc:sldMk cId="0" sldId="299"/>
            <ac:spMk id="2" creationId="{9A07AED6-39D1-5A50-D805-BD3DF39E159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3" creationId="{7ECE837E-B79A-7EC7-4778-50FE10900C3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5" creationId="{55E18216-0E7D-F02B-770C-DB8730463EF0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6" creationId="{B8139C07-90FD-CCD3-412B-A9FC34F1CD22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7" creationId="{984987DE-1DCC-993B-B22A-DC2079453D7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8" creationId="{D9F78710-EDE3-00F8-3ED5-24888F5F926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9" creationId="{9094773F-86FE-0A33-1E50-34B4222A2C8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0" creationId="{D0412464-110C-11CA-53B5-3E8EDED21D9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1" creationId="{4C22B20C-2F8D-92C9-A543-256E5AA71BD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2" creationId="{5688039C-ED7A-FBE5-49D1-6BB19E03413A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3" creationId="{453E464A-0D28-0E6D-3C20-812D0CD7CACF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4" creationId="{378265C6-020E-9285-5384-86A72FC7D9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5" creationId="{768D99C3-4319-7A0C-CDC1-430642271181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7" creationId="{CC2A95EF-B428-A14D-16D8-4C221AA75D3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8" creationId="{48AA03C1-540F-48BA-DCF6-5928ACD1654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9" creationId="{565F45A0-3806-BD76-DE4E-1AD5769DCA59}"/>
          </ac:spMkLst>
        </pc:spChg>
        <pc:spChg chg="mod">
          <ac:chgData name="Soheil Abbasloo" userId="d71572ce-aea6-4a3a-9d7a-c1bc96c12f67" providerId="ADAL" clId="{ED41F9C1-8274-4F08-8693-1523C4FF26CB}" dt="2022-08-12T19:03:55.090" v="2428" actId="207"/>
          <ac:spMkLst>
            <pc:docMk/>
            <pc:sldMk cId="0" sldId="299"/>
            <ac:spMk id="60" creationId="{EAA427CC-2E1E-5880-D9E5-8BE4B2667BA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1" creationId="{FB5C83FE-AFE4-D83D-4F6E-2819BEFA8D4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2" creationId="{DF7E710E-99DC-5A05-C057-68A07163BFF6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3" creationId="{AC47C2F8-B682-CC20-CF8F-C65B5A3F40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4" creationId="{777CC76D-B618-1116-849B-4E76757F5B7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02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6" creationId="{F082C860-4942-6325-5BFB-7A41971121DD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7" creationId="{80AA644A-CCB0-28B1-A99E-97B03292B85C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09" creationId="{762636FF-9166-63BA-2EE1-FDEADDE80ECD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0" creationId="{9178DFA6-DD6A-E02B-295C-5ADCF7B6C100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1" creationId="{FE9C5708-1183-505B-EE23-9C258BAC894F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2" creationId="{D6852965-AE9A-7F4A-7130-6AC93CB3CA81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3" creationId="{A5B2CC7D-F548-A8B9-8964-CD68FFF98B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4" creationId="{0E2AEBF4-9598-D5A2-0593-FAED07C533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5" creationId="{52065502-58FF-374F-4F28-4CD26614B045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6" creationId="{3E4D5568-9AA3-F100-588C-D1C6456B14F4}"/>
          </ac:spMkLst>
        </pc:spChg>
        <pc:spChg chg="mod">
          <ac:chgData name="Soheil Abbasloo" userId="d71572ce-aea6-4a3a-9d7a-c1bc96c12f67" providerId="ADAL" clId="{ED41F9C1-8274-4F08-8693-1523C4FF26CB}" dt="2022-08-12T19:04:11.957" v="2432" actId="1076"/>
          <ac:spMkLst>
            <pc:docMk/>
            <pc:sldMk cId="0" sldId="299"/>
            <ac:spMk id="47126" creationId="{05A08EF4-CD4E-4105-EB82-1E13D85CFD42}"/>
          </ac:spMkLst>
        </pc:spChg>
        <pc:spChg chg="mod">
          <ac:chgData name="Soheil Abbasloo" userId="d71572ce-aea6-4a3a-9d7a-c1bc96c12f67" providerId="ADAL" clId="{ED41F9C1-8274-4F08-8693-1523C4FF26CB}" dt="2022-08-12T19:04:25.500" v="2440" actId="1036"/>
          <ac:spMkLst>
            <pc:docMk/>
            <pc:sldMk cId="0" sldId="299"/>
            <ac:spMk id="47127" creationId="{308483D4-C4A4-160F-F272-0BB3AB30FA6B}"/>
          </ac:spMkLst>
        </pc:spChg>
        <pc:spChg chg="mod">
          <ac:chgData name="Soheil Abbasloo" userId="d71572ce-aea6-4a3a-9d7a-c1bc96c12f67" providerId="ADAL" clId="{ED41F9C1-8274-4F08-8693-1523C4FF26CB}" dt="2022-08-12T19:03:57.674" v="2429" actId="207"/>
          <ac:spMkLst>
            <pc:docMk/>
            <pc:sldMk cId="0" sldId="299"/>
            <ac:spMk id="47132" creationId="{CE0C0B96-14C7-B46C-19B6-FD81769ABEF9}"/>
          </ac:spMkLst>
        </pc:spChg>
        <pc:grpChg chg="add 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3" creationId="{CF587FB2-A2BA-4F8E-2CD1-D148A23B9FCF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4" creationId="{013D603F-86A8-AA20-8B3B-C840E4544853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56" creationId="{7549BFEE-89EA-4607-515C-9654F60BD2DB}"/>
          </ac:grpSpMkLst>
        </pc:grpChg>
        <pc:grpChg chg="del">
          <ac:chgData name="Soheil Abbasloo" userId="d71572ce-aea6-4a3a-9d7a-c1bc96c12f67" providerId="ADAL" clId="{ED41F9C1-8274-4F08-8693-1523C4FF26CB}" dt="2022-08-12T19:03:35.507" v="2312" actId="478"/>
          <ac:grpSpMkLst>
            <pc:docMk/>
            <pc:sldMk cId="0" sldId="299"/>
            <ac:grpSpMk id="47108" creationId="{75396063-DF4F-0209-FC1B-D276D050C9B7}"/>
          </ac:grpSpMkLst>
        </pc:gr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0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" creationId="{22E6B4BE-6AB7-74FF-8F55-75203E655469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3" creationId="{BC6DB890-6F87-27B5-9618-1606A940513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12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4" creationId="{7EC5ADE8-26D2-2ACB-0019-F82B6711A694}"/>
          </ac:spMkLst>
        </pc:spChg>
        <pc:spChg chg="mod ord">
          <ac:chgData name="Soheil Abbasloo" userId="d71572ce-aea6-4a3a-9d7a-c1bc96c12f67" providerId="ADAL" clId="{ED41F9C1-8274-4F08-8693-1523C4FF26CB}" dt="2022-08-12T19:04:34.900" v="2441" actId="5793"/>
          <ac:spMkLst>
            <pc:docMk/>
            <pc:sldMk cId="0" sldId="300"/>
            <ac:spMk id="49155" creationId="{9608E815-94E7-99BB-CB91-066CC2F191EA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6" creationId="{2E8D1589-6375-8138-55E5-05537DAC85AC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1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" creationId="{3EAC6E55-81A6-3ABF-6698-5C6C932C66D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3" creationId="{7AAD05D1-AC22-52E6-03FB-C4D5D3B1AEC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23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2" creationId="{DA53974C-81FC-05A5-915D-3D34DB245D16}"/>
          </ac:spMkLst>
        </pc:spChg>
        <pc:spChg chg="mod ord">
          <ac:chgData name="Soheil Abbasloo" userId="d71572ce-aea6-4a3a-9d7a-c1bc96c12f67" providerId="ADAL" clId="{ED41F9C1-8274-4F08-8693-1523C4FF26CB}" dt="2022-08-12T17:04:12.427" v="1461" actId="14100"/>
          <ac:spMkLst>
            <pc:docMk/>
            <pc:sldMk cId="0" sldId="301"/>
            <ac:spMk id="51203" creationId="{D7685624-134A-ECB8-82A0-54FDB4C594C2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4" creationId="{4F5A6343-0ADD-C785-E40F-8A817525CEA9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2"/>
        </pc:sldMkLst>
        <pc:spChg chg="add del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2" creationId="{F70E779A-D99B-93EE-9B2F-A2284299120C}"/>
          </ac:spMkLst>
        </pc:spChg>
        <pc:spChg chg="add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3" creationId="{E6898785-41FB-D922-0D29-0408DDCAFE0A}"/>
          </ac:spMkLst>
        </pc:spChg>
        <pc:spChg chg="del 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02"/>
            <ac:spMk id="6" creationId="{B7F836BA-D189-B431-8FE0-56F9FEE71F32}"/>
          </ac:spMkLst>
        </pc:spChg>
        <pc:spChg chg="mod ord">
          <ac:chgData name="Soheil Abbasloo" userId="d71572ce-aea6-4a3a-9d7a-c1bc96c12f67" providerId="ADAL" clId="{ED41F9C1-8274-4F08-8693-1523C4FF26CB}" dt="2022-08-12T19:07:12.704" v="2457" actId="20577"/>
          <ac:spMkLst>
            <pc:docMk/>
            <pc:sldMk cId="0" sldId="302"/>
            <ac:spMk id="53250" creationId="{1C702CD1-20FF-3DB2-EBFD-1946DB6AF933}"/>
          </ac:spMkLst>
        </pc:spChg>
        <pc:spChg chg="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53252" creationId="{C6825AAF-9963-0741-D78C-573AF7A510C8}"/>
          </ac:spMkLst>
        </pc:spChg>
      </pc:sldChg>
      <pc:sldChg chg="addSp delSp modSp add del mod modMedia modClrScheme delAnim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3"/>
        </pc:sldMkLst>
        <pc:spChg chg="add mod">
          <ac:chgData name="Soheil Abbasloo" userId="d71572ce-aea6-4a3a-9d7a-c1bc96c12f67" providerId="ADAL" clId="{ED41F9C1-8274-4F08-8693-1523C4FF26CB}" dt="2022-08-12T19:46:55.108" v="3207" actId="20577"/>
          <ac:spMkLst>
            <pc:docMk/>
            <pc:sldMk cId="0" sldId="303"/>
            <ac:spMk id="8" creationId="{6C0C5A42-9B82-50AE-CDC7-E8D6C3ECCE2D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4" creationId="{0488E3D9-7F53-167C-A3C7-F1E03426ED88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5" creationId="{64168C54-CF0D-90DF-FFCB-0DA1B24205DC}"/>
          </ac:spMkLst>
        </pc:spChg>
        <pc:spChg chg="mod ord">
          <ac:chgData name="Soheil Abbasloo" userId="d71572ce-aea6-4a3a-9d7a-c1bc96c12f67" providerId="ADAL" clId="{ED41F9C1-8274-4F08-8693-1523C4FF26CB}" dt="2022-08-12T19:36:26.091" v="3130" actId="14100"/>
          <ac:spMkLst>
            <pc:docMk/>
            <pc:sldMk cId="0" sldId="303"/>
            <ac:spMk id="848899" creationId="{DAD69880-B517-3C94-93AE-B8FA84D8C6F5}"/>
          </ac:spMkLst>
        </pc:spChg>
        <pc:graphicFrameChg chg="add mod modGraphic">
          <ac:chgData name="Soheil Abbasloo" userId="d71572ce-aea6-4a3a-9d7a-c1bc96c12f67" providerId="ADAL" clId="{ED41F9C1-8274-4F08-8693-1523C4FF26CB}" dt="2022-08-12T19:36:34.652" v="3132" actId="14100"/>
          <ac:graphicFrameMkLst>
            <pc:docMk/>
            <pc:sldMk cId="0" sldId="303"/>
            <ac:graphicFrameMk id="2" creationId="{05B7A72D-918B-4674-B118-2AAAE6B86F04}"/>
          </ac:graphicFrameMkLst>
        </pc:graphicFrameChg>
        <pc:picChg chg="add del mod">
          <ac:chgData name="Soheil Abbasloo" userId="d71572ce-aea6-4a3a-9d7a-c1bc96c12f67" providerId="ADAL" clId="{ED41F9C1-8274-4F08-8693-1523C4FF26CB}" dt="2022-08-12T19:08:51.703" v="2462" actId="26606"/>
          <ac:picMkLst>
            <pc:docMk/>
            <pc:sldMk cId="0" sldId="303"/>
            <ac:picMk id="848901" creationId="{78268134-BB32-76BA-A4D4-743D9ED0EF7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4"/>
        </pc:sldMkLst>
        <pc:spChg chg="add del mod ord">
          <ac:chgData name="Soheil Abbasloo" userId="d71572ce-aea6-4a3a-9d7a-c1bc96c12f67" providerId="ADAL" clId="{ED41F9C1-8274-4F08-8693-1523C4FF26CB}" dt="2022-08-12T19:32:00.360" v="3050" actId="700"/>
          <ac:spMkLst>
            <pc:docMk/>
            <pc:sldMk cId="0" sldId="304"/>
            <ac:spMk id="2" creationId="{184DE079-803C-188C-CC72-EC810A5D22E3}"/>
          </ac:spMkLst>
        </pc:spChg>
        <pc:spChg chg="add del mod ord">
          <ac:chgData name="Soheil Abbasloo" userId="d71572ce-aea6-4a3a-9d7a-c1bc96c12f67" providerId="ADAL" clId="{ED41F9C1-8274-4F08-8693-1523C4FF26CB}" dt="2022-08-12T19:32:02.951" v="3051" actId="478"/>
          <ac:spMkLst>
            <pc:docMk/>
            <pc:sldMk cId="0" sldId="304"/>
            <ac:spMk id="3" creationId="{7F308F35-3A69-62D9-7BC7-278556960869}"/>
          </ac:spMkLst>
        </pc:spChg>
        <pc:spChg chg="add mod ord">
          <ac:chgData name="Soheil Abbasloo" userId="d71572ce-aea6-4a3a-9d7a-c1bc96c12f67" providerId="ADAL" clId="{ED41F9C1-8274-4F08-8693-1523C4FF26CB}" dt="2022-08-12T19:32:28.075" v="3055"/>
          <ac:spMkLst>
            <pc:docMk/>
            <pc:sldMk cId="0" sldId="304"/>
            <ac:spMk id="4" creationId="{1EFEF46D-7122-62BC-5A48-5A97DCDBCD0C}"/>
          </ac:spMkLst>
        </pc:spChg>
        <pc:spChg chg="add del mod ord">
          <ac:chgData name="Soheil Abbasloo" userId="d71572ce-aea6-4a3a-9d7a-c1bc96c12f67" providerId="ADAL" clId="{ED41F9C1-8274-4F08-8693-1523C4FF26CB}" dt="2022-08-12T19:45:55.346" v="3198" actId="478"/>
          <ac:spMkLst>
            <pc:docMk/>
            <pc:sldMk cId="0" sldId="304"/>
            <ac:spMk id="5" creationId="{2044BC42-DD84-D200-181E-B93070D4AB87}"/>
          </ac:spMkLst>
        </pc:spChg>
        <pc:spChg chg="add del mod">
          <ac:chgData name="Soheil Abbasloo" userId="d71572ce-aea6-4a3a-9d7a-c1bc96c12f67" providerId="ADAL" clId="{ED41F9C1-8274-4F08-8693-1523C4FF26CB}" dt="2022-08-12T19:54:43.116" v="3457" actId="478"/>
          <ac:spMkLst>
            <pc:docMk/>
            <pc:sldMk cId="0" sldId="304"/>
            <ac:spMk id="44" creationId="{4A83F5ED-59E8-5D9B-3F15-57F7FFC9B665}"/>
          </ac:spMkLst>
        </pc:spChg>
        <pc:spChg chg="add del mod">
          <ac:chgData name="Soheil Abbasloo" userId="d71572ce-aea6-4a3a-9d7a-c1bc96c12f67" providerId="ADAL" clId="{ED41F9C1-8274-4F08-8693-1523C4FF26CB}" dt="2022-08-12T19:58:15.506" v="3538" actId="478"/>
          <ac:spMkLst>
            <pc:docMk/>
            <pc:sldMk cId="0" sldId="304"/>
            <ac:spMk id="46" creationId="{3E402551-1C5D-CD8F-8C89-F18F034AB8BA}"/>
          </ac:spMkLst>
        </pc:spChg>
        <pc:spChg chg="del mod ord">
          <ac:chgData name="Soheil Abbasloo" userId="d71572ce-aea6-4a3a-9d7a-c1bc96c12f67" providerId="ADAL" clId="{ED41F9C1-8274-4F08-8693-1523C4FF26CB}" dt="2022-08-12T19:32:23.347" v="3053" actId="478"/>
          <ac:spMkLst>
            <pc:docMk/>
            <pc:sldMk cId="0" sldId="304"/>
            <ac:spMk id="56322" creationId="{7BBE7D4C-A614-CB92-8457-A496EB10A97F}"/>
          </ac:spMkLst>
        </pc:spChg>
        <pc:spChg chg="mod ord">
          <ac:chgData name="Soheil Abbasloo" userId="d71572ce-aea6-4a3a-9d7a-c1bc96c12f67" providerId="ADAL" clId="{ED41F9C1-8274-4F08-8693-1523C4FF26CB}" dt="2022-08-12T19:32:26.533" v="3054" actId="700"/>
          <ac:spMkLst>
            <pc:docMk/>
            <pc:sldMk cId="0" sldId="304"/>
            <ac:spMk id="56323" creationId="{38CF2612-9629-F20C-C884-52FE1AE958B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4" creationId="{3CD1D580-63B8-0809-FDA9-34328B51088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5" creationId="{3E7E394E-2BE3-53D2-8414-439098C4BB7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8" creationId="{4945BE69-EB37-CF7A-E758-3EDB5224C18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9" creationId="{19FB781D-3A2E-50B4-B5B6-12E5E71EE7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0" creationId="{25FE867E-A8CF-6857-6903-8587D37DB2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1" creationId="{40B8225F-8111-0995-3298-B0129A04265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2" creationId="{A8EB0579-6D47-9B33-159B-768BC741463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3" creationId="{054739D7-4012-2FD9-18D6-7C9D1CE459E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4" creationId="{C893A604-7EB7-8380-2279-76C388DFC9A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5" creationId="{E2596749-3A78-1240-646E-A64053DAB4FA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6" creationId="{F4A85FB1-2B39-07A0-39D9-6504751A2DC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7" creationId="{C464A941-955B-C8A2-1E0C-3576433B2C9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8" creationId="{B7B608CE-6FF2-764D-BC27-F0C89BA8985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9" creationId="{14998881-C6F6-CF99-3076-E08D1F7970F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0" creationId="{2E79BEBD-D39D-D29A-D389-758687E109D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2" creationId="{7C574585-5CFC-824B-F1D5-A6395C6E6C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3" creationId="{5B1E64E9-5C48-8142-5D45-6C79FC045FF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4" creationId="{DB57E5E2-FE8F-A131-16FB-23EFD89761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5" creationId="{052A66FC-9F1D-C0F1-E5D7-7CB20E7BEEE1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7" creationId="{867216B6-1530-B75F-5632-DD03B7974A8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8" creationId="{BB6495D9-3708-A92B-441D-0E2C43EA832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9" creationId="{8F2A79A4-ACAF-EF8D-6785-021CA0426B4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1" creationId="{F26F44DC-49D0-1593-6227-548252B6424C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2" creationId="{E129581B-916A-3627-AF9F-B61DE2D4694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3" creationId="{6F4EB1E2-C468-0E61-CB9F-0E9D9FCA581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4" creationId="{99E1985A-B74F-672F-469D-1512D8EA3459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6" creationId="{D43A672B-EABE-7F45-4982-25948BB39023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7" creationId="{F666B7C1-90FD-75AD-8A0B-18EFBAB7A5CF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8" creationId="{A19F320B-F5B3-E036-795A-CB658654045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27" creationId="{6240C337-A35C-2CA4-ACB8-044DE98678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37" creationId="{A548DBB0-7895-39C5-3B10-E1995245F3AE}"/>
          </ac:spMkLst>
        </pc:spChg>
        <pc:grpChg chg="add 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8" creationId="{3D08566B-8A16-88CB-CB11-4748AFB88A8E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6" creationId="{BDF0CB93-283F-75DA-6467-E007BFB9EFB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7" creationId="{6724FE2E-0671-3242-3A2F-5EC14764C0D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41" creationId="{7115FF16-2F0D-5B5A-E808-1500B56F1C6A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50" creationId="{F7D89341-3D35-03CC-E51A-F6DE5407325A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5"/>
        </pc:sldMkLst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2" creationId="{23256E7F-4F87-6371-90F6-FD16772609F4}"/>
          </ac:spMkLst>
        </pc:spChg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3" creationId="{E18575D4-E3E1-0788-49EC-FAE753C8EE0D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5"/>
            <ac:spMk id="236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6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" creationId="{861FF8A3-6E16-83E3-A39C-7D9E8AAECECC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3" creationId="{BAEF51A5-E7E8-4086-9BC8-3ABD31188042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40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7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" creationId="{5C8B4DF3-0F29-3A01-B9BB-9C61C16924BD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3" creationId="{908EC10F-09C4-46AF-F719-E9FDC30E4728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427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23:16.781" v="6884" actId="5793"/>
        <pc:sldMkLst>
          <pc:docMk/>
          <pc:sldMk cId="0" sldId="308"/>
        </pc:sldMkLst>
        <pc:spChg chg="mod ord">
          <ac:chgData name="Soheil Abbasloo" userId="d71572ce-aea6-4a3a-9d7a-c1bc96c12f67" providerId="ADAL" clId="{ED41F9C1-8274-4F08-8693-1523C4FF26CB}" dt="2022-08-17T17:19:40.051" v="6840" actId="255"/>
          <ac:spMkLst>
            <pc:docMk/>
            <pc:sldMk cId="0" sldId="308"/>
            <ac:spMk id="2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16.781" v="6884" actId="5793"/>
          <ac:spMkLst>
            <pc:docMk/>
            <pc:sldMk cId="0" sldId="308"/>
            <ac:spMk id="24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0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2" creationId="{ECC2DE8B-0E80-2016-5B08-366CA8B0A72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3" creationId="{6FFEFF10-116A-33E2-3537-3CC76D2E47F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2" creationId="{76883BD7-C6D6-6108-1E7C-A51DA80F823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3" creationId="{4D0F3775-35BA-2BA0-2C83-A58E0BACF1B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250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1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2" creationId="{BEBE80FD-F74B-65AA-46F4-F7EAD1676699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3" creationId="{4B92871C-6E49-1F2F-4FDA-10683E9A9F4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25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2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2" creationId="{A65D6D73-4BB4-3706-68FA-D46AD8DB5D20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3" creationId="{6107CF63-7CFA-9C3D-B1B7-696FA8079752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259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3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2" creationId="{54AA7523-C1EC-9C17-2783-C1717832F2B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3" creationId="{1169D6B1-E7E2-A58F-0D74-7CFCB575B25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263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4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2" creationId="{8F2C34F6-7996-2843-1F46-58F4BA4A148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3" creationId="{D98E1827-E0C7-477A-138F-3A5F380AF4EB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268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5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2" creationId="{86529F52-052E-5845-EF89-58AE8AF06D83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3" creationId="{19E82EB0-9B7E-CDB8-4405-25FB11C77EA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272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6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2" creationId="{89D9D318-6BA2-592A-DD44-12B8F8B3CBF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3" creationId="{A5613B07-B438-FE8B-04A8-546986D89E6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277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7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2" creationId="{4D78097C-513F-D424-D398-D69E64A4938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3" creationId="{6D0106F4-CC94-FEC2-5E4C-53E6F8BB0C9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281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8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" creationId="{8C323A5C-4FC5-BEB2-F167-DCBD99DF9B61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3" creationId="{6DEC27A7-BC61-AC6B-DC01-035AC20FBC7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86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2" creationId="{C4D78DA0-8C83-CA93-F293-87EF14467C46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3" creationId="{F01A295F-C707-0AD6-3563-D14C27490A98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29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0" creationId="{36360151-D98E-B35F-D277-CF84C62BD02B}"/>
          </ac:spMkLst>
        </pc:spChg>
        <pc:spChg chg="mod ord">
          <ac:chgData name="Soheil Abbasloo" userId="d71572ce-aea6-4a3a-9d7a-c1bc96c12f67" providerId="ADAL" clId="{ED41F9C1-8274-4F08-8693-1523C4FF26CB}" dt="2022-08-12T20:38:58.481" v="4236" actId="14100"/>
          <ac:spMkLst>
            <pc:docMk/>
            <pc:sldMk cId="0" sldId="319"/>
            <ac:spMk id="58371" creationId="{9BF6A223-C38B-7B09-E59F-797DAF2326F2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2" creationId="{450519A7-6F8E-3AD0-6C40-D7308F4F2DBE}"/>
          </ac:spMkLst>
        </pc:spChg>
      </pc:sldChg>
      <pc:sldChg chg="addSp delSp modSp add del mod or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2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2" creationId="{60C2970D-AC2E-9576-21CA-DD8D41FA081D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3" creationId="{F93BD225-301C-4275-39C0-1D1BCF9D799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295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4" creationId="{91BA928E-5E5F-29E9-A18E-586F0052F5DF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6" creationId="{B3EE6CEB-EE3E-7770-F292-B24B38C467A3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874499" creationId="{55A5F6C2-1817-3E7A-7CB3-1D95E18C5EB9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21"/>
        </pc:sldMkLst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4" creationId="{53436034-BB52-B1A5-C9E4-2CFF11521C07}"/>
          </ac:spMkLst>
        </pc:spChg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6" creationId="{56E4A2D7-2D59-C416-6A48-A269A12ED408}"/>
          </ac:spMkLst>
        </pc:spChg>
        <pc:spChg chg="mod ord">
          <ac:chgData name="Soheil Abbasloo" userId="d71572ce-aea6-4a3a-9d7a-c1bc96c12f67" providerId="ADAL" clId="{ED41F9C1-8274-4F08-8693-1523C4FF26CB}" dt="2022-08-12T21:03:56.452" v="4564" actId="404"/>
          <ac:spMkLst>
            <pc:docMk/>
            <pc:sldMk cId="0" sldId="321"/>
            <ac:spMk id="899075" creationId="{14D16A27-3C6F-C648-8EFF-967887D3381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2" creationId="{BDF1B19F-AEA5-3EBB-8439-970FABA9287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3" creationId="{C258ED75-0629-F969-3C9F-CA01A01A614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300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2" creationId="{CA22DECD-AC09-DE5E-7757-5FBB4ABAD8AA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3" creationId="{1100E747-BABA-F1E0-381C-DEC4EFE866AD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304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02:23.209" v="4520" actId="113"/>
          <ac:spMkLst>
            <pc:docMk/>
            <pc:sldMk cId="0" sldId="323"/>
            <ac:spMk id="76802" creationId="{A1026274-3B82-BD6C-B3BE-871C4AB4A304}"/>
          </ac:spMkLst>
        </pc:spChg>
        <pc:spChg chg="mod ord">
          <ac:chgData name="Soheil Abbasloo" userId="d71572ce-aea6-4a3a-9d7a-c1bc96c12f67" providerId="ADAL" clId="{ED41F9C1-8274-4F08-8693-1523C4FF26CB}" dt="2022-08-12T20:43:05.083" v="4269" actId="5793"/>
          <ac:spMkLst>
            <pc:docMk/>
            <pc:sldMk cId="0" sldId="323"/>
            <ac:spMk id="76803" creationId="{05E9072E-63CF-17BD-7B91-5428D264604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3"/>
            <ac:spMk id="76804" creationId="{08D6D445-B7FF-ED7D-C1BA-D2705A225B41}"/>
          </ac:spMkLst>
        </pc:spChg>
        <pc:spChg chg="mod">
          <ac:chgData name="Soheil Abbasloo" userId="d71572ce-aea6-4a3a-9d7a-c1bc96c12f67" providerId="ADAL" clId="{ED41F9C1-8274-4F08-8693-1523C4FF26CB}" dt="2022-08-12T21:03:13.875" v="4549" actId="1035"/>
          <ac:spMkLst>
            <pc:docMk/>
            <pc:sldMk cId="0" sldId="323"/>
            <ac:spMk id="76825" creationId="{5879B96F-13DB-DD0E-CBD7-2E14A9C851BE}"/>
          </ac:spMkLst>
        </pc:spChg>
        <pc:spChg chg="mod">
          <ac:chgData name="Soheil Abbasloo" userId="d71572ce-aea6-4a3a-9d7a-c1bc96c12f67" providerId="ADAL" clId="{ED41F9C1-8274-4F08-8693-1523C4FF26CB}" dt="2022-08-12T21:03:08.385" v="4543" actId="14100"/>
          <ac:spMkLst>
            <pc:docMk/>
            <pc:sldMk cId="0" sldId="323"/>
            <ac:spMk id="76827" creationId="{D9BBC0DF-D244-2ED3-9A60-8FC963618DEF}"/>
          </ac:spMkLst>
        </pc:spChg>
        <pc:spChg chg="mod">
          <ac:chgData name="Soheil Abbasloo" userId="d71572ce-aea6-4a3a-9d7a-c1bc96c12f67" providerId="ADAL" clId="{ED41F9C1-8274-4F08-8693-1523C4FF26CB}" dt="2022-08-12T21:02:51.953" v="4535" actId="1036"/>
          <ac:spMkLst>
            <pc:docMk/>
            <pc:sldMk cId="0" sldId="323"/>
            <ac:spMk id="76829" creationId="{A2EF3F48-6836-D070-BEEA-598EA9D2847B}"/>
          </ac:spMkLst>
        </pc:spChg>
        <pc:spChg chg="mod">
          <ac:chgData name="Soheil Abbasloo" userId="d71572ce-aea6-4a3a-9d7a-c1bc96c12f67" providerId="ADAL" clId="{ED41F9C1-8274-4F08-8693-1523C4FF26CB}" dt="2022-08-12T21:03:20.209" v="4550" actId="14100"/>
          <ac:spMkLst>
            <pc:docMk/>
            <pc:sldMk cId="0" sldId="323"/>
            <ac:spMk id="76837" creationId="{1549197C-D6DF-3AFB-B1F7-87B73D69F66C}"/>
          </ac:spMkLst>
        </pc:spChg>
        <pc:spChg chg="mod">
          <ac:chgData name="Soheil Abbasloo" userId="d71572ce-aea6-4a3a-9d7a-c1bc96c12f67" providerId="ADAL" clId="{ED41F9C1-8274-4F08-8693-1523C4FF26CB}" dt="2022-08-12T21:03:23.666" v="4554" actId="1037"/>
          <ac:spMkLst>
            <pc:docMk/>
            <pc:sldMk cId="0" sldId="323"/>
            <ac:spMk id="76847" creationId="{8A59F24E-DDD8-9D8E-F5E6-2140CD362763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2" creationId="{C6E5C7CB-C725-28F5-409F-43D82AB6479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3" creationId="{8D49802B-2A78-6C93-431C-4075CEC64767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309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2" creationId="{DA3C5A99-8213-A5CC-15FC-8BB4C68447DD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" creationId="{242F01E0-98B2-B1FA-0BFC-3BE2A156D07B}"/>
          </ac:spMkLst>
        </pc:spChg>
        <pc:spChg chg="add mod">
          <ac:chgData name="Soheil Abbasloo" userId="d71572ce-aea6-4a3a-9d7a-c1bc96c12f67" providerId="ADAL" clId="{ED41F9C1-8274-4F08-8693-1523C4FF26CB}" dt="2022-08-12T21:32:15.642" v="5250"/>
          <ac:spMkLst>
            <pc:docMk/>
            <pc:sldMk cId="0" sldId="325"/>
            <ac:spMk id="16" creationId="{A453C276-F61C-06E6-BC9F-3A41EEBDA901}"/>
          </ac:spMkLst>
        </pc:spChg>
        <pc:spChg chg="add mod">
          <ac:chgData name="Soheil Abbasloo" userId="d71572ce-aea6-4a3a-9d7a-c1bc96c12f67" providerId="ADAL" clId="{ED41F9C1-8274-4F08-8693-1523C4FF26CB}" dt="2022-08-12T21:21:14.989" v="4949" actId="207"/>
          <ac:spMkLst>
            <pc:docMk/>
            <pc:sldMk cId="0" sldId="325"/>
            <ac:spMk id="36" creationId="{652379FC-C0D1-3A82-A4B5-24F9D8C0EAA1}"/>
          </ac:spMkLst>
        </pc:spChg>
        <pc:spChg chg="add mod">
          <ac:chgData name="Soheil Abbasloo" userId="d71572ce-aea6-4a3a-9d7a-c1bc96c12f67" providerId="ADAL" clId="{ED41F9C1-8274-4F08-8693-1523C4FF26CB}" dt="2022-08-12T21:31:18.193" v="5244" actId="404"/>
          <ac:spMkLst>
            <pc:docMk/>
            <pc:sldMk cId="0" sldId="325"/>
            <ac:spMk id="41" creationId="{215A40E1-30DB-62FC-6613-E680943429A1}"/>
          </ac:spMkLst>
        </pc:spChg>
        <pc:spChg chg="add del mod">
          <ac:chgData name="Soheil Abbasloo" userId="d71572ce-aea6-4a3a-9d7a-c1bc96c12f67" providerId="ADAL" clId="{ED41F9C1-8274-4F08-8693-1523C4FF26CB}" dt="2022-08-12T21:30:53.164" v="5238" actId="404"/>
          <ac:spMkLst>
            <pc:docMk/>
            <pc:sldMk cId="0" sldId="325"/>
            <ac:spMk id="71" creationId="{A157A6C6-C7DE-1F42-5B14-37070310DE8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13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0" creationId="{D7324D57-5CF8-1378-F09A-99ABE47705F9}"/>
          </ac:spMkLst>
        </pc:spChg>
        <pc:spChg chg="mod ord">
          <ac:chgData name="Soheil Abbasloo" userId="d71572ce-aea6-4a3a-9d7a-c1bc96c12f67" providerId="ADAL" clId="{ED41F9C1-8274-4F08-8693-1523C4FF26CB}" dt="2022-08-12T21:33:45.908" v="5269" actId="403"/>
          <ac:spMkLst>
            <pc:docMk/>
            <pc:sldMk cId="0" sldId="325"/>
            <ac:spMk id="78851" creationId="{11FB9309-E1DD-12C2-C3F5-0DFA0BDFCDCE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2" creationId="{3E7E2ACB-84CF-89EC-AEFB-A74930CF749C}"/>
          </ac:spMkLst>
        </pc:spChg>
        <pc:spChg chg="mod">
          <ac:chgData name="Soheil Abbasloo" userId="d71572ce-aea6-4a3a-9d7a-c1bc96c12f67" providerId="ADAL" clId="{ED41F9C1-8274-4F08-8693-1523C4FF26CB}" dt="2022-08-12T21:27:50.538" v="5125" actId="20577"/>
          <ac:spMkLst>
            <pc:docMk/>
            <pc:sldMk cId="0" sldId="325"/>
            <ac:spMk id="78854" creationId="{EA216DC9-E83E-CE01-0577-EE7BFC2B9405}"/>
          </ac:spMkLst>
        </pc:spChg>
        <pc:spChg chg="mod">
          <ac:chgData name="Soheil Abbasloo" userId="d71572ce-aea6-4a3a-9d7a-c1bc96c12f67" providerId="ADAL" clId="{ED41F9C1-8274-4F08-8693-1523C4FF26CB}" dt="2022-08-12T21:16:30.553" v="4813" actId="404"/>
          <ac:spMkLst>
            <pc:docMk/>
            <pc:sldMk cId="0" sldId="325"/>
            <ac:spMk id="78855" creationId="{264704E8-8616-AE96-1791-3F7A83263782}"/>
          </ac:spMkLst>
        </pc:spChg>
        <pc:spChg chg="mod">
          <ac:chgData name="Soheil Abbasloo" userId="d71572ce-aea6-4a3a-9d7a-c1bc96c12f67" providerId="ADAL" clId="{ED41F9C1-8274-4F08-8693-1523C4FF26CB}" dt="2022-08-12T21:16:48.747" v="4823" actId="1076"/>
          <ac:spMkLst>
            <pc:docMk/>
            <pc:sldMk cId="0" sldId="325"/>
            <ac:spMk id="78856" creationId="{971C7F67-CEC3-6770-6593-D3094920BDE0}"/>
          </ac:spMkLst>
        </pc:spChg>
        <pc:spChg chg="mod">
          <ac:chgData name="Soheil Abbasloo" userId="d71572ce-aea6-4a3a-9d7a-c1bc96c12f67" providerId="ADAL" clId="{ED41F9C1-8274-4F08-8693-1523C4FF26CB}" dt="2022-08-12T21:25:08.544" v="5040" actId="20577"/>
          <ac:spMkLst>
            <pc:docMk/>
            <pc:sldMk cId="0" sldId="325"/>
            <ac:spMk id="78857" creationId="{AD0865E9-4D76-3471-ED72-95F700AD43BE}"/>
          </ac:spMkLst>
        </pc:spChg>
        <pc:spChg chg="mod">
          <ac:chgData name="Soheil Abbasloo" userId="d71572ce-aea6-4a3a-9d7a-c1bc96c12f67" providerId="ADAL" clId="{ED41F9C1-8274-4F08-8693-1523C4FF26CB}" dt="2022-08-12T21:25:22.334" v="5057" actId="20577"/>
          <ac:spMkLst>
            <pc:docMk/>
            <pc:sldMk cId="0" sldId="325"/>
            <ac:spMk id="78858" creationId="{42C846CE-F711-21A1-BEA3-1A12ED6EDABC}"/>
          </ac:spMkLst>
        </pc:spChg>
        <pc:spChg chg="mod">
          <ac:chgData name="Soheil Abbasloo" userId="d71572ce-aea6-4a3a-9d7a-c1bc96c12f67" providerId="ADAL" clId="{ED41F9C1-8274-4F08-8693-1523C4FF26CB}" dt="2022-08-12T21:20:07.586" v="4874" actId="20577"/>
          <ac:spMkLst>
            <pc:docMk/>
            <pc:sldMk cId="0" sldId="325"/>
            <ac:spMk id="78859" creationId="{2CC7BEC8-20F7-3F10-18A3-7B8D629D263D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0" creationId="{BAF329E7-CD69-F351-B089-CB20F7D3C8CC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1" creationId="{CAE69AF8-5D86-8D72-03B2-9B15408823E1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2" creationId="{507E9174-90D1-63F1-E9CE-C413EE910491}"/>
          </ac:spMkLst>
        </pc:spChg>
        <pc:spChg chg="mod">
          <ac:chgData name="Soheil Abbasloo" userId="d71572ce-aea6-4a3a-9d7a-c1bc96c12f67" providerId="ADAL" clId="{ED41F9C1-8274-4F08-8693-1523C4FF26CB}" dt="2022-08-12T21:20:57.113" v="4947" actId="1037"/>
          <ac:spMkLst>
            <pc:docMk/>
            <pc:sldMk cId="0" sldId="325"/>
            <ac:spMk id="78863" creationId="{9F27A9DC-34AD-F5D0-59E9-5F12392F17E2}"/>
          </ac:spMkLst>
        </pc:spChg>
        <pc:spChg chg="del mod">
          <ac:chgData name="Soheil Abbasloo" userId="d71572ce-aea6-4a3a-9d7a-c1bc96c12f67" providerId="ADAL" clId="{ED41F9C1-8274-4F08-8693-1523C4FF26CB}" dt="2022-08-12T21:13:46.485" v="4600" actId="478"/>
          <ac:spMkLst>
            <pc:docMk/>
            <pc:sldMk cId="0" sldId="325"/>
            <ac:spMk id="78869" creationId="{D1A93671-DCC4-02AB-879A-61A4A3FDB32A}"/>
          </ac:spMkLst>
        </pc:spChg>
        <pc:spChg chg="mod">
          <ac:chgData name="Soheil Abbasloo" userId="d71572ce-aea6-4a3a-9d7a-c1bc96c12f67" providerId="ADAL" clId="{ED41F9C1-8274-4F08-8693-1523C4FF26CB}" dt="2022-08-12T21:21:20.341" v="4950" actId="208"/>
          <ac:spMkLst>
            <pc:docMk/>
            <pc:sldMk cId="0" sldId="325"/>
            <ac:spMk id="78870" creationId="{C634363C-7E02-4F72-D91B-CE116CF016B6}"/>
          </ac:spMkLst>
        </pc:spChg>
        <pc:spChg chg="mod">
          <ac:chgData name="Soheil Abbasloo" userId="d71572ce-aea6-4a3a-9d7a-c1bc96c12f67" providerId="ADAL" clId="{ED41F9C1-8274-4F08-8693-1523C4FF26CB}" dt="2022-08-12T21:20:04.733" v="4872" actId="20577"/>
          <ac:spMkLst>
            <pc:docMk/>
            <pc:sldMk cId="0" sldId="325"/>
            <ac:spMk id="78871" creationId="{1D1EAB4A-E6D7-2A96-E0A5-1F303A23BADE}"/>
          </ac:spMkLst>
        </pc:spChg>
        <pc:spChg chg="del mod">
          <ac:chgData name="Soheil Abbasloo" userId="d71572ce-aea6-4a3a-9d7a-c1bc96c12f67" providerId="ADAL" clId="{ED41F9C1-8274-4F08-8693-1523C4FF26CB}" dt="2022-08-12T21:10:27.918" v="4570" actId="478"/>
          <ac:spMkLst>
            <pc:docMk/>
            <pc:sldMk cId="0" sldId="325"/>
            <ac:spMk id="901124" creationId="{4E044CE9-8362-D1D8-E94F-11C4FCDAEB22}"/>
          </ac:spMkLst>
        </pc:spChg>
        <pc:graphicFrameChg chg="add mod modGraphic">
          <ac:chgData name="Soheil Abbasloo" userId="d71572ce-aea6-4a3a-9d7a-c1bc96c12f67" providerId="ADAL" clId="{ED41F9C1-8274-4F08-8693-1523C4FF26CB}" dt="2022-08-12T21:31:10.116" v="5242" actId="1076"/>
          <ac:graphicFrameMkLst>
            <pc:docMk/>
            <pc:sldMk cId="0" sldId="325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22:41.648" v="4969" actId="478"/>
          <ac:cxnSpMkLst>
            <pc:docMk/>
            <pc:sldMk cId="0" sldId="325"/>
            <ac:cxnSpMk id="4" creationId="{30D905C0-B6C2-71EF-296D-51EE288E28C3}"/>
          </ac:cxnSpMkLst>
        </pc:cxnChg>
        <pc:cxnChg chg="add del mod">
          <ac:chgData name="Soheil Abbasloo" userId="d71572ce-aea6-4a3a-9d7a-c1bc96c12f67" providerId="ADAL" clId="{ED41F9C1-8274-4F08-8693-1523C4FF26CB}" dt="2022-08-12T21:22:54.634" v="4974" actId="478"/>
          <ac:cxnSpMkLst>
            <pc:docMk/>
            <pc:sldMk cId="0" sldId="325"/>
            <ac:cxnSpMk id="9" creationId="{2CB6CCAE-9762-4AFB-47ED-EFDD802312AC}"/>
          </ac:cxnSpMkLst>
        </pc:cxnChg>
        <pc:cxnChg chg="add mod">
          <ac:chgData name="Soheil Abbasloo" userId="d71572ce-aea6-4a3a-9d7a-c1bc96c12f67" providerId="ADAL" clId="{ED41F9C1-8274-4F08-8693-1523C4FF26CB}" dt="2022-08-12T21:22:06.935" v="4957" actId="208"/>
          <ac:cxnSpMkLst>
            <pc:docMk/>
            <pc:sldMk cId="0" sldId="325"/>
            <ac:cxnSpMk id="25" creationId="{1EA836F7-3AA1-3FE1-6BD9-7AADAB526D02}"/>
          </ac:cxnSpMkLst>
        </pc:cxnChg>
        <pc:cxnChg chg="add del mod">
          <ac:chgData name="Soheil Abbasloo" userId="d71572ce-aea6-4a3a-9d7a-c1bc96c12f67" providerId="ADAL" clId="{ED41F9C1-8274-4F08-8693-1523C4FF26CB}" dt="2022-08-12T21:13:07.360" v="4592" actId="478"/>
          <ac:cxnSpMkLst>
            <pc:docMk/>
            <pc:sldMk cId="0" sldId="325"/>
            <ac:cxnSpMk id="28" creationId="{C2C57B5C-788F-F20D-027A-D36A1B2E9EB3}"/>
          </ac:cxnSpMkLst>
        </pc:cxnChg>
        <pc:cxnChg chg="add mod">
          <ac:chgData name="Soheil Abbasloo" userId="d71572ce-aea6-4a3a-9d7a-c1bc96c12f67" providerId="ADAL" clId="{ED41F9C1-8274-4F08-8693-1523C4FF26CB}" dt="2022-08-12T21:22:24.743" v="4962" actId="14100"/>
          <ac:cxnSpMkLst>
            <pc:docMk/>
            <pc:sldMk cId="0" sldId="325"/>
            <ac:cxnSpMk id="51" creationId="{985BA4E8-5497-66E9-6307-49515601444A}"/>
          </ac:cxnSpMkLst>
        </pc:cxnChg>
        <pc:cxnChg chg="add mod">
          <ac:chgData name="Soheil Abbasloo" userId="d71572ce-aea6-4a3a-9d7a-c1bc96c12f67" providerId="ADAL" clId="{ED41F9C1-8274-4F08-8693-1523C4FF26CB}" dt="2022-08-12T21:22:30.994" v="4965" actId="14100"/>
          <ac:cxnSpMkLst>
            <pc:docMk/>
            <pc:sldMk cId="0" sldId="325"/>
            <ac:cxnSpMk id="55" creationId="{EE374595-E166-50C5-BADA-BDA32561038A}"/>
          </ac:cxnSpMkLst>
        </pc:cxnChg>
        <pc:cxnChg chg="add mod">
          <ac:chgData name="Soheil Abbasloo" userId="d71572ce-aea6-4a3a-9d7a-c1bc96c12f67" providerId="ADAL" clId="{ED41F9C1-8274-4F08-8693-1523C4FF26CB}" dt="2022-08-12T21:23:34.940" v="4985" actId="208"/>
          <ac:cxnSpMkLst>
            <pc:docMk/>
            <pc:sldMk cId="0" sldId="325"/>
            <ac:cxnSpMk id="58" creationId="{108EAF8A-C8DD-0351-7795-953D44D97143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1" creationId="{76341DB4-6038-DFF6-DB34-908751672EAC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4" creationId="{F2E93976-1F2B-D868-A000-3F34F9BF718E}"/>
          </ac:cxnSpMkLst>
        </pc:cxnChg>
        <pc:cxnChg chg="del mod">
          <ac:chgData name="Soheil Abbasloo" userId="d71572ce-aea6-4a3a-9d7a-c1bc96c12f67" providerId="ADAL" clId="{ED41F9C1-8274-4F08-8693-1523C4FF26CB}" dt="2022-08-12T21:21:50.512" v="4955" actId="478"/>
          <ac:cxnSpMkLst>
            <pc:docMk/>
            <pc:sldMk cId="0" sldId="325"/>
            <ac:cxnSpMk id="78864" creationId="{D0AEEC78-B96D-4AF8-EF2D-74844C64626C}"/>
          </ac:cxnSpMkLst>
        </pc:cxnChg>
        <pc:cxnChg chg="del mod">
          <ac:chgData name="Soheil Abbasloo" userId="d71572ce-aea6-4a3a-9d7a-c1bc96c12f67" providerId="ADAL" clId="{ED41F9C1-8274-4F08-8693-1523C4FF26CB}" dt="2022-08-12T21:21:49.762" v="4954" actId="478"/>
          <ac:cxnSpMkLst>
            <pc:docMk/>
            <pc:sldMk cId="0" sldId="325"/>
            <ac:cxnSpMk id="78865" creationId="{EBEBF735-D3D8-F5FE-3C42-49CCF34EF585}"/>
          </ac:cxnSpMkLst>
        </pc:cxnChg>
        <pc:cxnChg chg="del mod">
          <ac:chgData name="Soheil Abbasloo" userId="d71572ce-aea6-4a3a-9d7a-c1bc96c12f67" providerId="ADAL" clId="{ED41F9C1-8274-4F08-8693-1523C4FF26CB}" dt="2022-08-12T21:21:48.211" v="4952" actId="478"/>
          <ac:cxnSpMkLst>
            <pc:docMk/>
            <pc:sldMk cId="0" sldId="325"/>
            <ac:cxnSpMk id="78866" creationId="{29B30932-BE1C-C650-361A-AB96C616A0C6}"/>
          </ac:cxnSpMkLst>
        </pc:cxnChg>
        <pc:cxnChg chg="del mod">
          <ac:chgData name="Soheil Abbasloo" userId="d71572ce-aea6-4a3a-9d7a-c1bc96c12f67" providerId="ADAL" clId="{ED41F9C1-8274-4F08-8693-1523C4FF26CB}" dt="2022-08-12T21:21:49.179" v="4953" actId="478"/>
          <ac:cxnSpMkLst>
            <pc:docMk/>
            <pc:sldMk cId="0" sldId="325"/>
            <ac:cxnSpMk id="78867" creationId="{E9421EB4-7D16-BB94-5259-FCAA36BC4F44}"/>
          </ac:cxnSpMkLst>
        </pc:cxnChg>
        <pc:cxnChg chg="del mod">
          <ac:chgData name="Soheil Abbasloo" userId="d71572ce-aea6-4a3a-9d7a-c1bc96c12f67" providerId="ADAL" clId="{ED41F9C1-8274-4F08-8693-1523C4FF26CB}" dt="2022-08-12T21:11:28.161" v="4574" actId="478"/>
          <ac:cxnSpMkLst>
            <pc:docMk/>
            <pc:sldMk cId="0" sldId="325"/>
            <ac:cxnSpMk id="78868" creationId="{DEDE66F7-B1AD-2B9F-F840-B01640533DD2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2" creationId="{4902017C-0737-D11F-3B30-0937159031A8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3" creationId="{089E3A6F-F203-491E-6C73-1219E88C2812}"/>
          </ac:spMkLst>
        </pc:spChg>
        <pc:spChg chg="add del mod">
          <ac:chgData name="Soheil Abbasloo" userId="d71572ce-aea6-4a3a-9d7a-c1bc96c12f67" providerId="ADAL" clId="{ED41F9C1-8274-4F08-8693-1523C4FF26CB}" dt="2022-08-12T21:42:39.947" v="5313" actId="22"/>
          <ac:spMkLst>
            <pc:docMk/>
            <pc:sldMk cId="0" sldId="326"/>
            <ac:spMk id="14" creationId="{447B59FA-2F9E-7F38-671C-EE9B3119E6D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317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47:07.918" v="5428" actId="21"/>
          <ac:spMkLst>
            <pc:docMk/>
            <pc:sldMk cId="0" sldId="326"/>
            <ac:spMk id="80898" creationId="{F08F815D-C8E5-6D17-1CAA-FF0817D927D4}"/>
          </ac:spMkLst>
        </pc:spChg>
        <pc:spChg chg="mod ord">
          <ac:chgData name="Soheil Abbasloo" userId="d71572ce-aea6-4a3a-9d7a-c1bc96c12f67" providerId="ADAL" clId="{ED41F9C1-8274-4F08-8693-1523C4FF26CB}" dt="2022-08-12T21:44:15.110" v="5332" actId="21"/>
          <ac:spMkLst>
            <pc:docMk/>
            <pc:sldMk cId="0" sldId="326"/>
            <ac:spMk id="80899" creationId="{F484DCF6-F050-3668-2B0F-ABDDEEDAEAD8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6"/>
            <ac:spMk id="80900" creationId="{1455ADDF-7928-2E6A-1375-F410DA0D0976}"/>
          </ac:spMkLst>
        </pc:spChg>
        <pc:spChg chg="del mod">
          <ac:chgData name="Soheil Abbasloo" userId="d71572ce-aea6-4a3a-9d7a-c1bc96c12f67" providerId="ADAL" clId="{ED41F9C1-8274-4F08-8693-1523C4FF26CB}" dt="2022-08-12T21:43:37.864" v="5324" actId="478"/>
          <ac:spMkLst>
            <pc:docMk/>
            <pc:sldMk cId="0" sldId="326"/>
            <ac:spMk id="80901" creationId="{3468BAC5-7E75-6279-89C5-67147DEA980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2" creationId="{3E9CFC3A-5F6E-1EFB-B4C0-D58C77183FF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3" creationId="{86A02055-DFAE-028B-3EC7-A8DF478203C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4" creationId="{AFFACD2B-4420-B9D3-DF73-A61C80A7E9C8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5" creationId="{BD595DFF-E783-93A9-7EAC-6D071F5F118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6" creationId="{CF3ACB87-7340-366A-3D23-AE346C79E35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7" creationId="{76C5B8C4-9BE0-4899-2E34-0E51BAC715E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8" creationId="{49E33339-055E-BF09-C347-B144B7A8B6C7}"/>
          </ac:spMkLst>
        </pc:spChg>
        <pc:graphicFrameChg chg="add del mod modGraphic">
          <ac:chgData name="Soheil Abbasloo" userId="d71572ce-aea6-4a3a-9d7a-c1bc96c12f67" providerId="ADAL" clId="{ED41F9C1-8274-4F08-8693-1523C4FF26CB}" dt="2022-08-12T21:44:07.642" v="5330" actId="478"/>
          <ac:graphicFrameMkLst>
            <pc:docMk/>
            <pc:sldMk cId="0" sldId="326"/>
            <ac:graphicFrameMk id="15" creationId="{295F0695-C95E-6F63-867B-46CD9B68C8D7}"/>
          </ac:graphicFrameMkLst>
        </pc:graphicFrame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2" creationId="{98A0B029-88F9-0CF1-DD85-24A4FE42F12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3" creationId="{16A8D87E-4DE7-702F-8C5F-29E19300926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321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9:21:26.423" v="7074" actId="700"/>
        <pc:sldMkLst>
          <pc:docMk/>
          <pc:sldMk cId="0" sldId="330"/>
        </pc:sldMkLst>
        <pc:spChg chg="add del mo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0" sldId="330"/>
            <ac:spMk id="3" creationId="{E05BCB07-9B87-FF7A-4C88-C5563DB31882}"/>
          </ac:spMkLst>
        </pc:spChg>
        <pc:spChg chg="del mod ord">
          <ac:chgData name="Soheil Abbasloo" userId="d71572ce-aea6-4a3a-9d7a-c1bc96c12f67" providerId="ADAL" clId="{ED41F9C1-8274-4F08-8693-1523C4FF26CB}" dt="2022-08-17T17:34:40.343" v="7026" actId="478"/>
          <ac:spMkLst>
            <pc:docMk/>
            <pc:sldMk cId="0" sldId="330"/>
            <ac:spMk id="326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0" sldId="330"/>
            <ac:spMk id="32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6" creationId="{47978DB2-09F1-547A-74B8-ACC0EE96DA8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8" creationId="{5E6DFE19-7C16-5685-7496-5CAB26C5861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85763" creationId="{E734B403-D411-DA1D-69CD-7E0EC11580FE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31"/>
        </pc:sldMkLst>
        <pc:spChg chg="add del mod ord">
          <ac:chgData name="Soheil Abbasloo" userId="d71572ce-aea6-4a3a-9d7a-c1bc96c12f67" providerId="ADAL" clId="{ED41F9C1-8274-4F08-8693-1523C4FF26CB}" dt="2022-08-12T20:43:45.432" v="4270" actId="478"/>
          <ac:spMkLst>
            <pc:docMk/>
            <pc:sldMk cId="0" sldId="331"/>
            <ac:spMk id="2" creationId="{9F14F661-634E-F21F-13AF-CDF0FCF0603B}"/>
          </ac:spMkLst>
        </pc:spChg>
        <pc:spChg chg="add mod">
          <ac:chgData name="Soheil Abbasloo" userId="d71572ce-aea6-4a3a-9d7a-c1bc96c12f67" providerId="ADAL" clId="{ED41F9C1-8274-4F08-8693-1523C4FF26CB}" dt="2022-08-12T20:57:16.376" v="4355" actId="1035"/>
          <ac:spMkLst>
            <pc:docMk/>
            <pc:sldMk cId="0" sldId="331"/>
            <ac:spMk id="3" creationId="{168D7462-B991-6958-8A4E-A1B0F1AE2EAF}"/>
          </ac:spMkLst>
        </pc:spChg>
        <pc:spChg chg="add mod">
          <ac:chgData name="Soheil Abbasloo" userId="d71572ce-aea6-4a3a-9d7a-c1bc96c12f67" providerId="ADAL" clId="{ED41F9C1-8274-4F08-8693-1523C4FF26CB}" dt="2022-08-12T21:00:00.617" v="4466" actId="1076"/>
          <ac:spMkLst>
            <pc:docMk/>
            <pc:sldMk cId="0" sldId="331"/>
            <ac:spMk id="38" creationId="{EFCB533E-B9DD-6EB7-3A57-10F3A09C1D76}"/>
          </ac:spMkLst>
        </pc:spChg>
        <pc:spChg chg="add mod">
          <ac:chgData name="Soheil Abbasloo" userId="d71572ce-aea6-4a3a-9d7a-c1bc96c12f67" providerId="ADAL" clId="{ED41F9C1-8274-4F08-8693-1523C4FF26CB}" dt="2022-08-12T20:58:46.864" v="4395" actId="1076"/>
          <ac:spMkLst>
            <pc:docMk/>
            <pc:sldMk cId="0" sldId="331"/>
            <ac:spMk id="40" creationId="{44F258DF-61F2-6CBB-84D0-4DD5F5C9D610}"/>
          </ac:spMkLst>
        </pc:spChg>
        <pc:spChg chg="add 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41" creationId="{BB75B6BC-0B87-8AD5-409E-E663AE1E749D}"/>
          </ac:spMkLst>
        </pc:spChg>
        <pc:spChg chg="mod ord">
          <ac:chgData name="Soheil Abbasloo" userId="d71572ce-aea6-4a3a-9d7a-c1bc96c12f67" providerId="ADAL" clId="{ED41F9C1-8274-4F08-8693-1523C4FF26CB}" dt="2022-08-12T20:53:13.300" v="4318" actId="1076"/>
          <ac:spMkLst>
            <pc:docMk/>
            <pc:sldMk cId="0" sldId="331"/>
            <ac:spMk id="72706" creationId="{985E94AD-0C4F-A4B4-DA4C-8703B83B69D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31"/>
            <ac:spMk id="72707" creationId="{E83D7B10-041D-70A8-5F57-9FB874A44EE4}"/>
          </ac:spMkLst>
        </pc:spChg>
        <pc:spChg chg="mod">
          <ac:chgData name="Soheil Abbasloo" userId="d71572ce-aea6-4a3a-9d7a-c1bc96c12f67" providerId="ADAL" clId="{ED41F9C1-8274-4F08-8693-1523C4FF26CB}" dt="2022-08-12T20:46:14.040" v="4285" actId="207"/>
          <ac:spMkLst>
            <pc:docMk/>
            <pc:sldMk cId="0" sldId="331"/>
            <ac:spMk id="72708" creationId="{0062EA5C-8BDF-9E5E-10DA-95A699D26CE6}"/>
          </ac:spMkLst>
        </pc:spChg>
        <pc:spChg chg="mod">
          <ac:chgData name="Soheil Abbasloo" userId="d71572ce-aea6-4a3a-9d7a-c1bc96c12f67" providerId="ADAL" clId="{ED41F9C1-8274-4F08-8693-1523C4FF26CB}" dt="2022-08-12T20:51:17.564" v="4296" actId="1076"/>
          <ac:spMkLst>
            <pc:docMk/>
            <pc:sldMk cId="0" sldId="331"/>
            <ac:spMk id="72709" creationId="{FBFE8469-33F8-4D23-1003-F49B27852A47}"/>
          </ac:spMkLst>
        </pc:spChg>
        <pc:spChg chg="add del mod">
          <ac:chgData name="Soheil Abbasloo" userId="d71572ce-aea6-4a3a-9d7a-c1bc96c12f67" providerId="ADAL" clId="{ED41F9C1-8274-4F08-8693-1523C4FF26CB}" dt="2022-08-12T20:51:40.023" v="4300" actId="207"/>
          <ac:spMkLst>
            <pc:docMk/>
            <pc:sldMk cId="0" sldId="331"/>
            <ac:spMk id="72710" creationId="{ECF9FD9A-45B0-245A-550B-DCE5C7485A97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1" creationId="{2B6012C6-A2BA-A4F7-1210-A184E53DD4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2" creationId="{5692CCAD-EB7E-BF64-9BB4-7B268A1576EC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4" creationId="{EC59C55C-CACA-6030-334D-FF5808CD7D93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5" creationId="{B9B56F58-56E1-ABD0-CA17-4BFD95A5B694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6" creationId="{DF25542A-9A02-EFAC-231D-98F4BBCDA469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8" creationId="{9F78AD85-F153-29F5-D985-C76E2E47B27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9" creationId="{89FB90AC-A6AC-D12F-E172-8C44131F1181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0" creationId="{57CC0103-D3B9-6829-4AF6-C7DBA06011A6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22" creationId="{5095A05A-3F79-DDE4-0FDE-9DF538BE55C6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3" creationId="{ABEFBE26-E676-A355-B14A-6A85C44A708D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4" creationId="{E461B439-7AB3-F535-F779-730269583F1A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26" creationId="{F014C459-5CEC-C5F8-E5CE-49C95B7DE191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7" creationId="{070FDDAB-75A0-502E-E6D5-B0FB1DEECA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8" creationId="{AF4EAE0B-ED8C-BE07-8E99-527529BBE48B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0" creationId="{6B50EA98-7BF8-04F8-9C27-6951D960BCF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31" creationId="{A6665197-87D3-5158-03FD-42AE379F5EE9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32" creationId="{7A5663E5-E393-76DF-1659-0FA01D9096C2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4" creationId="{7C9E2C54-D322-EA14-FF47-77F23DC27883}"/>
          </ac:spMkLst>
        </pc:spChg>
        <pc:spChg chg="mod ord">
          <ac:chgData name="Soheil Abbasloo" userId="d71572ce-aea6-4a3a-9d7a-c1bc96c12f67" providerId="ADAL" clId="{ED41F9C1-8274-4F08-8693-1523C4FF26CB}" dt="2022-08-12T20:57:07.244" v="4349" actId="14100"/>
          <ac:spMkLst>
            <pc:docMk/>
            <pc:sldMk cId="0" sldId="331"/>
            <ac:spMk id="72735" creationId="{57FAB9BA-43C4-B73B-FF09-529D4EFEBFAB}"/>
          </ac:spMkLst>
        </pc:spChg>
        <pc:spChg chg="del">
          <ac:chgData name="Soheil Abbasloo" userId="d71572ce-aea6-4a3a-9d7a-c1bc96c12f67" providerId="ADAL" clId="{ED41F9C1-8274-4F08-8693-1523C4FF26CB}" dt="2022-08-12T20:51:03.084" v="4290" actId="478"/>
          <ac:spMkLst>
            <pc:docMk/>
            <pc:sldMk cId="0" sldId="331"/>
            <ac:spMk id="72736" creationId="{8A784068-28DD-4219-E1A3-43D14CAAB598}"/>
          </ac:spMkLst>
        </pc:spChg>
        <pc:spChg chg="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72737" creationId="{99A88683-7EFB-2A4A-9D57-BA6A2843E296}"/>
          </ac:spMkLst>
        </pc:spChg>
        <pc:spChg chg="del">
          <ac:chgData name="Soheil Abbasloo" userId="d71572ce-aea6-4a3a-9d7a-c1bc96c12f67" providerId="ADAL" clId="{ED41F9C1-8274-4F08-8693-1523C4FF26CB}" dt="2022-08-12T20:51:01.187" v="4289" actId="478"/>
          <ac:spMkLst>
            <pc:docMk/>
            <pc:sldMk cId="0" sldId="331"/>
            <ac:spMk id="72738" creationId="{ED37D120-75E1-0E34-F819-0D1C1D443EB2}"/>
          </ac:spMkLst>
        </pc:spChg>
        <pc:spChg chg="mod">
          <ac:chgData name="Soheil Abbasloo" userId="d71572ce-aea6-4a3a-9d7a-c1bc96c12f67" providerId="ADAL" clId="{ED41F9C1-8274-4F08-8693-1523C4FF26CB}" dt="2022-08-12T20:58:55.226" v="4406" actId="1035"/>
          <ac:spMkLst>
            <pc:docMk/>
            <pc:sldMk cId="0" sldId="331"/>
            <ac:spMk id="72739" creationId="{F2DD8306-8282-D90E-4E98-1F7FA53CCB13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9:22.929" v="6086" actId="47"/>
        <pc:sldMkLst>
          <pc:docMk/>
          <pc:sldMk cId="0" sldId="332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6" creationId="{55047250-8790-4E51-2F1D-C0B98B30016E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7" creationId="{2BC713BB-FB72-E348-0FEB-222E68C809AF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8" creationId="{216D500F-2114-23AA-531E-8F61F7F92E0C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67830260" sldId="339"/>
        </pc:sldMkLst>
        <pc:spChg chg="add del mod ord">
          <ac:chgData name="Soheil Abbasloo" userId="d71572ce-aea6-4a3a-9d7a-c1bc96c12f67" providerId="ADAL" clId="{ED41F9C1-8274-4F08-8693-1523C4FF26CB}" dt="2022-08-12T16:00:35.865" v="498" actId="478"/>
          <ac:spMkLst>
            <pc:docMk/>
            <pc:sldMk cId="3167830260" sldId="339"/>
            <ac:spMk id="2" creationId="{53643370-532B-32DD-0F42-598FDB0FA222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167830260" sldId="339"/>
            <ac:spMk id="2" creationId="{72F48BF4-30E9-3155-3162-65769F630449}"/>
          </ac:spMkLst>
        </pc:spChg>
        <pc:spChg chg="mod">
          <ac:chgData name="Soheil Abbasloo" userId="d71572ce-aea6-4a3a-9d7a-c1bc96c12f67" providerId="ADAL" clId="{ED41F9C1-8274-4F08-8693-1523C4FF26CB}" dt="2022-08-12T16:00:41.338" v="499" actId="404"/>
          <ac:spMkLst>
            <pc:docMk/>
            <pc:sldMk cId="3167830260" sldId="339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0" v="151" actId="27636"/>
          <ac:spMkLst>
            <pc:docMk/>
            <pc:sldMk cId="3167830260" sldId="339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16256231" sldId="343"/>
        </pc:sldMkLst>
        <pc:spChg chg="add del mod ord">
          <ac:chgData name="Soheil Abbasloo" userId="d71572ce-aea6-4a3a-9d7a-c1bc96c12f67" providerId="ADAL" clId="{ED41F9C1-8274-4F08-8693-1523C4FF26CB}" dt="2022-08-10T22:39:16.634" v="200" actId="478"/>
          <ac:spMkLst>
            <pc:docMk/>
            <pc:sldMk cId="3216256231" sldId="343"/>
            <ac:spMk id="2" creationId="{182AD7A9-AC9F-9EC4-ECAF-EED37D4384EB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216256231" sldId="343"/>
            <ac:spMk id="2" creationId="{D59F4376-4227-D4BF-D210-F9428C04EF88}"/>
          </ac:spMkLst>
        </pc:spChg>
        <pc:spChg chg="add del mod ord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3" creationId="{B95A6362-D249-C9AD-ACBF-615FACC7F3BD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10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08" creationId="{8BA5E3F2-35A2-F5C2-9AAF-859278D42FF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5" creationId="{6B575634-E670-9426-9535-0351D31CD8F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6" creationId="{2ADB2899-BB35-7084-83A7-D8EFA59C88F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3" creationId="{4CFC3F66-387C-EC7F-C48E-82D1E19F9C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4" creationId="{156E952C-310A-16F7-C762-21925F90EB0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5" creationId="{6D9A3709-3743-2C26-D1C9-EB728D2452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6" creationId="{0B4E9B58-1716-3AAC-E060-3D61A961F31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7" creationId="{0B6F9D4F-2EFC-51D9-00AE-869DFA0BD72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8" creationId="{29493885-12A1-2D66-F779-BF8C4F8B56C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9" creationId="{06D8B5BC-918C-E19A-DA53-59F5E2E87DC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0" creationId="{CA7BF3F5-0AEC-CE0F-79D0-38D8AB83FE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1" creationId="{A3D10D94-9DF6-0FFF-B5C3-2933227EF8C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2" creationId="{B629DC34-A9D8-0DA6-F09C-8AAE341E441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4" creationId="{C2AFDE4F-C672-D8F5-56C0-73C3BAD1E3F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5" creationId="{0AD3E498-11B6-FC6A-D153-878CA552E2D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6" creationId="{2656E26A-E0C2-2C1D-850F-5C03BC9C29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7" creationId="{7433249C-5BE7-606F-9387-03E24A5AED8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8" creationId="{FBCA8446-3BCC-EC0D-288C-DB9996193CC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9" creationId="{077B773E-F2E2-7562-1589-8CB62A185EC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0" creationId="{A25AFDFD-FA80-2F5C-4D2E-1FBA2577046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1" creationId="{A20A5C3F-0572-0F6D-8F24-DB9C559A2CD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2" creationId="{5B539C7D-3C67-064B-97B6-29A0AE200A5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4" creationId="{58390021-94AA-B640-208A-EEBE74F583A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5" creationId="{768A14D7-D80E-0D33-0C8A-D6328A396B2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6" creationId="{FA7DE11F-A362-17D7-A391-83786DD5A5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7" creationId="{9858A3F2-A084-90F4-0F94-8B3B333CF24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8" creationId="{599AA585-91E4-C9A0-A53A-ADD43264923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9" creationId="{3CEE5DF3-DE4A-59F4-638A-D6BBA3547D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0" creationId="{E5B34169-AD1B-1F55-1C2E-A214A031743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1" creationId="{AE1D2783-D6B0-B664-6390-74A7A034A75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2" creationId="{BD18244C-B6BF-24EC-9EAF-DBE1BE90C6C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4" creationId="{56B06E9D-3C65-4E57-AB18-6BE5A4ED8D6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5" creationId="{2C71A91E-F158-1048-AD15-16C2BE9AA28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6" creationId="{C30384E9-E39C-CEEE-7EC0-5FE81A65E7C4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7" creationId="{61DAA73C-99C6-F66C-7EC6-56DF6D53544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8" creationId="{2A439292-CDEC-7DEB-C93E-82BB7D4F247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9" creationId="{BD55AF05-5FB9-0BFA-C5A5-473371A28CE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0" creationId="{075E0FC1-30F6-D906-6EFE-C9B06FAC86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1" creationId="{DD4F2440-CF6F-A000-EEF0-132DFF6172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2" creationId="{EC067334-D2EF-4ABC-1520-201EEFA17BF6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73" creationId="{C29C2063-875E-B84A-40ED-64CF68D61F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7" creationId="{726BE8C6-272A-C189-9DF9-79D4C9A2B5C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8" creationId="{ECE0CAB6-7101-5F57-E1FE-63521F75BB6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9" creationId="{52AAF65A-4EBC-4372-D114-C92DABD9BF0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0" creationId="{CE4A549C-1FDB-3E95-581E-401B548EEE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1" creationId="{1FA6A92A-4455-B2DA-436B-260C447B1A6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3" creationId="{7E61D948-7E9B-63B2-783F-8424B351459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4" creationId="{784EF6F9-E405-DC47-4C53-9FE94FB3F0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5" creationId="{BD2A2D80-1917-A7EA-C47E-1D31FC3D55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6" creationId="{EA5DD671-AF0E-3C3D-BBEA-20197C1A87E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7" creationId="{BE738E3D-471C-D32A-E475-9C17BFE24DB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9" creationId="{18E25949-9C41-FF18-1CE6-FF179D10A009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0" creationId="{25D53A6F-CFC4-4B35-CD3E-9D5B3D1D0D5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1" creationId="{31A965E5-1C82-7F95-2612-D8716A9168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2" creationId="{E4C9FC6B-8ED8-0C86-5740-238364DF57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3" creationId="{B74DF0B5-A377-781A-FA26-C0D508759E20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94" creationId="{0A0E3493-4B1D-4117-B393-494E90A18BF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8" creationId="{52CA0843-593E-48B1-1C1D-6ABE7F5147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9" creationId="{89158F6C-EA1D-B14C-9A44-DFFA2891DB1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0" creationId="{547971FC-6587-51C1-8765-E82295C04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1" creationId="{B2D16A30-8319-6046-B258-7B9263084196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2" creationId="{F5B65489-3CFA-7AA0-C606-E0C2555033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4" creationId="{EB4F146B-7C17-7E9B-C87F-87368DE825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5" creationId="{2FEE2D27-08B8-79B1-8BB4-F0FE54D732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6" creationId="{7E1B0119-A475-EFC0-1704-D4434E4B520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7" creationId="{3FF517C9-0358-9525-1ACC-2128C90277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8" creationId="{5CB48CDE-A6F5-63D6-9B96-ABD89AE88E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9" creationId="{86231E0B-BF57-59C7-92E5-6A4E38DFF5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0" creationId="{A1D26231-4892-A9A4-A748-BC38E8326E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1" creationId="{37A3754D-3605-BF69-4316-8420D7806F2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2" creationId="{530F1577-F880-61B9-6DB6-DF5A4BBD1E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4" creationId="{C1757D2F-1722-EC4C-42AB-A4936D005D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5" creationId="{2D66F0CA-4859-9FE7-B9AD-7DB16BD0B3C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6" creationId="{91258A20-7EE4-A0EE-19BD-076DCE55687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7" creationId="{6A5D6158-9D65-282E-76A7-6F1C2EAD667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8" creationId="{BF7DF122-9C45-E1C8-E1AD-A1698F40FC1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0" creationId="{25661242-DB95-72B8-22B6-7876F07DF0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1" creationId="{F3F020AC-C6B0-8345-6FDC-46F73858DA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2" creationId="{65339C97-7B22-A847-7412-7D1A0B0FC7A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3" creationId="{18A5EF5B-1444-2671-D825-5FAA21FABC9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4" creationId="{B63F5B9E-621E-53C5-2FEB-429869B8F0D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5" creationId="{741F1113-9346-D025-9522-6E825CDB6C1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6" creationId="{D3B2C1C0-9067-1F2C-1BEA-1A189AABF6D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7" creationId="{1D65A5AE-3086-F6C8-AACF-CC12D4B46F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8" creationId="{F16A9E72-66DA-85D4-5D53-4C8DD57F947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9" creationId="{2627A818-1D2A-B446-AF1E-CD21FC00683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0" creationId="{D2D88A2D-A1D6-2002-481C-A6B4BECEF72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1" creationId="{CF305E8B-8896-8B72-DE69-48F10ED8742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2" creationId="{4EEE2D4C-3E34-0A84-94EF-FAA2A6EDF26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4" creationId="{A736E88D-BACD-E263-2006-48CB8C43BED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5" creationId="{8F723A8C-B240-057E-36D2-F0C2E4AF30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6" creationId="{9469E78A-EC4A-A6A1-D82E-6BB6335494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7" creationId="{683E66AE-7513-FD59-72A8-67D92486A63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8" creationId="{F556B919-DEA3-5D1D-408F-A5671B5566C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9" creationId="{68DFDD9E-49AC-3850-8AE5-ABB2E15F860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0" creationId="{A6511891-52EF-662F-0997-BFA516B6AB3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1" creationId="{5DB04834-23D0-4720-408D-A5B6507F7A5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2" creationId="{C70F1514-FFDA-2EEB-15F4-DE8663A47B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4" creationId="{7DE4AF6E-4D1E-1C3E-DD01-6CC0A1B3F04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5" creationId="{039953C2-63F4-DCD9-021E-114CF348DCA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6" creationId="{290DEF24-F8A9-E47B-9893-C7DEBC8651C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7" creationId="{A94CA363-ED22-7C0F-F582-48E5E32526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8" creationId="{90491C55-B985-5C93-E1EA-AD64C8A008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9" creationId="{F1AAA1C6-843F-015D-F946-9B2709F40B2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0" creationId="{E60A1ECF-C46E-8DDD-1063-FE068D6062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1" creationId="{99ED90B5-6A4D-7315-25DF-9CE5D079818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2" creationId="{04C752A1-DDD7-5C8F-3C5D-F4855067904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4" creationId="{71AEF313-B122-BAA8-C111-AFF2F137B5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5" creationId="{CC55845A-04B1-71A3-1DDB-F1C697579FC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6" creationId="{D1EEC6EC-BF8A-3089-9FC8-CDE747A8333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7" creationId="{C1ACA28E-16D0-F842-72F8-8733F4722C6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8" creationId="{EE2F1429-280B-9627-0E10-4AE6938370E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9" creationId="{311B32DD-5834-171C-105E-8E5B238757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0" creationId="{AB141618-1199-9724-139C-8539DA293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1" creationId="{5002C6C6-E79C-C5CA-4BE8-F85BF17F112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2" creationId="{1C887832-65BD-75D6-50C8-4626745CC48A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63" creationId="{74C94DB9-D754-DE80-6856-38BF89D7E0B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7" creationId="{0E92933D-CAF5-2F51-6431-FF239020978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8" creationId="{A01A2537-C332-C10D-B2E2-C7D1A59E45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9" creationId="{19280484-1899-D36E-89E9-446692419B1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0" creationId="{5E52B355-714D-7315-AB77-49A5AFAD9A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1" creationId="{BFE7531B-21D6-DE32-55E3-9FBE4A30B2C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3" creationId="{29953CF6-6E5B-46D3-127F-9D9AE3C0789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4" creationId="{683D3DFE-90AB-8ECB-FAD2-71F65B7F6C0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5" creationId="{088E6769-998D-B755-F5C6-2FECBB1F0C4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6" creationId="{E0593136-CC62-DEAB-D6A8-78B703EF176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7" creationId="{25317C6B-4A0D-82A5-3302-990D9A1C8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9" creationId="{72FDBC01-7099-5BDA-496F-2965883E60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0" creationId="{B0D0A8E3-7871-D7F9-48FD-16FE5E1AE2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1" creationId="{4CC45525-22EA-42CC-75FF-2E5B6AA2E08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2" creationId="{BACDC032-A261-EDA1-D3C4-F17862109E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3" creationId="{DD8D447C-DB17-D015-776E-853EEAC4AB3D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84" creationId="{5749BB31-9D8B-1BFC-FE6B-774DED9B5CE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8" creationId="{E05A0A5A-9A04-2CC3-0F67-983D98AE503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9" creationId="{550ABA03-94AF-3478-EA2B-3DA176398DC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0" creationId="{D9EC6FCA-83C2-74CC-5F1F-B92681378F0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1" creationId="{7EB99112-4027-4065-D549-3375371874D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2" creationId="{BAB89E02-2AA5-F48A-0AA3-B78A25BA2C1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4" creationId="{1174A74D-4EBB-2A05-0F7A-22571237E67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5" creationId="{95EA239A-7AB8-BB7E-AF89-5C9BA67B1B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6" creationId="{D10D4501-15A0-9638-8378-9FBBEE4AEC5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7" creationId="{FCB1949B-56CE-23EF-8384-06D7F370EEB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8" creationId="{598C9D44-F117-7618-7911-4D8D8742886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9" creationId="{6E276813-6C59-DC76-BFB3-8B1DEC6167C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0" creationId="{A9D669B6-B43E-9861-A64D-73775383C8A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1" creationId="{55B781A9-7810-506F-58D0-6A3B9A2CBE2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2" creationId="{F9A06571-A99F-CA7D-D671-A5785B38609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4" creationId="{E3069150-7F55-717B-FD10-99A6719982F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5" creationId="{032B6FCA-BF06-FE05-24F3-B621A155B2E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6" creationId="{4CE79BF2-69FD-0374-A81E-E3AB7D8C400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7" creationId="{632E98B8-E858-629C-3AC4-C375FBEB0D2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8" creationId="{98DEF0EE-A78E-0AA4-87C3-79F882FEA772}"/>
          </ac:spMkLst>
        </pc:spChg>
        <pc:spChg chg="mod ord">
          <ac:chgData name="Soheil Abbasloo" userId="d71572ce-aea6-4a3a-9d7a-c1bc96c12f67" providerId="ADAL" clId="{ED41F9C1-8274-4F08-8693-1523C4FF26CB}" dt="2022-08-10T22:40:05.710" v="215" actId="255"/>
          <ac:spMkLst>
            <pc:docMk/>
            <pc:sldMk cId="3216256231" sldId="343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07" creationId="{7F7D97C2-2DBE-3CB3-E41C-DCFDD519998B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27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43" creationId="{BFFAD316-BCF2-9E88-0CC4-F0F9DF2A99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53" creationId="{1797A8F6-69C1-3478-0314-9B2CA55A5B5A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63" creationId="{16D4E110-F891-1F88-B8CC-06C53E8A5937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76" creationId="{941D86A8-39D6-2A7D-AA5F-7DBAD8026B3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2" creationId="{882FA7D1-989E-DEE6-E6EE-F41B636DC116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8" creationId="{1ABB2AC3-C548-E834-070B-4F3948EE9592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97" creationId="{9A700EFE-085E-4A66-5007-4FFFF3E6ADDE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03" creationId="{20559ED1-F812-E422-45F5-369A3F2172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13" creationId="{C1528FB1-B1B6-CEC7-0DAE-6AE2BBFFC79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19" creationId="{8F2CE4A0-4CC9-AC1E-60E3-3A8134830D9B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33" creationId="{35F6872B-63DC-9C83-5DDC-74F5ADC082B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43" creationId="{1D8014CF-BEE9-E813-CBED-CB4FA560F92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53" creationId="{FCD5B7F0-2825-B846-D731-ED4D75604B86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66" creationId="{DCAD8A91-65EE-C5C9-F800-B4EAE300EE6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2" creationId="{CFEBB41E-0406-F3AD-AA4C-474977488C2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8" creationId="{E31854BF-BEA3-A53A-151E-53E66E341AE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87" creationId="{6853AC38-EF80-631E-D0BC-7A84288C769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93" creationId="{4705F176-F45F-3B8A-ADA7-B9682D2064A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303" creationId="{81549B1E-713D-FDB0-B5FC-C02489A826DA}"/>
          </ac:grpSpMkLst>
        </pc:grp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7" creationId="{00000000-0000-0000-0000-000000000000}"/>
          </ac:cxnSpMkLst>
        </pc:cxnChg>
        <pc:cxnChg chg="del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87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5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6" creationId="{00000000-0000-0000-0000-000000000000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4" creationId="{3AEF5147-77D9-2D03-C362-76120076B7DE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5" creationId="{AB5B94A6-9869-A750-A02E-1DA767EC0863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5" creationId="{09E155B2-FB85-2238-878F-7020A69B4A05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6" creationId="{9D91FE93-B0BE-CF2D-5DAE-B3639990992A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4" creationId="{CD3CD635-7759-95C4-BD20-497710C4AF13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5" creationId="{5BF8A764-570D-05E7-4BBC-59A11A4C5426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5" creationId="{278072B7-9BAD-9DF0-89F3-984882FDCBD7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6" creationId="{2195B2C7-CBBF-A866-2C81-0154D43F85D0}"/>
          </ac:cxnSpMkLst>
        </pc:cxn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0704521" sldId="34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0704521" sldId="34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3:07.854" v="246" actId="2711"/>
          <ac:spMkLst>
            <pc:docMk/>
            <pc:sldMk cId="380704521" sldId="349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3:41.270" v="6464" actId="47"/>
        <pc:sldMkLst>
          <pc:docMk/>
          <pc:sldMk cId="2059357201" sldId="350"/>
        </pc:sldMkLst>
        <pc:spChg chg="mod ord">
          <ac:chgData name="Soheil Abbasloo" userId="d71572ce-aea6-4a3a-9d7a-c1bc96c12f67" providerId="ADAL" clId="{ED41F9C1-8274-4F08-8693-1523C4FF26CB}" dt="2022-08-17T16:42:06.506" v="6452" actId="255"/>
          <ac:spMkLst>
            <pc:docMk/>
            <pc:sldMk cId="2059357201" sldId="350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059357201" sldId="350"/>
            <ac:spMk id="409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2122622024" sldId="352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6:51.020" v="6809" actId="6549"/>
        <pc:sldMkLst>
          <pc:docMk/>
          <pc:sldMk cId="3631821255" sldId="353"/>
        </pc:sldMkLst>
        <pc:spChg chg="mod ord">
          <ac:chgData name="Soheil Abbasloo" userId="d71572ce-aea6-4a3a-9d7a-c1bc96c12f67" providerId="ADAL" clId="{ED41F9C1-8274-4F08-8693-1523C4FF26CB}" dt="2022-08-17T16:56:33.400" v="6804" actId="207"/>
          <ac:spMkLst>
            <pc:docMk/>
            <pc:sldMk cId="3631821255" sldId="353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51.020" v="6809" actId="6549"/>
          <ac:spMkLst>
            <pc:docMk/>
            <pc:sldMk cId="3631821255" sldId="353"/>
            <ac:spMk id="119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6:18.804" v="6803" actId="5793"/>
        <pc:sldMkLst>
          <pc:docMk/>
          <pc:sldMk cId="3013321256" sldId="354"/>
        </pc:sldMkLst>
        <pc:spChg chg="mod ord">
          <ac:chgData name="Soheil Abbasloo" userId="d71572ce-aea6-4a3a-9d7a-c1bc96c12f67" providerId="ADAL" clId="{ED41F9C1-8274-4F08-8693-1523C4FF26CB}" dt="2022-08-17T16:56:16.351" v="6802" actId="255"/>
          <ac:spMkLst>
            <pc:docMk/>
            <pc:sldMk cId="3013321256" sldId="354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18.804" v="6803" actId="5793"/>
          <ac:spMkLst>
            <pc:docMk/>
            <pc:sldMk cId="3013321256" sldId="354"/>
            <ac:spMk id="119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41441198" sldId="354"/>
        </pc:sldMkLst>
        <pc:spChg chg="mod ord">
          <ac:chgData name="Soheil Abbasloo" userId="d71572ce-aea6-4a3a-9d7a-c1bc96c12f67" providerId="ADAL" clId="{ED41F9C1-8274-4F08-8693-1523C4FF26CB}" dt="2022-08-10T22:35:24.551" v="156" actId="27636"/>
          <ac:spMkLst>
            <pc:docMk/>
            <pc:sldMk cId="3241441198" sldId="35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1441198" sldId="354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638976883" sldId="356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747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13824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1248167321" sldId="35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768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965635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8:13.585" v="6812" actId="20577"/>
        <pc:sldMkLst>
          <pc:docMk/>
          <pc:sldMk cId="310972819" sldId="358"/>
        </pc:sldMkLst>
        <pc:spChg chg="mod ord">
          <ac:chgData name="Soheil Abbasloo" userId="d71572ce-aea6-4a3a-9d7a-c1bc96c12f67" providerId="ADAL" clId="{ED41F9C1-8274-4F08-8693-1523C4FF26CB}" dt="2022-08-17T16:58:03.107" v="6810" actId="207"/>
          <ac:spMkLst>
            <pc:docMk/>
            <pc:sldMk cId="310972819" sldId="358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8:13.585" v="6812" actId="20577"/>
          <ac:spMkLst>
            <pc:docMk/>
            <pc:sldMk cId="310972819" sldId="358"/>
            <ac:spMk id="119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320093" sldId="35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14131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22808721" sldId="359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9:20.992" v="6816" actId="478"/>
        <pc:sldMkLst>
          <pc:docMk/>
          <pc:sldMk cId="1934852775" sldId="360"/>
        </pc:sldMkLst>
        <pc:spChg chg="add del 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2" creationId="{94DA6E92-C919-E116-42F0-33A95C736A93}"/>
          </ac:spMkLst>
        </pc:spChg>
        <pc:spChg chg="add del mod ord">
          <ac:chgData name="Soheil Abbasloo" userId="d71572ce-aea6-4a3a-9d7a-c1bc96c12f67" providerId="ADAL" clId="{ED41F9C1-8274-4F08-8693-1523C4FF26CB}" dt="2022-08-17T16:59:20.992" v="6816" actId="478"/>
          <ac:spMkLst>
            <pc:docMk/>
            <pc:sldMk cId="1934852775" sldId="360"/>
            <ac:spMk id="3" creationId="{03FDB5EB-4264-A673-6D7C-C54EFE7A9613}"/>
          </ac:spMkLst>
        </pc:spChg>
        <pc:spChg chg="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934852775" sldId="360"/>
            <ac:spMk id="6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923471849" sldId="361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3" creationId="{F010A22B-AA9D-0F3B-3F10-E2C34A42A906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0034789" sldId="362"/>
        </pc:sldMkLst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6" creationId="{7C32CD23-9801-C7E7-950B-E8D767ABA27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7" creationId="{822361B8-76D5-01ED-04ED-A64400F734B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8" creationId="{29E4F474-842F-B39C-987C-4B9FA72293BA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9" creationId="{88C7C473-C8C2-E3C3-DC7A-9132A8010B84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0" creationId="{7AD5A669-6089-01C6-B636-143B432477F7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1" creationId="{9FC843E0-5FEA-03FD-7A8B-30515B26F5F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2" creationId="{CD974F69-52F0-2648-0EA6-DF46335B9A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3" creationId="{732A5CDE-B512-6A4F-39F9-7261F531084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4" creationId="{C535CB58-2B68-7209-A9E8-858E47D64318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5" creationId="{E0497F01-28D7-2624-578A-48A6DE31628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6" creationId="{EE7086B6-7B59-54A4-DA9D-471F1C8F473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7" creationId="{46F8DB6F-323B-A89D-BB12-87D7DE58F0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8" creationId="{DDEAEBC3-E043-220C-2300-B831EFE49D33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9" creationId="{B77B5555-86B0-2085-96F0-4F618933B3C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0" creationId="{8353B3CC-A6FC-052A-BDE5-903783C8986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1" creationId="{673D3820-CFCF-AE01-FDDA-A8F9D2B834F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2" creationId="{B0EE6E65-01F6-82EC-5482-C7C7485CCC5F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3" creationId="{32D7C7FC-1F75-FBA9-DA9A-4F60FD2D55B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4" creationId="{EA7E02AA-78BA-ACDF-CA76-FC07D1CF18AD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5" creationId="{E3BD9E26-0B09-5FAA-13AA-9CEE15C8B74C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6" creationId="{2F5EB8F9-422B-25B2-446A-6DD426FB36B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7" creationId="{B7014654-E6F4-8EC0-3E34-18716D76A0C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8" creationId="{760684F9-9E87-E6AD-32A0-D443C046067F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9" creationId="{28CB1AF5-CA9D-5159-C9BA-30CD6331325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0" creationId="{41C1F774-771F-18D3-3B3E-C8BE1CB1A30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1" creationId="{B9A97C83-FE33-77F5-9727-23CD1645BC1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2" creationId="{EF60915F-5EDD-BAF8-D7EB-69B94B1D4A5B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3" creationId="{B6B7E3B3-D8D8-E8E9-E5AD-27BF6A2E88A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4" creationId="{35493043-8F2A-B562-60A7-5826CC4BA62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5" creationId="{362E4ED9-36E4-5DF3-A089-4B12040DDA16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6" creationId="{F114534B-0E68-657D-E9AC-00146264FE55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7" creationId="{2ED8E06F-B141-A085-9F72-E20EFF998E7A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8" creationId="{C815E731-308D-0C37-9953-8BD569DC696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9" creationId="{DE8B159E-734F-C02E-E335-CD7822AC4D6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0" creationId="{BA26C484-785F-8163-7F51-50240D90A4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1" creationId="{D6183861-DB4F-09F5-1C94-69410B9B8FB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2" creationId="{3F21D32B-0D37-67CF-7361-E8C2FF68806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3" creationId="{87587D18-E7D1-9B61-1041-47857FC2DE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4" creationId="{0DEE5B5E-7256-BFDF-6019-E463A275CE7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5" creationId="{A82A2DD1-F24B-3802-A0A0-70E431722A5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6" creationId="{70CCAE26-865A-77FD-6E77-BF605B61E7A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7" creationId="{DE320BFB-A3FB-60E5-A67D-FB8094FF5ED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8" creationId="{A5BD1B15-E938-C1EA-30A3-763A0E369A49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9" creationId="{0EA181EE-CDB0-2296-44F3-ABFA70A3A17E}"/>
          </ac:spMkLst>
        </pc:spChg>
        <pc:spChg chg="mod ord">
          <ac:chgData name="Soheil Abbasloo" userId="d71572ce-aea6-4a3a-9d7a-c1bc96c12f67" providerId="ADAL" clId="{ED41F9C1-8274-4F08-8693-1523C4FF26CB}" dt="2022-08-10T22:52:40.196" v="433" actId="255"/>
          <ac:spMkLst>
            <pc:docMk/>
            <pc:sldMk cId="170034789" sldId="362"/>
            <ac:spMk id="8089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1:15.160" v="410" actId="27636"/>
          <ac:spMkLst>
            <pc:docMk/>
            <pc:sldMk cId="170034789" sldId="362"/>
            <ac:spMk id="9963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02:58.982" v="6818" actId="700"/>
        <pc:sldMkLst>
          <pc:docMk/>
          <pc:sldMk cId="4241321036" sldId="362"/>
        </pc:sldMkLst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2" creationId="{07EAFD1C-FA6F-067D-1CEE-2323F80871C9}"/>
          </ac:spMkLst>
        </pc:spChg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3" creationId="{BE9F7F0B-3A7F-2188-943A-F66183192511}"/>
          </ac:spMkLst>
        </pc:spChg>
        <pc:spChg chg="add del 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4" creationId="{717C0479-C80B-69D9-3B01-B1BA903C742E}"/>
          </ac:spMkLst>
        </pc:spChg>
        <pc:spChg chg="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1214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2666118" sldId="363"/>
        </pc:sldMkLst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6" creationId="{E3FD9C0B-FE7E-DE86-D6FF-51061CF2192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7" creationId="{F7DC7706-A365-B82F-EF2F-EA1ABFB39FF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8" creationId="{FC29E051-626D-5C82-024E-0EFFC05B739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9" creationId="{B4E2EB69-6690-2F5D-E965-C720199BFE1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0" creationId="{9E48E25B-EA6D-07EE-8C8E-7875F125E56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1" creationId="{93A6AFAE-51CE-3DA6-2F61-F060C9D11F8D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2" creationId="{CE87A191-AD69-92D3-307A-05A41CF805E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3" creationId="{D89968CB-3526-6EBC-32C7-16D27CF4777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4" creationId="{EE433394-F117-13B7-6891-C9C53110174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5" creationId="{18F4048E-7033-89F2-23A3-0C080BFC822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6" creationId="{84C23278-DD25-D24C-8DFD-8D0BE54C6EA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7" creationId="{02F5AABA-32A0-D610-EB8B-83C7322DD88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8" creationId="{0169348D-FCDA-A732-39B8-AAD4688A805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9" creationId="{30AEA318-9209-A4C3-6895-46A9C5243602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0" creationId="{61CFDCF2-ABE7-8DAE-6914-71DF31C9E9F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1" creationId="{39870691-0BCF-D1A5-BFB7-D11CCBCD011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2" creationId="{4FEB60E9-83B4-126F-6791-4A3E1D089888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3" creationId="{729FC022-DD5B-DF28-E358-E922F9F9063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4" creationId="{64E32F64-B1D4-7CBB-51BD-AABE16AB0AB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5" creationId="{AA46DB11-0A37-D235-7303-EAEE3833EC89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6" creationId="{46F9D587-A483-DC8C-0E8C-0E37EEFC5B1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7" creationId="{9FB11CA3-21E6-5042-983D-2E9C21E6E29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8" creationId="{CDB7CCE0-D458-BAA7-1A42-5E9B8A12FD6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9" creationId="{7327477F-34EB-3DEE-ACE2-FBE5590568C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0" creationId="{FF66DA8C-3D88-0948-97C2-8960284B09F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1" creationId="{B4435959-9CB7-1CE3-27D9-C14C6A2C1F5C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2" creationId="{48216D10-4BA7-BDBC-AB79-5C4DE90DF89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3" creationId="{B23792B7-C96D-FF15-31DB-1E518DB4F3B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4" creationId="{7437F8EB-D649-6667-C315-866FA0A96F9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5" creationId="{816C0288-CE3E-4B8B-DD34-54A60337465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6" creationId="{20E890BE-9370-BFEA-4B74-15B28A515F3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7" creationId="{CEC35A73-530C-4D1C-69BE-087F4923D61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8" creationId="{6693C179-95EB-7B73-8AFB-6F6F3C9A5C64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9" creationId="{D5F4335D-E128-15D9-B841-7C0F4BFEA13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0" creationId="{A9B59272-DD6D-42BA-1C72-077DF46917A5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1" creationId="{C48C1F1C-5A83-EABD-856D-7DCF7F612202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2" creationId="{A9D8DA6B-3503-2504-D2FA-ED8B04C08D7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3" creationId="{73C5E718-86D8-F201-1905-C4D0BB5E7DF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4" creationId="{A433AF46-2406-2541-49B2-18862D24F59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5" creationId="{939BC8CC-B6AE-7FC1-8DB9-7B03EF9CC62F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6" creationId="{4D8FEF43-63D5-3D94-A1FC-0E539C7E633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7" creationId="{5097B2C7-5149-B5A9-5505-8F84133D6DB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8" creationId="{2CF27AD3-1873-92F2-6857-7897D54E196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9" creationId="{B0A0455D-B6B4-6BB4-F0D2-B41FFDB44EE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0" creationId="{DD37B8B2-77F0-68D9-5C6C-EED4C848EE0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1" creationId="{6175F6CD-6266-6311-2CFF-11494ED82B84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2" creationId="{F1A54A23-F1B3-AE9A-045B-80836D375A9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3" creationId="{32621CCB-405D-EB9B-D44E-D94CF00C1AD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4" creationId="{1BE90EE6-FEEF-6E8E-B82A-83BF5E220B8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5" creationId="{093D6942-2B39-EE96-2FF2-2C1DC732E16A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6" creationId="{7465CB30-0ECB-3C54-F164-3C46CA3AD7D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7" creationId="{B37E38C1-75D8-D13C-A578-C417B473A62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8" creationId="{64B7AA47-B43D-229A-35A8-75A9FEB1E800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9" creationId="{C8485CE2-C176-4C51-7C49-E3E9B64AF28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0" creationId="{3CF2CE32-674D-F0E4-9685-84021143262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1" creationId="{CE9FC838-A3E4-B3BE-EFA7-CEDE110C091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2" creationId="{81E55821-0A08-7EB8-E93B-9C6187A6186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3" creationId="{29C0CFA5-8F2B-BFDE-3834-1FD002438FE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4" creationId="{24FA6D87-EBB5-CCC7-E046-FD31767C1CC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5" creationId="{B9A50C49-78AD-B02A-CC95-F4AB9FC5ED1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6" creationId="{B8945668-EF6E-F6C9-9E20-5CC01288F22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7" creationId="{49FAB00B-6018-10ED-F387-BCE62247CD3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8" creationId="{37D8D651-64F8-624F-22DC-B3582F39E6EE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9" creationId="{8F008555-1EA3-A623-0ABC-08500092BE3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0" creationId="{2464CC37-4E57-98DC-A0F5-BADC7D166B0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1" creationId="{E262BB0B-A14B-BD19-E108-26CEB57E3FC4}"/>
          </ac:spMkLst>
        </pc:spChg>
        <pc:spChg chg="mod ord">
          <ac:chgData name="Soheil Abbasloo" userId="d71572ce-aea6-4a3a-9d7a-c1bc96c12f67" providerId="ADAL" clId="{ED41F9C1-8274-4F08-8693-1523C4FF26CB}" dt="2022-08-10T22:52:49.318" v="437" actId="20577"/>
          <ac:spMkLst>
            <pc:docMk/>
            <pc:sldMk cId="2542666118" sldId="363"/>
            <ac:spMk id="829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4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2:11.591" v="429" actId="404"/>
          <ac:spMkLst>
            <pc:docMk/>
            <pc:sldMk cId="2542666118" sldId="363"/>
            <ac:spMk id="998403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78205445" sldId="36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2" creationId="{0A212309-57C3-8F0A-B23F-7D13422FA6E1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3" creationId="{51490EC6-72DB-063F-1BD6-B6C87BCA93F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1290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06:46.716" v="6828" actId="207"/>
        <pc:sldMkLst>
          <pc:docMk/>
          <pc:sldMk cId="533121811" sldId="364"/>
        </pc:sldMkLst>
        <pc:spChg chg="mod ord">
          <ac:chgData name="Soheil Abbasloo" userId="d71572ce-aea6-4a3a-9d7a-c1bc96c12f67" providerId="ADAL" clId="{ED41F9C1-8274-4F08-8693-1523C4FF26CB}" dt="2022-08-17T17:06:40.285" v="6826" actId="255"/>
          <ac:spMkLst>
            <pc:docMk/>
            <pc:sldMk cId="533121811" sldId="364"/>
            <ac:spMk id="234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46.716" v="6828" actId="207"/>
          <ac:spMkLst>
            <pc:docMk/>
            <pc:sldMk cId="533121811" sldId="364"/>
            <ac:spMk id="234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533121811" sldId="364"/>
            <ac:spMk id="2344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7:07:13.269" v="6835" actId="20577"/>
        <pc:sldMkLst>
          <pc:docMk/>
          <pc:sldMk cId="647128351" sldId="365"/>
        </pc:sldMkLst>
        <pc:spChg chg="add del 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" creationId="{1C410ABD-A38F-EB20-5F68-5EF474E9D0FF}"/>
          </ac:spMkLst>
        </pc:spChg>
        <pc:spChg chg="add mod ord">
          <ac:chgData name="Soheil Abbasloo" userId="d71572ce-aea6-4a3a-9d7a-c1bc96c12f67" providerId="ADAL" clId="{ED41F9C1-8274-4F08-8693-1523C4FF26CB}" dt="2022-08-17T17:06:15.685" v="6823" actId="20577"/>
          <ac:spMkLst>
            <pc:docMk/>
            <pc:sldMk cId="647128351" sldId="365"/>
            <ac:spMk id="3" creationId="{7B435A5A-3144-A6C5-DCBC-E06903A5C2D2}"/>
          </ac:spMkLst>
        </pc:spChg>
        <pc:spChg chg="mod ord">
          <ac:chgData name="Soheil Abbasloo" userId="d71572ce-aea6-4a3a-9d7a-c1bc96c12f67" providerId="ADAL" clId="{ED41F9C1-8274-4F08-8693-1523C4FF26CB}" dt="2022-08-17T17:07:13.269" v="6835" actId="20577"/>
          <ac:spMkLst>
            <pc:docMk/>
            <pc:sldMk cId="647128351" sldId="365"/>
            <ac:spMk id="234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349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7T17:06:13.370" v="6821" actId="478"/>
          <ac:spMkLst>
            <pc:docMk/>
            <pc:sldMk cId="647128351" sldId="365"/>
            <ac:spMk id="2350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26641972" sldId="36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99840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18:23.865" v="6837" actId="255"/>
        <pc:sldMkLst>
          <pc:docMk/>
          <pc:sldMk cId="1439337337" sldId="366"/>
        </pc:sldMkLst>
        <pc:spChg chg="mod ord">
          <ac:chgData name="Soheil Abbasloo" userId="d71572ce-aea6-4a3a-9d7a-c1bc96c12f67" providerId="ADAL" clId="{ED41F9C1-8274-4F08-8693-1523C4FF26CB}" dt="2022-08-17T17:18:23.865" v="6837" actId="255"/>
          <ac:spMkLst>
            <pc:docMk/>
            <pc:sldMk cId="1439337337" sldId="366"/>
            <ac:spMk id="23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7:10.268" v="6834" actId="5793"/>
          <ac:spMkLst>
            <pc:docMk/>
            <pc:sldMk cId="1439337337" sldId="366"/>
            <ac:spMk id="235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439337337" sldId="366"/>
            <ac:spMk id="2356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3:47.480" v="6887" actId="5793"/>
        <pc:sldMkLst>
          <pc:docMk/>
          <pc:sldMk cId="898918817" sldId="36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898918817" sldId="367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47.480" v="6887" actId="5793"/>
          <ac:spMkLst>
            <pc:docMk/>
            <pc:sldMk cId="898918817" sldId="367"/>
            <ac:spMk id="5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5:58.223" v="6889" actId="20577"/>
        <pc:sldMkLst>
          <pc:docMk/>
          <pc:sldMk cId="3141722987" sldId="368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141722987" sldId="36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5:58.223" v="6889" actId="20577"/>
          <ac:spMkLst>
            <pc:docMk/>
            <pc:sldMk cId="3141722987" sldId="368"/>
            <ac:spMk id="5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8:45:36.490" v="7068"/>
        <pc:sldMkLst>
          <pc:docMk/>
          <pc:sldMk cId="913803961" sldId="369"/>
        </pc:sldMkLst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9" creationId="{527E492B-2AAC-6BB4-CADE-6305B98044CD}"/>
          </ac:spMkLst>
        </pc:sp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8:31:11.312" v="7049" actId="1076"/>
        <pc:sldMkLst>
          <pc:docMk/>
          <pc:sldMk cId="2919462127" sldId="370"/>
        </pc:sldMkLst>
        <pc:spChg chg="mod ord">
          <ac:chgData name="Soheil Abbasloo" userId="d71572ce-aea6-4a3a-9d7a-c1bc96c12f67" providerId="ADAL" clId="{ED41F9C1-8274-4F08-8693-1523C4FF26CB}" dt="2022-08-17T17:26:58.103" v="6896" actId="255"/>
          <ac:spMkLst>
            <pc:docMk/>
            <pc:sldMk cId="2919462127" sldId="37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7:34:34.757" v="7025" actId="478"/>
          <ac:spMkLst>
            <pc:docMk/>
            <pc:sldMk cId="2919462127" sldId="370"/>
            <ac:spMk id="3" creationId="{2C857F78-DC6D-A87E-545A-CB1A995AA36F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0.149" v="6925" actId="478"/>
          <ac:spMkLst>
            <pc:docMk/>
            <pc:sldMk cId="2919462127" sldId="370"/>
            <ac:spMk id="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3.372" v="6928" actId="478"/>
          <ac:spMkLst>
            <pc:docMk/>
            <pc:sldMk cId="2919462127" sldId="370"/>
            <ac:spMk id="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39.070" v="6966" actId="478"/>
          <ac:spMkLst>
            <pc:docMk/>
            <pc:sldMk cId="2919462127" sldId="370"/>
            <ac:spMk id="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1.287" v="6926" actId="478"/>
          <ac:spMkLst>
            <pc:docMk/>
            <pc:sldMk cId="2919462127" sldId="370"/>
            <ac:spMk id="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2.114" v="6927" actId="478"/>
          <ac:spMkLst>
            <pc:docMk/>
            <pc:sldMk cId="2919462127" sldId="370"/>
            <ac:spMk id="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5.191" v="6912" actId="478"/>
          <ac:spMkLst>
            <pc:docMk/>
            <pc:sldMk cId="2919462127" sldId="370"/>
            <ac:spMk id="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4.433" v="6911" actId="478"/>
          <ac:spMkLst>
            <pc:docMk/>
            <pc:sldMk cId="2919462127" sldId="370"/>
            <ac:spMk id="2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879" v="6910" actId="478"/>
          <ac:spMkLst>
            <pc:docMk/>
            <pc:sldMk cId="2919462127" sldId="370"/>
            <ac:spMk id="2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169" v="6909" actId="478"/>
          <ac:spMkLst>
            <pc:docMk/>
            <pc:sldMk cId="2919462127" sldId="370"/>
            <ac:spMk id="2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0:57.993" v="7046" actId="1076"/>
          <ac:spMkLst>
            <pc:docMk/>
            <pc:sldMk cId="2919462127" sldId="370"/>
            <ac:spMk id="3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5.674" v="6921" actId="478"/>
          <ac:spMkLst>
            <pc:docMk/>
            <pc:sldMk cId="2919462127" sldId="370"/>
            <ac:spMk id="3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7.954" v="6923" actId="478"/>
          <ac:spMkLst>
            <pc:docMk/>
            <pc:sldMk cId="2919462127" sldId="370"/>
            <ac:spMk id="3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4.809" v="6920" actId="478"/>
          <ac:spMkLst>
            <pc:docMk/>
            <pc:sldMk cId="2919462127" sldId="370"/>
            <ac:spMk id="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8.597" v="6915" actId="478"/>
          <ac:spMkLst>
            <pc:docMk/>
            <pc:sldMk cId="2919462127" sldId="370"/>
            <ac:spMk id="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7.901" v="6914" actId="478"/>
          <ac:spMkLst>
            <pc:docMk/>
            <pc:sldMk cId="2919462127" sldId="370"/>
            <ac:spMk id="35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2:16.688" v="6922" actId="478"/>
          <ac:spMkLst>
            <pc:docMk/>
            <pc:sldMk cId="2919462127" sldId="370"/>
            <ac:spMk id="37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31:11.312" v="7049" actId="1076"/>
          <ac:spMkLst>
            <pc:docMk/>
            <pc:sldMk cId="2919462127" sldId="370"/>
            <ac:spMk id="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9.386" v="6924" actId="478"/>
          <ac:spMkLst>
            <pc:docMk/>
            <pc:sldMk cId="2919462127" sldId="370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7.223" v="7048" actId="1076"/>
          <ac:spMkLst>
            <pc:docMk/>
            <pc:sldMk cId="2919462127" sldId="370"/>
            <ac:spMk id="40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1:27.845" v="6899" actId="478"/>
          <ac:spMkLst>
            <pc:docMk/>
            <pc:sldMk cId="2919462127" sldId="370"/>
            <ac:spMk id="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2.545" v="6906" actId="478"/>
          <ac:spMkLst>
            <pc:docMk/>
            <pc:sldMk cId="2919462127" sldId="370"/>
            <ac:spMk id="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1.457" v="6905" actId="478"/>
          <ac:spMkLst>
            <pc:docMk/>
            <pc:sldMk cId="2919462127" sldId="370"/>
            <ac:spMk id="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0.863" v="6901" actId="478"/>
          <ac:spMkLst>
            <pc:docMk/>
            <pc:sldMk cId="2919462127" sldId="370"/>
            <ac:spMk id="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29.685" v="6900" actId="478"/>
          <ac:spMkLst>
            <pc:docMk/>
            <pc:sldMk cId="2919462127" sldId="370"/>
            <ac:spMk id="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3.694" v="6902" actId="478"/>
          <ac:spMkLst>
            <pc:docMk/>
            <pc:sldMk cId="2919462127" sldId="370"/>
            <ac:spMk id="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3.989" v="7047" actId="1076"/>
          <ac:spMkLst>
            <pc:docMk/>
            <pc:sldMk cId="2919462127" sldId="370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4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3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0" creationId="{00000000-0000-0000-0000-000000000000}"/>
          </ac:spMkLst>
        </pc:sp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4" creationId="{D24452ED-C1FA-45C8-ABFC-C8B28D2A4A88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5" creationId="{B32C4A50-02E2-39CE-2B49-DDC30B0A367E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6" creationId="{4EBE2B44-8A54-4D16-745B-52475A9E6895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15" creationId="{543EE61F-A08A-458A-073C-0934B97EA4E1}"/>
          </ac:picMkLst>
        </pc:pic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53269101" sldId="37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53269101" sldId="37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59" v="157" actId="27636"/>
          <ac:spMkLst>
            <pc:docMk/>
            <pc:sldMk cId="3853269101" sldId="370"/>
            <ac:spMk id="3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892416411" sldId="37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92416411" sldId="371"/>
            <ac:spMk id="768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9:03.402" v="381" actId="20577"/>
          <ac:spMkLst>
            <pc:docMk/>
            <pc:sldMk cId="1892416411" sldId="371"/>
            <ac:spMk id="99225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947809902" sldId="37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7885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994307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993966866" sldId="37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993966866" sldId="376"/>
            <ac:spMk id="8499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13.020" v="439" actId="404"/>
          <ac:spMkLst>
            <pc:docMk/>
            <pc:sldMk cId="2993966866" sldId="376"/>
            <ac:spMk id="1000451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1140520" sldId="37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99840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10.957" v="194" actId="47"/>
        <pc:sldMkLst>
          <pc:docMk/>
          <pc:sldMk cId="2838632199" sldId="37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2.944" v="184" actId="47"/>
        <pc:sldMkLst>
          <pc:docMk/>
          <pc:sldMk cId="473241377" sldId="37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37:33.653" v="185" actId="47"/>
        <pc:sldMkLst>
          <pc:docMk/>
          <pc:sldMk cId="1786227742" sldId="38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5.727" v="186" actId="47"/>
        <pc:sldMkLst>
          <pc:docMk/>
          <pc:sldMk cId="3367426915" sldId="38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6866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7.449" v="187" actId="47"/>
        <pc:sldMkLst>
          <pc:docMk/>
          <pc:sldMk cId="729559112" sldId="38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3789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8.814" v="188" actId="47"/>
        <pc:sldMkLst>
          <pc:docMk/>
          <pc:sldMk cId="1863325439" sldId="38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3993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563" v="189" actId="47"/>
        <pc:sldMkLst>
          <pc:docMk/>
          <pc:sldMk cId="3130787355" sldId="3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3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4387180" sldId="38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324387180" sldId="386"/>
            <ac:spMk id="6" creationId="{6F855D8C-DD19-054C-E82B-BF47273F4E47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324387180" sldId="386"/>
            <ac:spMk id="6" creationId="{B4A6BAAE-0518-77FD-9289-15682E231AC9}"/>
          </ac:spMkLst>
        </pc:spChg>
        <pc:spChg chg="mod ord">
          <ac:chgData name="Soheil Abbasloo" userId="d71572ce-aea6-4a3a-9d7a-c1bc96c12f67" providerId="ADAL" clId="{ED41F9C1-8274-4F08-8693-1523C4FF26CB}" dt="2022-08-10T22:35:24.503" v="150" actId="27636"/>
          <ac:spMkLst>
            <pc:docMk/>
            <pc:sldMk cId="2324387180" sldId="386"/>
            <ac:spMk id="583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979" v="190" actId="47"/>
        <pc:sldMkLst>
          <pc:docMk/>
          <pc:sldMk cId="2144239421" sldId="41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27.957" v="195" actId="47"/>
        <pc:sldMkLst>
          <pc:docMk/>
          <pc:sldMk cId="766159866" sldId="41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3" creationId="{00000000-0000-0000-0000-000000000000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59347016" sldId="415"/>
        </pc:sldMkLst>
        <pc:spChg chg="add del mod ord">
          <ac:chgData name="Soheil Abbasloo" userId="d71572ce-aea6-4a3a-9d7a-c1bc96c12f67" providerId="ADAL" clId="{ED41F9C1-8274-4F08-8693-1523C4FF26CB}" dt="2022-08-10T22:38:53.858" v="198" actId="478"/>
          <ac:spMkLst>
            <pc:docMk/>
            <pc:sldMk cId="1059347016" sldId="415"/>
            <ac:spMk id="2" creationId="{21764E1E-15DC-9E87-1816-B84224E0E3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59347016" sldId="415"/>
            <ac:spMk id="2" creationId="{8AE14C25-20BC-8F10-E2A5-11A1C0F174C7}"/>
          </ac:spMkLst>
        </pc:spChg>
        <pc:spChg chg="mod">
          <ac:chgData name="Soheil Abbasloo" userId="d71572ce-aea6-4a3a-9d7a-c1bc96c12f67" providerId="ADAL" clId="{ED41F9C1-8274-4F08-8693-1523C4FF26CB}" dt="2022-08-10T22:38:48.105" v="197" actId="120"/>
          <ac:spMkLst>
            <pc:docMk/>
            <pc:sldMk cId="1059347016" sldId="415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7" v="152" actId="27636"/>
          <ac:spMkLst>
            <pc:docMk/>
            <pc:sldMk cId="1059347016" sldId="415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6849671" sldId="41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6849671" sldId="416"/>
            <ac:spMk id="2" creationId="{A702A45F-5FC1-76D3-81D0-BC4C0F44390B}"/>
          </ac:spMkLst>
        </pc:spChg>
        <pc:spChg chg="add del mod ord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2" creationId="{EB744AF1-5D55-B9EF-A814-35171039B091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3" creationId="{78610880-7182-B7B8-EE80-A64F4526330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4" creationId="{C3C72713-FE3E-4421-C252-530DF7408F1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5" creationId="{271F1FDB-5FBA-0DA7-5D48-1C717907041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6" creationId="{17E48382-47BB-48DE-CE8A-566C3A7C840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7" creationId="{05E971F4-C4EF-57B5-9FBE-B1EE89F6BDD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8" creationId="{DF815817-A71E-4BFB-B06E-71403056617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9" creationId="{71348FD3-2A11-696C-A29E-D1342A159D3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0" creationId="{6BBD447F-24C5-4FBF-3099-16A84BF47236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1" creationId="{C6F2AA49-24DF-2691-CA57-C84328DF0BF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2" creationId="{3E622595-9322-0E39-4821-0E39AD283F6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3" creationId="{439526DF-6416-6A1A-AF8A-B987DDCD620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4" creationId="{01E0AC43-8D0F-4CFF-3F1C-23CB9925D58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5" creationId="{E1F97037-024B-FC13-F964-3957D164F32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7" creationId="{8299A346-BFE6-6576-74B5-24A66DF5FBD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8" creationId="{3CDAA53F-EA7C-3DE9-93EB-F5508B5786A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9" creationId="{DD14C125-14C9-B75B-3CB3-F7DED0C9B8F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0" creationId="{2F8D3EDD-4BC9-2B94-276A-A6A36601D75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1" creationId="{352B4E09-2B96-960D-16F1-B1D1930B51E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2" creationId="{CCCCF191-7A97-733F-C5A5-EEDA4E105E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3" creationId="{621425AF-AC68-A40B-99AB-7DBB26A68DE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4" creationId="{3DAFA2EC-FDDD-8ACE-542B-D06F129EF04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5" creationId="{D07BB266-66F1-853F-AA4A-8CD0641F31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7" creationId="{4EC0AF33-BDEB-B1DB-29CF-D68802DF9B6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8" creationId="{29208F88-6B9D-581D-CA89-6B1624FB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9" creationId="{7F4D468C-0C14-614B-6C71-66EA18D9D1F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0" creationId="{A69C7C2E-CDA8-4472-8717-4C16D69DE9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1" creationId="{0D5D7470-953D-ADE8-38A1-36A34C3058B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2" creationId="{CA994FA0-22C3-C9DD-3A42-7399F05B5A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3" creationId="{DEBB1F31-CA22-D6EE-9A98-51A05CE104F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4" creationId="{FAEA0655-229E-5C4D-302B-495B8E28A1F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5" creationId="{3B00C185-55CE-2B43-CE1D-F4561366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7" creationId="{292FF827-4385-1A55-40AE-B93FE1E83B9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8" creationId="{76E864A8-01EC-A5E4-6DB7-DBA50B7410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9" creationId="{4BCBC30D-74BE-8353-E7C9-09EB79CA2CD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0" creationId="{552D98DE-B893-9129-2B34-7D28336DC80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1" creationId="{9F7BC596-1701-34D7-5B64-78CE8D8F28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2" creationId="{05836483-AFA8-701F-998D-DF6CA520AE2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3" creationId="{AC67ACD0-3028-8FF5-7957-23270FD5045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4" creationId="{D4F47B7C-944B-6320-D6FD-19B4A17D129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5" creationId="{750C7773-C6B8-6D2B-F297-24579214092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7" creationId="{8FE5EFB2-46A9-F928-62A7-48DC43EA6A0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8" creationId="{5F583514-DECE-8647-AFDB-C527F35219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9" creationId="{0B229885-413B-C3E4-FDC4-F0077DA452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0" creationId="{F12D8151-CA39-DB7C-1C73-70C5093CC05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1" creationId="{34290C76-1D7D-B6AF-F38C-17216F579D8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3" creationId="{E5F2A9D2-7519-84F0-26EB-0AF1221DD5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4" creationId="{D23A850E-FFB5-3E2B-9391-BE49D5E2807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5" creationId="{2748CC3B-E09F-9F3F-454A-1F539F895C0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6" creationId="{82598D39-B42A-619E-D82C-9C53669522C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7" creationId="{CB0F6B3E-A433-FE4D-6436-8231C8E69D2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9" creationId="{4E041D2F-88C4-0AA6-A41A-15D5104E246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0" creationId="{383C697B-3204-CFC2-606A-112D2271FB2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1" creationId="{20D3ECF8-E324-DB8F-EBD1-18FB7720481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2" creationId="{2D03B138-A906-B126-88C6-5D586029E15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3" creationId="{B55B3D28-640C-3E6F-3CDA-0A78E84CA88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5" creationId="{64BC1220-D97E-A3F9-41F9-85FE27747AB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6" creationId="{7B97551C-25C6-563F-D5FF-F8F3BA4F6FE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7" creationId="{1C411D3E-BD3F-5CFE-36DD-403146F526C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8" creationId="{2E385CA5-BA8E-17F3-B17E-644863101B7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9" creationId="{6DDCB152-AE98-FBDB-E06E-0872B877807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1" creationId="{6229F645-616C-1A40-2A50-E3C7B41367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2" creationId="{1C33D85C-99B3-CA9C-6737-4D5D6E0DA9C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3" creationId="{AE2C9816-AEB9-990B-8613-7FEEBFD8DF4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4" creationId="{AAB41D5F-906B-3831-4EBE-449CBBB5C6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5" creationId="{37F11302-542C-E721-C28B-E6137B48BD5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6" creationId="{EEC999F7-E435-31BD-7227-3C75A24FAA6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7" creationId="{92250827-472F-FE01-3EB2-3102CB3C2C4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8" creationId="{3D4BBB6B-788D-AADF-1A31-3F68E8CE1BE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9" creationId="{6BDD4DF4-9C29-8C70-1247-507D7208BC3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1" creationId="{D6CC125F-F71D-83BF-40E1-ADA9D0507F7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2" creationId="{CCC06DFE-9827-193A-A247-4A0261E8FF0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3" creationId="{CD7E8BA5-7213-7998-D7DF-8E26998141C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4" creationId="{235005E7-67C9-4606-EA79-AE8E4736FE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5" creationId="{0DDFB4C6-4D47-F565-BD10-86EA813082F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6" creationId="{BF674B6E-6BAE-0830-8D43-DEC70DE9964B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7" creationId="{211EC85E-4838-DEDB-B1F0-7CFEF0D8B60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8" creationId="{FCA03333-5209-47E9-935A-23EB55917B7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9" creationId="{4D72D8F6-7471-2BC9-A9FB-9404D77ED9F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0" creationId="{56CDD4E4-9BDA-C107-45CA-58C76091E89D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1" creationId="{3331D10E-3AB2-DDF2-AFAF-963B409CE48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2" creationId="{9D1E37CA-35A5-2B74-17AE-D07857E3264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3" creationId="{984A4D5B-462A-AB9F-6F0D-9BD4EDA64291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4" creationId="{DC446A10-3208-E823-BF06-8368BB99883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5" creationId="{347EED49-CB99-1A17-2550-293EDA21769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6" creationId="{8AEAA118-E673-603E-F35A-C4E1FEA509A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7" creationId="{AD98B183-7908-C8A1-020A-14AAD29278C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8" creationId="{0394FAC8-732F-4124-8E48-8F562272596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9" creationId="{65BCEB89-21EE-2598-1441-D027EFACB12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0" creationId="{1CCD1C52-216A-0CF4-D272-24A00F4E178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1" creationId="{8EFC2EE9-8B8D-8183-F436-874EA298E34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2" creationId="{9C250778-5AE1-F4DA-779A-AA6BE7AF8B2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3" creationId="{55315CE4-FCEF-4B5A-4E25-C14F9444699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4" creationId="{34BF50AF-CE59-D325-C9D6-DC68BECED3A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57" creationId="{29FD1E0B-5836-F34A-94D7-93131B39E99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8" creationId="{289BC333-5289-F509-9472-2231B116AF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0" creationId="{C554CC3E-A294-8CDC-5828-410569B3A931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1" creationId="{505DD2DF-B2FC-086E-29ED-19FE49D80C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2" creationId="{6FFCF567-C14A-19A3-43CE-E1D765B6F9F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3" creationId="{D5CD13AB-2436-DDC9-D1C1-A0400A9C634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4" creationId="{3DC6D1D5-FB02-C612-D874-D5F36A605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5" creationId="{52EEE938-E77C-1941-21E4-5CC9880FDDC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6" creationId="{E1C5F166-3630-0C3C-25B3-1453D011D52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7" creationId="{10E08A3D-23CE-2270-C7C5-82BA0CE7109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8" creationId="{53237138-481E-A857-C4B4-5F46FA0B75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9" creationId="{F9F8F1F0-B6A3-C05A-2296-423C7BC137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0" creationId="{C9538600-5532-3645-C714-4D9B8A7E3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1" creationId="{007604B8-4183-864C-A1A4-E427D9FCEC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2" creationId="{FA14D45C-89E3-B80A-0C82-7082E32B85D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4" creationId="{E94EF2B7-2DF8-A553-BE3C-129BED74AB3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5" creationId="{2486195B-F928-7A23-E4ED-52817ED9AD0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6" creationId="{FB8D69DD-1650-CF5F-16E5-35945D836AB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7" creationId="{6C3B2BFB-C5AB-686B-5966-F2DDA96177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8" creationId="{86C90633-3673-14ED-F1B6-60596E68326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9" creationId="{1D78D92F-0BD6-B7F2-ECB0-A58888BEB2A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0" creationId="{062584F5-8E43-FFC5-018C-EEE17E0BB29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1" creationId="{E0A56860-FEE0-B5EC-5DF8-C9A004641E6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2" creationId="{582FADAF-85CF-3D06-44B0-5323C052D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4" creationId="{013CE4C4-F3EA-7BB1-A15A-EB704222BD9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5" creationId="{1BCE62F8-6EE7-56E4-407F-12F73EBC6F0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6" creationId="{0D893EE5-148F-022A-8EBB-5F2DD06063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7" creationId="{E88C3659-1994-8346-CEE0-C735DC26016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8" creationId="{29474A4A-CF99-27AD-64C1-C149D041674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9" creationId="{28AC9E4E-DE28-72C6-BA26-55825DA27D3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0" creationId="{CBD3251D-CF0E-03A2-9353-16C1C0B7FBD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1" creationId="{234D36DB-A152-5650-4929-23ECDAFA795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2" creationId="{819FC19F-D6B3-752C-219B-3A0B266A848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4" creationId="{5047147D-93BF-B551-FCFD-B9E26DF6CE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5" creationId="{95898304-F80E-05C5-1306-61886534A57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6" creationId="{C395441D-A70C-D911-D2C3-992BC9A1F7F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7" creationId="{116C4A15-91E7-3F6E-727D-9C6319F3B8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8" creationId="{A5558A41-A81E-AFFA-FA1F-3F40D6F603B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9" creationId="{39DA62FD-401B-671C-6205-43D4280A7A1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0" creationId="{077746C4-E7C9-5806-752E-8E33E5424F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1" creationId="{AE39CE20-3925-119D-B465-959BFBAC40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2" creationId="{113AA817-67A7-E5EB-2EE6-5F2A356A9E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4" creationId="{C8026398-1343-9D91-8222-9A94DA9068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5" creationId="{6798C8A5-F999-EDBB-732E-6284CCEAAC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6" creationId="{866484E4-A616-843C-2020-5A8FEC077A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7" creationId="{0DC89C4C-21E7-D8FD-5A9F-CEA92033F59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8" creationId="{E6B881C1-3BEC-3FE8-D4F2-A9437CA9501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0" creationId="{AFA7658F-0312-35CA-1709-A72158514E5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1" creationId="{21897A45-1219-C1B7-62FF-D7AB4F8F98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2" creationId="{3B4D98F4-F592-EDC4-9A10-F8F4021538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3" creationId="{BD33FD95-8B42-4C81-BC70-C90D87C1C08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4" creationId="{4CA417CB-3976-BA72-6BC2-50EFA251BBB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6" creationId="{597465B5-E917-5600-FB3E-7AA7D3A652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7" creationId="{7DDF6E25-3FCF-7E68-6426-B49E6CC6F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8" creationId="{E0DC956F-7D83-02CC-3F10-AFA6BB07C54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9" creationId="{500D7343-ECCF-E533-1CE9-7D6B849D71F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0" creationId="{DFE076ED-8490-84B0-CA0C-A0F23B610D4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2" creationId="{84CE0244-088C-09FF-B0D3-B8F22A11F8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3" creationId="{CE3A1449-2FF6-4FA4-31E0-DB18412458A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4" creationId="{32866920-E228-18C6-563F-9B1C462AAE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5" creationId="{A507516A-5492-01F7-E565-785755E67FF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6" creationId="{ECFA8D66-B6ED-6FB8-7CC6-CD8826BC56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8" creationId="{9948853A-95F3-180D-96BC-D20EEF50271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9" creationId="{C355AC67-A1DB-BF4F-7839-82EAB78BC2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0" creationId="{C04450D6-D103-F2F4-A01B-B99234726F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1" creationId="{66CAB0C0-6279-70A1-2305-61D4DBB726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2" creationId="{A8160B1A-1CEF-A694-0989-946FF826A3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3" creationId="{A383448D-F8F9-F0FE-103D-16B4363809B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4" creationId="{3260D76F-B179-A610-1292-27FBF678C40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5" creationId="{9D5047E6-9499-41A8-5DD4-95CB02AAFAB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6" creationId="{3DB9E91E-8102-31C1-95FB-B29D8C2423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8" creationId="{5B7E978A-DCD3-F99B-1B34-34E7E2F067D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9" creationId="{9D5B63C0-3527-991D-E365-32AB03C3D3C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0" creationId="{C156CA08-DB5D-B534-7FC4-8268073E2BC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1" creationId="{545209C8-8D2C-97C7-D7DD-C18BE3B7F15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2" creationId="{38CBF8C0-0FEE-1ACB-9BEC-40DF2A93B08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3" creationId="{8E28BAB7-5A4D-3315-58E8-49971788048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4" creationId="{D0B391DC-697F-FC23-E074-A1AE9948091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5" creationId="{5542F1B2-8513-6D1F-B69A-559FB829F2D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6" creationId="{F7F6CF81-F7DE-C2DF-D282-80BCC6F02E6E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7" creationId="{E50D00A8-B932-C1F3-FB90-F9B6DB91FCD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8" creationId="{E529FADA-501F-1FA2-7B04-46467AD74E9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9" creationId="{55320F2C-89CE-A394-358A-32DF9BAD4823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0" creationId="{4777DB3E-A699-3F3A-5AA9-A35C8D9B037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1" creationId="{FBD887DA-8BC9-7FC5-5B3F-236E03605EBC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2" creationId="{9148963A-C29B-6F41-7C3F-D01E103AA0F4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3" creationId="{B766770C-FA33-374A-F553-83103FB3689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4" creationId="{A3B2DBF1-DC52-7054-6293-15ECBF28470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5" creationId="{ECD99890-556D-F026-7746-8C9DBA84452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6" creationId="{D8487416-D8B4-F99A-ECCA-BA0A8D1706F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7" creationId="{84E78B57-D4E8-7B4B-86DC-ADCE42A99D4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8" creationId="{997C7684-ACEB-A242-BE9B-56B7BC43951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9" creationId="{B9D04E38-21CD-C8FF-47F8-E97F5B83F39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0" creationId="{DBED0DD2-A234-5DB3-013D-F3EB184D729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1" creationId="{9EA4271B-AEBF-5013-F44B-2A2F43F011E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64" creationId="{0F7E8753-E7E8-35CE-3E16-77AFA84CDA62}"/>
          </ac:spMkLst>
        </pc:spChg>
        <pc:spChg chg="add mod">
          <ac:chgData name="Soheil Abbasloo" userId="d71572ce-aea6-4a3a-9d7a-c1bc96c12f67" providerId="ADAL" clId="{ED41F9C1-8274-4F08-8693-1523C4FF26CB}" dt="2022-08-10T22:42:04.256" v="234" actId="1076"/>
          <ac:spMkLst>
            <pc:docMk/>
            <pc:sldMk cId="926849671" sldId="416"/>
            <ac:spMk id="365" creationId="{36AD205D-9A2E-9289-9C3C-9286B98746C8}"/>
          </ac:spMkLst>
        </pc:spChg>
        <pc:spChg chg="mod ord">
          <ac:chgData name="Soheil Abbasloo" userId="d71572ce-aea6-4a3a-9d7a-c1bc96c12f67" providerId="ADAL" clId="{ED41F9C1-8274-4F08-8693-1523C4FF26CB}" dt="2022-08-10T22:40:56.168" v="225" actId="255"/>
          <ac:spMkLst>
            <pc:docMk/>
            <pc:sldMk cId="926849671" sldId="416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8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2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4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52" creationId="{5B858BD5-5808-7871-4C69-C7D061CCCD8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66" creationId="{7023DF0E-06CA-BF33-931C-1F1454492C9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76" creationId="{F0CAD1AD-F290-4CFD-F6A3-74B32E11907A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86" creationId="{EB173B5D-4861-9324-7CA5-EEA78CB964B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96" creationId="{86DE8B99-5B8E-BE83-AFE4-8D2DF771D6DE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2" creationId="{57A4B6A7-4CAC-75F7-0281-72DC800EC1B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8" creationId="{20ECEE77-7D14-1FEF-1FD3-09D0C1FD84F8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14" creationId="{D6EFDE8A-CBEE-8778-BFB8-74447B046B5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20" creationId="{3C87DFAC-AF57-706C-E5AA-845AD2CBAC5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30" creationId="{FF746233-17D2-3E59-9D7B-E96E67D8D6E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55" creationId="{8725C5DC-86F6-BE49-9512-4FCF7DDB0077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59" creationId="{EB0A818E-7407-42FC-CBBE-AB1096A08E05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73" creationId="{027C36E1-B2C6-F952-B086-CD18C92ED4A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83" creationId="{3CD16971-3977-BEDD-44C1-73AEB4FD9A98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93" creationId="{C4F17A10-E22C-5812-2AB7-AC99F89A33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3" creationId="{B59EB584-982E-DF32-D7E5-61F7385B2D7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9" creationId="{6517D0DB-1CEC-8527-F6ED-FB1E3ACDAE9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15" creationId="{81189911-1351-963E-82A9-B622D1197E56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1" creationId="{0712AB3E-A640-364A-A3C9-288B8889D519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7" creationId="{11CF8313-E280-D587-5303-BCC8B0AE231B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37" creationId="{0111105B-D406-9112-8102-6D3CF31CD4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62" creationId="{A1A7D639-CDFF-659A-1D21-4EAF1D382E1E}"/>
          </ac:grpSpMkLst>
        </pc:grpChg>
        <pc:picChg chg="mod">
          <ac:chgData name="Soheil Abbasloo" userId="d71572ce-aea6-4a3a-9d7a-c1bc96c12f67" providerId="ADAL" clId="{ED41F9C1-8274-4F08-8693-1523C4FF26CB}" dt="2022-08-10T22:41:06.673" v="226"/>
          <ac:picMkLst>
            <pc:docMk/>
            <pc:sldMk cId="926849671" sldId="416"/>
            <ac:picMk id="256" creationId="{620648BC-3BBD-3E09-9676-8575EC3E48C2}"/>
          </ac:picMkLst>
        </pc:picChg>
        <pc:picChg chg="mod">
          <ac:chgData name="Soheil Abbasloo" userId="d71572ce-aea6-4a3a-9d7a-c1bc96c12f67" providerId="ADAL" clId="{ED41F9C1-8274-4F08-8693-1523C4FF26CB}" dt="2022-08-10T22:41:10.153" v="232"/>
          <ac:picMkLst>
            <pc:docMk/>
            <pc:sldMk cId="926849671" sldId="416"/>
            <ac:picMk id="363" creationId="{10F48476-90B3-335E-1791-CD4C71EAFF58}"/>
          </ac:picMkLst>
        </pc:pic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23182198" sldId="417"/>
        </pc:sldMkLst>
        <pc:spChg chg="add del mod ord">
          <ac:chgData name="Soheil Abbasloo" userId="d71572ce-aea6-4a3a-9d7a-c1bc96c12f67" providerId="ADAL" clId="{ED41F9C1-8274-4F08-8693-1523C4FF26CB}" dt="2022-08-10T22:43:25.186" v="247" actId="478"/>
          <ac:spMkLst>
            <pc:docMk/>
            <pc:sldMk cId="1023182198" sldId="417"/>
            <ac:spMk id="2" creationId="{079CA013-2592-5487-52C4-8C10AC7E6BA8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23182198" sldId="417"/>
            <ac:spMk id="2" creationId="{8DB27B77-5E76-E25C-D886-9DB020906F1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6" creationId="{0B47D287-8C08-12C4-4378-B7B26A0B1EE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7" creationId="{FF278513-C95B-302F-54FA-1008E3C014B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0" creationId="{21E75236-B2DB-E740-7FE3-60FCBAFFB612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6" creationId="{27C3DCF0-E83F-C4EE-00B0-6DA7493546F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7" creationId="{F1A2161D-366E-88EE-743B-30C5DE48743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8" creationId="{9BB6C95A-72C5-9927-1603-FE349ECCDB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9" creationId="{BDEA22D6-0661-8F33-DAC4-445AF4BC5A3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3" creationId="{13E24045-CD88-DA97-66B0-1FF24FEE049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4" creationId="{2CDD07E1-1CB4-5DDF-10BC-8A911E4EA0BA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20" creationId="{04D405B5-4789-E09C-3AE3-C7A8F0501BF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6" creationId="{3422DA57-AF48-41C3-CD5B-D06594AF840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7" creationId="{922B48D6-ECD0-FB64-D5F0-73101CD8F8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8" creationId="{77B11396-EF55-84A7-351A-BF0B52FD022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9" creationId="{788D39D7-D012-A513-1DA2-6C153BF7B38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0" creationId="{F745C25E-7B49-108E-A89D-DE7E17F5037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3" creationId="{D86E6295-E661-BC5E-6E8A-3661EF15445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4" creationId="{C9F45791-6E1D-EF2C-19B7-CE4CB175E35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5" creationId="{E0ECAE5D-78F6-1658-ADB7-9C9C0047DD0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6" creationId="{22CF218B-0880-AD96-8F7C-B086DEB4E5E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7" creationId="{FA958BF6-6A2E-43D6-F696-DFAA6266FE8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8" creationId="{4F4203BA-BA0B-41D8-A073-098C382D909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3" creationId="{3EDFC52B-3921-9900-FF13-94B3D8F7DDD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4" creationId="{95EFA41A-5338-9121-5202-46C673D55B2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5" creationId="{5D3CCEFF-B132-0DE9-5678-EB31AFF31F2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6" creationId="{D482D5DF-5BAB-A2B8-ABE5-58C1CE65F6A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7" creationId="{A962A24B-BBF5-DA99-F254-F457EE6BB7C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8" creationId="{2F52B006-9708-DFE4-8AF6-974DAEC7326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0" creationId="{9DAF8412-BB6B-2EF8-7B27-1F18DD4B719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1" creationId="{1976DAAF-148B-AB48-8077-D097C09612B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4" creationId="{8FC4D3D3-FE25-4163-DDD3-46C4BB7111E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5" creationId="{FB9C9246-13DE-7B93-D72A-4084B1457E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7" creationId="{EB4D3943-0011-8241-BE1F-C998AF49E84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8" creationId="{582362D2-4900-CA48-0B49-8ED85FB64F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0" creationId="{ED440150-9D78-AB4F-3ADE-59F3DC90966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1" creationId="{AC4ADBBE-033C-7EC3-84C3-362601C5C39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3" creationId="{155C1196-1BCF-8691-7C14-3D69E84C33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7" creationId="{549827A2-5EF1-3D3B-4DE2-6374A904781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8" creationId="{75B67649-BA88-5F88-98BE-D8B81EE8249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9" creationId="{49932343-457C-75E0-F683-E1C8818F879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0" creationId="{D8CF68B9-A0C3-1573-7B42-2055F9008C8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1" creationId="{05A29883-09C3-EB07-2ABB-C1BE30513F9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2" creationId="{EEDEB87D-B79E-65CD-32E7-F00064EC67E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3" creationId="{8BB312CC-D537-15BD-DB66-31668321322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6" creationId="{AB4FC724-E5C2-F84E-D854-328E8880F65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7" creationId="{D9B4EA7E-E06E-A67B-ACA8-97B0FF90AD6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8" creationId="{EE8954C3-CBA2-A3BE-5A6B-2E6D8B41D73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6" creationId="{2CB7A100-95F4-2231-9F4E-2CB985C7172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7" creationId="{2898E25B-80E6-707B-7E23-E6EA66E1398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8" creationId="{9B1B4F82-36D4-9D16-EA99-C22634AFEBF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9" creationId="{67EE7A2F-6D0C-71A5-9B19-FC0802510A8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0" creationId="{C0C47101-2859-A435-FD06-DF123B60B0B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1" creationId="{F8344F40-C2F3-A61F-F7E7-44A5C35C999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2" creationId="{AE031C16-B7EC-19FA-EE1B-85CFAE41192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3" creationId="{B9F596DB-CD3F-091C-9C04-D8DC93BD59F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4" creationId="{8D502F1A-23B5-3F08-87A8-185D0EC2D04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5" creationId="{75D97D7D-C79F-8972-5931-CB1C41C1A24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6" creationId="{4B0534F4-26C4-54D5-D3D3-899DED164DF8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1" creationId="{0B75E12F-0851-EFE7-56CD-80900D4710B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2" creationId="{E2804804-A04C-FD75-60EA-1522DD77C7F0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3" creationId="{802495D9-9779-EB3C-5CD0-5CAF09D2F54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4" creationId="{264E289B-1E6A-108E-9FC6-8987BE7462D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5" creationId="{7EA73798-BAC9-C7FA-436C-0B5C9F9661C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6" creationId="{01B42DED-259A-E267-DAB7-4A60447394A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8" creationId="{45B1762C-277C-8A1C-3333-5AE2765D520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9" creationId="{A9C00987-8622-0BA2-1662-73C323532DC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2" creationId="{CF610FC2-A798-ED6B-E405-2143675B6D2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3" creationId="{9BDCDEBB-1483-6D4B-DB0B-37AF10A1BCF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5" creationId="{CE04D4D7-804E-7E63-1462-6DE3749F8BD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6" creationId="{10720DD2-669D-08E2-156C-943258ED5A14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8" creationId="{DA9062CA-856E-3B50-DBD8-CAE1202779A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9" creationId="{87C3DE29-EB9C-5D9E-EE95-335A92D0AF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31" creationId="{0031CE89-91F9-6638-8055-FB36F2B484BB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23182198" sldId="417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5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60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62" creationId="{FAD42ECE-A115-928E-49FA-1C7EEFA54434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86" creationId="{5E27BB22-BB25-94EC-27F8-FE3A86AB7CB1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1" creationId="{C27D6C4D-510B-AAF9-DD34-41B65210C52C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3" creationId="{23D7AE07-C234-8F0E-4F27-49E59F41DAE5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5" creationId="{187FD69B-9195-F846-88B5-8692E304E229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149" creationId="{2BA6C869-8D68-FDCF-7B7B-6883741267D7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174" creationId="{FE9AFE84-40ED-F69A-0482-FCFA86E57EDC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84" creationId="{09BC7DA1-F07B-C24C-3152-356269B0D659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1" creationId="{BC5E8E52-0AFF-3243-5EAB-211B4DAEEC0A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3" creationId="{59DDF025-0ADB-8039-F5B4-58543E9B6715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5" creationId="{7B4CD69F-A00C-F567-5415-0791570F7268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207" creationId="{D2BFA43B-2BD4-5B63-214C-5BB7C98E0061}"/>
          </ac:grpSpMkLst>
        </pc:grp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4" creationId="{EDF24F52-C5C9-5E38-2C13-17AE92CE67F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5" creationId="{04A5B004-EC16-DC73-59EE-EA6FA75A24D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87" creationId="{7F4E61F7-7B0B-80E2-0361-1A573FAED7D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4" creationId="{15BC2249-E35C-7E93-9DE4-671AE9F74CA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8" creationId="{D642532D-815C-D48D-7F17-56AA2CEF5C7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2" creationId="{67E67BC0-68EC-F0EB-34B4-2B3CF796E338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4" creationId="{E76D3062-CB16-C379-0F95-FF37DB309A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1" creationId="{F85E1036-6E36-8859-9A1F-72FFDC538E09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2" creationId="{8700FB26-2B4F-6FD7-1183-C7CDC58CBB5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9" creationId="{6D30CDED-11AA-079F-F43C-64909F7334B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2" creationId="{EFBC8030-03BF-677F-07B6-03C8E4408DB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3" creationId="{D43609E6-4638-3784-925D-C3A026FF1204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6" creationId="{397FD1DC-6969-20E2-4780-95A837C74EDC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9" creationId="{BAD6A51D-5DC1-D76A-D69A-4951376B92E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5" creationId="{048984F7-3905-99AA-BA69-4312D7B4E24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6" creationId="{BDC1AB8E-FEC1-DE50-8F21-D3268D30C3B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5" creationId="{E405545C-8CF6-1F75-5B02-594525E1D1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9" creationId="{CFA1D8DB-CFBC-BD0D-A3CA-73571A32DC6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0" creationId="{B4FE50E1-873C-3540-EDD2-F9BBE1D477D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2" creationId="{B4B90079-321A-A862-B7D4-DE50AEEB64EE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4" creationId="{766DF4DD-4AF1-1BF4-5A83-25E6C9163C83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09" creationId="{0E750C17-B1F9-416C-1F77-B2B723F6027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0" creationId="{8C517BC3-6E28-468A-55E9-42CE702AF02A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7" creationId="{369E5C46-0865-CFB0-CA7D-F9B4585E02C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0" creationId="{C8055437-86C8-6D0B-721C-FFC762378D4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1" creationId="{204214BC-704C-F790-8C35-0E93450D903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4" creationId="{4E6FF111-4B58-D394-214D-7B6A6A1807B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7" creationId="{5E502CA2-3B0C-CCE4-F8E7-AC975985C1A8}"/>
          </ac:graphicFrameMkLst>
        </pc:graphicFrame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50" creationId="{5FBCFB64-EF26-225C-8400-3135929A144F}"/>
          </ac:picMkLst>
        </pc:pic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72" creationId="{2BC926BC-349C-01B8-33D1-F9CDE7D91D5A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08" creationId="{B0266F9A-BBD0-29E0-E4CC-CDD881CD7EA9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30" creationId="{81EBA384-CC80-F1A0-60E2-E9594ED00DC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79477118" sldId="41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579477118" sldId="418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45:51.758" v="338" actId="404"/>
          <ac:spMkLst>
            <pc:docMk/>
            <pc:sldMk cId="579477118" sldId="418"/>
            <ac:spMk id="3" creationId="{673C67BD-AEE4-05E0-7F38-0E806A78A11E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579477118" sldId="418"/>
            <ac:spMk id="3" creationId="{AD3E6F8B-B5BA-6ADC-B9BB-40F84B206ACD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5" creationId="{B3E6639D-27EF-6498-C2FF-152F8A85BF1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6" creationId="{3FF36379-4DB9-8CAF-7B43-BB91E689691E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7" creationId="{627F3A8B-100C-D322-9CBC-74CCBD82F791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9" creationId="{2F67BD92-10C9-DC47-52F1-C391ECF07CF9}"/>
          </ac:spMkLst>
        </pc:spChg>
        <pc:spChg chg="del mod">
          <ac:chgData name="Soheil Abbasloo" userId="d71572ce-aea6-4a3a-9d7a-c1bc96c12f67" providerId="ADAL" clId="{ED41F9C1-8274-4F08-8693-1523C4FF26CB}" dt="2022-08-10T22:45:31.770" v="325" actId="478"/>
          <ac:spMkLst>
            <pc:docMk/>
            <pc:sldMk cId="579477118" sldId="418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7" creationId="{676A31F0-2FC7-64A0-C82C-A1A18FBD989B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8" creationId="{CF235ABC-091A-6892-CB25-D5D48743596C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9" creationId="{0E8EAAC0-D6A3-A1AA-C43B-1DD80BBC91E6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40" creationId="{C5720D7D-057C-1A15-2BAB-A2CA78C5093C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6" creationId="{5DC2133C-91E6-C0F7-DC3A-8922F528CEF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7" creationId="{C3CF773C-4EE7-630B-31EE-C5C094F0C8A0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8" creationId="{8F630AAA-45DE-7E46-5AD6-5662F0B4708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9" creationId="{3BEF5B74-2D6E-0D43-0409-D229B1F2001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4" creationId="{CDF6D30F-6B77-858C-76DA-FACD9215587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5" creationId="{8E4818BC-5E75-E42F-E655-5DE08144845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6" creationId="{57332535-51E6-31F8-4D1A-9FF94D30C7B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7" creationId="{A1849488-170B-FFA9-1C8B-BC82C32DFB9B}"/>
          </ac:spMkLst>
        </pc:spChg>
        <pc:grpChg chg="add del mod">
          <ac:chgData name="Soheil Abbasloo" userId="d71572ce-aea6-4a3a-9d7a-c1bc96c12f67" providerId="ADAL" clId="{ED41F9C1-8274-4F08-8693-1523C4FF26CB}" dt="2022-08-10T22:46:06.073" v="343"/>
          <ac:grpSpMkLst>
            <pc:docMk/>
            <pc:sldMk cId="579477118" sldId="418"/>
            <ac:grpSpMk id="23" creationId="{E48EC49E-249D-1E13-C57C-CA1CE836A007}"/>
          </ac:grpSpMkLst>
        </pc:grpChg>
        <pc:grpChg chg="del">
          <ac:chgData name="Soheil Abbasloo" userId="d71572ce-aea6-4a3a-9d7a-c1bc96c12f67" providerId="ADAL" clId="{ED41F9C1-8274-4F08-8693-1523C4FF26CB}" dt="2022-08-10T22:45:56.226" v="339" actId="478"/>
          <ac:grpSpMkLst>
            <pc:docMk/>
            <pc:sldMk cId="579477118" sldId="418"/>
            <ac:grpSpMk id="36" creationId="{00000000-0000-0000-0000-000000000000}"/>
          </ac:grpSpMkLst>
        </pc:grpChg>
        <pc:grpChg chg="add mod">
          <ac:chgData name="Soheil Abbasloo" userId="d71572ce-aea6-4a3a-9d7a-c1bc96c12f67" providerId="ADAL" clId="{ED41F9C1-8274-4F08-8693-1523C4FF26CB}" dt="2022-08-10T22:46:08.625" v="345" actId="1076"/>
          <ac:grpSpMkLst>
            <pc:docMk/>
            <pc:sldMk cId="579477118" sldId="418"/>
            <ac:grpSpMk id="45" creationId="{3806899A-41A8-2289-3569-128357D54BFD}"/>
          </ac:grpSpMkLst>
        </pc:grp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1" creationId="{54A42B32-6447-3C30-D404-3B92AC16D9CF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2" creationId="{6561AC9E-C899-69E5-B8BE-49F3AB91B52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4" creationId="{7EF1790A-003A-A0CF-2C71-DDAFDDE7B65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5" creationId="{61EED78B-4453-E358-64E2-AE24200541F3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1" creationId="{36849CF5-B625-602D-6D13-0F36014923C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2" creationId="{20C161D9-CB15-61C9-0E1C-1CA7AC66193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3" creationId="{C0B8E51F-F754-59B1-0AC1-D1ABB3C0E03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4" creationId="{E45C76F3-EFD5-E72B-7E7B-A9A2D7230ECE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0" creationId="{4922B5CC-3C41-1E19-F718-918E211F61D1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1" creationId="{A9E4E400-ADAB-3AD6-3117-5A4308B54DA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2" creationId="{735B8869-7876-7ABF-9CAD-5429B5AA35F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3" creationId="{66C90A69-B365-AD6F-4282-B37C31D25C5B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8" creationId="{CA9BCC28-145B-151F-9BCA-ADB5563F08B6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9" creationId="{E0733223-AAD8-B943-D513-4902CD5DCE4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0" creationId="{86A1E57A-4581-E612-A10F-C95723F8E69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1" creationId="{F1969617-B9F1-C5B9-84A0-F1E85BF57473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9262914" sldId="4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29262914" sldId="419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40.519" v="375" actId="1035"/>
          <ac:spMkLst>
            <pc:docMk/>
            <pc:sldMk cId="929262914" sldId="419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9262914" sldId="419"/>
            <ac:spMk id="10" creationId="{9499C272-CDDA-5B8F-C9BB-8E2B8F48B9E6}"/>
          </ac:spMkLst>
        </pc:spChg>
        <pc:spChg chg="add mod ord">
          <ac:chgData name="Soheil Abbasloo" userId="d71572ce-aea6-4a3a-9d7a-c1bc96c12f67" providerId="ADAL" clId="{ED41F9C1-8274-4F08-8693-1523C4FF26CB}" dt="2022-08-10T22:47:16.485" v="360" actId="14100"/>
          <ac:spMkLst>
            <pc:docMk/>
            <pc:sldMk cId="929262914" sldId="419"/>
            <ac:spMk id="10" creationId="{C357DA36-A59F-0913-746B-97AA600A35AC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6" creationId="{37F04506-9360-044D-6961-44EE2A606F4F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7" creationId="{A2863A81-978E-ABB7-5E03-0AA87C4DFCD2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9" creationId="{D07C9843-8F78-FEB6-892C-45FD64B571DA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1" creationId="{B9202B47-DF80-7579-FE24-9446217427BA}"/>
          </ac:spMkLst>
        </pc:spChg>
        <pc:spChg chg="del mod">
          <ac:chgData name="Soheil Abbasloo" userId="d71572ce-aea6-4a3a-9d7a-c1bc96c12f67" providerId="ADAL" clId="{ED41F9C1-8274-4F08-8693-1523C4FF26CB}" dt="2022-08-10T22:46:32.784" v="347" actId="478"/>
          <ac:spMkLst>
            <pc:docMk/>
            <pc:sldMk cId="929262914" sldId="419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8" creationId="{0CEC384B-3376-48A5-38CA-3D37F4CD360D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9" creationId="{27C9A91C-AFDF-9EB8-C1C4-B2AF098C7FF9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0" creationId="{FBB7A29A-0F20-7CE2-5249-6139436724F5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1" creationId="{665A9AE0-C53A-24A9-04F6-6FDF3EAA6CDB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7" creationId="{B99D4EC6-6AB1-37CF-1637-32CEA146D4A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8" creationId="{3C2E75D1-7118-969E-755B-D5E50F9F5CEC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9" creationId="{797FEA9D-9679-301F-C76B-8E31C25ED7DE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0" creationId="{342B3078-311F-9F9A-37A4-8756DF5E9FC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5" creationId="{BD7AD7E9-1034-F4A3-AF6B-FCA3D688CBF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6" creationId="{B03666F3-7EAD-AB38-2401-D0D39CEFBF83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7" creationId="{591728A4-C7E2-4DA2-AC90-F6EC0F80AA6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8" creationId="{D28E5537-95E0-616A-BE1D-FD2214387FB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4" creationId="{6C935DC9-ABC1-C68B-386F-28EFDFE65474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5" creationId="{98B3CEF9-71C0-330B-695E-21D7C95104E9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6" creationId="{3D396E02-0EB7-C541-8C04-D51C6A6E01F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7" creationId="{6E0B7304-7F7D-0EA0-8967-22211B35081C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2" creationId="{D7836AEF-068D-E167-BAFE-EED435E95CE8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3" creationId="{76EE19A7-CA52-F534-E453-EF25701A2E76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4" creationId="{D6D27375-7047-D9A2-82A0-AACDC76F4A3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5" creationId="{F4C6EC1B-0BC5-75B8-E9EC-4BB06ACD24E0}"/>
          </ac:spMkLst>
        </pc:spChg>
        <pc:grpChg chg="add del mod">
          <ac:chgData name="Soheil Abbasloo" userId="d71572ce-aea6-4a3a-9d7a-c1bc96c12f67" providerId="ADAL" clId="{ED41F9C1-8274-4F08-8693-1523C4FF26CB}" dt="2022-08-10T22:47:29.348" v="364" actId="478"/>
          <ac:grpSpMkLst>
            <pc:docMk/>
            <pc:sldMk cId="929262914" sldId="419"/>
            <ac:grpSpMk id="25" creationId="{16B2D080-987D-902A-A56C-C6D1FE19DA31}"/>
          </ac:grpSpMkLst>
        </pc:grpChg>
        <pc:grpChg chg="del">
          <ac:chgData name="Soheil Abbasloo" userId="d71572ce-aea6-4a3a-9d7a-c1bc96c12f67" providerId="ADAL" clId="{ED41F9C1-8274-4F08-8693-1523C4FF26CB}" dt="2022-08-10T22:47:17.890" v="361" actId="478"/>
          <ac:grpSpMkLst>
            <pc:docMk/>
            <pc:sldMk cId="929262914" sldId="419"/>
            <ac:grpSpMk id="36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7:32.089" v="368"/>
          <ac:grpSpMkLst>
            <pc:docMk/>
            <pc:sldMk cId="929262914" sldId="419"/>
            <ac:grpSpMk id="46" creationId="{E43309EF-5B69-3FDC-8C64-4911D9D3C82F}"/>
          </ac:grpSpMkLst>
        </pc:grpChg>
        <pc:grpChg chg="add mod">
          <ac:chgData name="Soheil Abbasloo" userId="d71572ce-aea6-4a3a-9d7a-c1bc96c12f67" providerId="ADAL" clId="{ED41F9C1-8274-4F08-8693-1523C4FF26CB}" dt="2022-08-10T22:47:35.178" v="370" actId="1076"/>
          <ac:grpSpMkLst>
            <pc:docMk/>
            <pc:sldMk cId="929262914" sldId="419"/>
            <ac:grpSpMk id="63" creationId="{DAEFEDFF-2D7B-B465-6FFE-D0C4B09B4E86}"/>
          </ac:grpSpMkLst>
        </pc:grp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2" creationId="{41AEE9D8-1C82-C8CD-E047-5112EB6F2678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4" creationId="{CEC012A1-79C9-3FEB-4231-730CB25B3164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5" creationId="{3A24D06E-5F39-3E64-D2BD-21B2D1B09571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7" creationId="{86403F19-A4BA-7D62-2126-481B848436FC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2" creationId="{DD6CF7C3-C3D9-4B36-CB34-DAA3E2E00732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3" creationId="{24CC07F9-E6F1-4E38-3677-F3D7E04BA75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4" creationId="{33B59F3D-42FB-E6E2-9A7B-1E660B19708D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5" creationId="{04C9D340-F719-10E7-591E-65317E476783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1" creationId="{6A04EE07-A511-58A9-B687-F9949525BD9B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2" creationId="{34045DEF-7E84-6225-51F1-206CF95BD158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3" creationId="{197B1A4D-788F-DD3F-E4BF-0C5C86FC2142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4" creationId="{1D409C14-0523-9828-11BA-59EABAE385C1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9" creationId="{275E1928-6216-D7FE-0DD2-1A713755F82C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0" creationId="{1F477EDA-5DAE-B026-5F84-586DB71FBF6E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1" creationId="{715F6C45-8512-4AA8-820C-7C6CE27B0BEF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2" creationId="{AA55BD9D-1E6E-475D-4B71-923AFD76A8B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8" creationId="{EA5AA079-8F07-A582-B149-2D4E265293E2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9" creationId="{23E63357-5C56-7DBC-8EC1-66C394C8C398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0" creationId="{4298729D-FB70-5EA9-9C8E-730AB89167E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1" creationId="{8C0F7D6E-FFFF-074F-5193-5EF05D2F6A2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6" creationId="{F18B0431-FB79-52F0-00ED-2DF30C2D54B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7" creationId="{71C5A8EC-4C56-FDB3-9E00-6EC220C4838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8" creationId="{9E4D2955-F28C-FE6D-4C58-8266146B1D15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9" creationId="{814BA8D4-45FE-2905-1660-8EACBB1D67E7}"/>
          </ac:cxnSpMkLst>
        </pc:cxn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9981030" sldId="420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69981030" sldId="420"/>
            <ac:spMk id="2" creationId="{A20A5628-E395-B356-83A2-C8262CF58E31}"/>
          </ac:spMkLst>
        </pc:spChg>
        <pc:spChg chg="add del 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2" creationId="{EAB8F488-0DBB-4981-EF41-887A8944D6C0}"/>
          </ac:spMkLst>
        </pc:spChg>
        <pc:spChg chg="add mod ord">
          <ac:chgData name="Soheil Abbasloo" userId="d71572ce-aea6-4a3a-9d7a-c1bc96c12f67" providerId="ADAL" clId="{ED41F9C1-8274-4F08-8693-1523C4FF26CB}" dt="2022-08-10T22:44:30.349" v="277" actId="12"/>
          <ac:spMkLst>
            <pc:docMk/>
            <pc:sldMk cId="369981030" sldId="420"/>
            <ac:spMk id="3" creationId="{C2756616-786C-9A8D-9D06-9F4C219F5E0C}"/>
          </ac:spMkLst>
        </pc:spChg>
        <pc:spChg chg="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5837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0T22:44:01.096" v="260" actId="478"/>
          <ac:spMkLst>
            <pc:docMk/>
            <pc:sldMk cId="369981030" sldId="420"/>
            <ac:spMk id="9656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95064541" sldId="42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58:06.994" v="491" actId="47"/>
        <pc:sldMkLst>
          <pc:docMk/>
          <pc:sldMk cId="910048962" sldId="42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10048962" sldId="4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29.413" v="440" actId="6549"/>
          <ac:spMkLst>
            <pc:docMk/>
            <pc:sldMk cId="910048962" sldId="422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4094624747" sldId="42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094624747" sldId="423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4094624747" sldId="423"/>
            <ac:spMk id="4" creationId="{6083A285-B488-51EC-83F0-7B66F8EEB631}"/>
          </ac:spMkLst>
        </pc:spChg>
        <pc:spChg chg="add del mod ord">
          <ac:chgData name="Soheil Abbasloo" userId="d71572ce-aea6-4a3a-9d7a-c1bc96c12f67" providerId="ADAL" clId="{ED41F9C1-8274-4F08-8693-1523C4FF26CB}" dt="2022-08-10T22:42:27.910" v="238" actId="478"/>
          <ac:spMkLst>
            <pc:docMk/>
            <pc:sldMk cId="4094624747" sldId="423"/>
            <ac:spMk id="4" creationId="{C289BC12-04D8-88F0-235D-4846814CF24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98507801" sldId="42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598507801" sldId="424"/>
            <ac:spMk id="3" creationId="{3B71D9E4-DF85-DAD0-8302-15C04F8DDA7E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3" creationId="{E136D1CC-AF3F-550E-3E26-5E5E4BE3AE5F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435462095" sldId="42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3" creationId="{5F25159E-426F-9A96-DF60-F1F7BD0342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435462095" sldId="425"/>
            <ac:spMk id="3" creationId="{6EB2C342-9107-702E-7725-3E82CE1E897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378290541" sldId="42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378290541" sldId="426"/>
            <ac:spMk id="3" creationId="{98D8C268-CAF8-3888-3AF9-06822A2D3AE2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3" creationId="{B6F842CA-3671-0CD9-68E6-2F2FB8874E68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4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0T22:50:13.483" v="397" actId="47"/>
        <pc:sldMkLst>
          <pc:docMk/>
          <pc:sldMk cId="868029373" sldId="427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868029373" sldId="427"/>
            <ac:spMk id="2" creationId="{47A90ADD-F2D0-4E0A-2147-0D255A3B955F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2" creationId="{DA18ADDF-B3D5-F811-FD55-0090C2C929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80899" creationId="{00000000-0000-0000-0000-000000000000}"/>
          </ac:spMkLst>
        </pc:spChg>
      </pc:sldChg>
      <pc:sldChg chg="modSp del">
        <pc:chgData name="Soheil Abbasloo" userId="d71572ce-aea6-4a3a-9d7a-c1bc96c12f67" providerId="ADAL" clId="{ED41F9C1-8274-4F08-8693-1523C4FF26CB}" dt="2022-08-12T22:29:24.926" v="6087" actId="47"/>
        <pc:sldMkLst>
          <pc:docMk/>
          <pc:sldMk cId="0" sldId="42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1" creationId="{2431E5CB-7662-ABE3-2518-F75379530A64}"/>
          </ac:spMkLst>
        </pc:spChg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2" creationId="{7A50BA24-DCF5-A868-721A-B9070AC58A18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40.954" v="160" actId="47"/>
        <pc:sldMkLst>
          <pc:docMk/>
          <pc:sldMk cId="1248519644" sldId="43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9:09.810" v="199" actId="47"/>
        <pc:sldMkLst>
          <pc:docMk/>
          <pc:sldMk cId="1828357473" sldId="43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ED41F9C1-8274-4F08-8693-1523C4FF26CB}" dt="2022-08-17T17:35:14.845" v="7045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ED41F9C1-8274-4F08-8693-1523C4FF26CB}" dt="2022-08-17T17:35:14.845" v="7045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addSp delSp modSp new mod modClrScheme chgLayout">
        <pc:chgData name="Soheil Abbasloo" userId="d71572ce-aea6-4a3a-9d7a-c1bc96c12f67" providerId="ADAL" clId="{ED41F9C1-8274-4F08-8693-1523C4FF26CB}" dt="2022-08-17T16:43:38.031" v="6463" actId="404"/>
        <pc:sldMkLst>
          <pc:docMk/>
          <pc:sldMk cId="1007427872" sldId="451"/>
        </pc:sldMkLst>
        <pc:spChg chg="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2" creationId="{158BFBAA-8AFC-3E77-3665-A43B5FC85EDC}"/>
          </ac:spMkLst>
        </pc:spChg>
        <pc:spChg chg="del mod ord">
          <ac:chgData name="Soheil Abbasloo" userId="d71572ce-aea6-4a3a-9d7a-c1bc96c12f67" providerId="ADAL" clId="{ED41F9C1-8274-4F08-8693-1523C4FF26CB}" dt="2022-08-17T16:40:58.653" v="6426" actId="700"/>
          <ac:spMkLst>
            <pc:docMk/>
            <pc:sldMk cId="1007427872" sldId="451"/>
            <ac:spMk id="3" creationId="{9DE744FE-B3D1-D5DD-EC8B-BC451B6073E3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4" creationId="{67A9D05F-50FF-84B3-256A-56F681CA3ADF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5" creationId="{E0D6095F-7961-B03E-F41A-2D2EFCD5F980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6" creationId="{B83DBB85-D6D6-2126-1948-EB3017035E56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7" creationId="{3BFCAFDC-7B51-3A8C-B290-BEA9D8B24AC6}"/>
          </ac:spMkLst>
        </pc:spChg>
        <pc:spChg chg="add mod ord">
          <ac:chgData name="Soheil Abbasloo" userId="d71572ce-aea6-4a3a-9d7a-c1bc96c12f67" providerId="ADAL" clId="{ED41F9C1-8274-4F08-8693-1523C4FF26CB}" dt="2022-08-17T16:43:38.031" v="6463" actId="404"/>
          <ac:spMkLst>
            <pc:docMk/>
            <pc:sldMk cId="1007427872" sldId="451"/>
            <ac:spMk id="8" creationId="{CE7E0B69-BD3F-4C25-8431-DB540D1F149B}"/>
          </ac:spMkLst>
        </pc:spChg>
        <pc:spChg chg="add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9" creationId="{4E42AE49-1E30-6198-6656-A4F2BCA3B52B}"/>
          </ac:spMkLst>
        </pc:spChg>
        <pc:spChg chg="add del">
          <ac:chgData name="Soheil Abbasloo" userId="d71572ce-aea6-4a3a-9d7a-c1bc96c12f67" providerId="ADAL" clId="{ED41F9C1-8274-4F08-8693-1523C4FF26CB}" dt="2022-08-17T16:41:19.185" v="6448" actId="22"/>
          <ac:spMkLst>
            <pc:docMk/>
            <pc:sldMk cId="1007427872" sldId="451"/>
            <ac:spMk id="11" creationId="{0D7BA8ED-DA73-EF4E-B18B-E0787179E836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13.367" v="6279" actId="5793"/>
        <pc:sldMkLst>
          <pc:docMk/>
          <pc:sldMk cId="3671188629" sldId="585"/>
        </pc:sldMkLst>
        <pc:spChg chg="mod ord">
          <ac:chgData name="Soheil Abbasloo" userId="d71572ce-aea6-4a3a-9d7a-c1bc96c12f67" providerId="ADAL" clId="{ED41F9C1-8274-4F08-8693-1523C4FF26CB}" dt="2022-08-17T16:24:14.456" v="6139" actId="255"/>
          <ac:spMkLst>
            <pc:docMk/>
            <pc:sldMk cId="3671188629" sldId="585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13.367" v="6279" actId="5793"/>
          <ac:spMkLst>
            <pc:docMk/>
            <pc:sldMk cId="3671188629" sldId="585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40.421" v="6103" actId="700"/>
          <ac:spMkLst>
            <pc:docMk/>
            <pc:sldMk cId="3671188629" sldId="58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27.207" v="6282" actId="6549"/>
        <pc:sldMkLst>
          <pc:docMk/>
          <pc:sldMk cId="1167374619" sldId="587"/>
        </pc:sldMkLst>
        <pc:spChg chg="mod ord">
          <ac:chgData name="Soheil Abbasloo" userId="d71572ce-aea6-4a3a-9d7a-c1bc96c12f67" providerId="ADAL" clId="{ED41F9C1-8274-4F08-8693-1523C4FF26CB}" dt="2022-08-17T16:28:00.974" v="6276" actId="255"/>
          <ac:spMkLst>
            <pc:docMk/>
            <pc:sldMk cId="1167374619" sldId="587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27.207" v="6282" actId="6549"/>
          <ac:spMkLst>
            <pc:docMk/>
            <pc:sldMk cId="1167374619" sldId="587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167374619" sldId="587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29:55.899" v="6303" actId="313"/>
        <pc:sldMkLst>
          <pc:docMk/>
          <pc:sldMk cId="3972933123" sldId="588"/>
        </pc:sldMkLst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2" creationId="{B3B5BBE9-6C69-C287-2BF2-54B1B172FDB5}"/>
          </ac:spMkLst>
        </pc:spChg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4" creationId="{88DCAB04-5FA7-6A43-30CA-43E2230D247F}"/>
          </ac:spMkLst>
        </pc:spChg>
        <pc:spChg chg="mod">
          <ac:chgData name="Soheil Abbasloo" userId="d71572ce-aea6-4a3a-9d7a-c1bc96c12f67" providerId="ADAL" clId="{ED41F9C1-8274-4F08-8693-1523C4FF26CB}" dt="2022-08-17T16:29:55.899" v="6303" actId="313"/>
          <ac:spMkLst>
            <pc:docMk/>
            <pc:sldMk cId="3972933123" sldId="58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1.863" v="6146" actId="20577"/>
          <ac:spMkLst>
            <pc:docMk/>
            <pc:sldMk cId="3972933123" sldId="588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06.930" v="6181" actId="1076"/>
          <ac:spMkLst>
            <pc:docMk/>
            <pc:sldMk cId="3972933123" sldId="588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2.519" v="6301" actId="313"/>
          <ac:spMkLst>
            <pc:docMk/>
            <pc:sldMk cId="3972933123" sldId="58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28.573" v="6283" actId="313"/>
          <ac:spMkLst>
            <pc:docMk/>
            <pc:sldMk cId="3972933123" sldId="58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9.327" v="6158" actId="20577"/>
          <ac:spMkLst>
            <pc:docMk/>
            <pc:sldMk cId="3972933123" sldId="58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2.405" v="6164" actId="20577"/>
          <ac:spMkLst>
            <pc:docMk/>
            <pc:sldMk cId="3972933123" sldId="58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5.750" v="6170" actId="20577"/>
          <ac:spMkLst>
            <pc:docMk/>
            <pc:sldMk cId="3972933123" sldId="58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5.979" v="6152" actId="20577"/>
          <ac:spMkLst>
            <pc:docMk/>
            <pc:sldMk cId="3972933123" sldId="588"/>
            <ac:spMk id="74804" creationId="{00000000-0000-0000-0000-000000000000}"/>
          </ac:spMkLst>
        </pc:spChg>
        <pc:graphicFrameChg chg="mod modGraphic">
          <ac:chgData name="Soheil Abbasloo" userId="d71572ce-aea6-4a3a-9d7a-c1bc96c12f67" providerId="ADAL" clId="{ED41F9C1-8274-4F08-8693-1523C4FF26CB}" dt="2022-08-17T16:29:55.392" v="6302" actId="313"/>
          <ac:graphicFrameMkLst>
            <pc:docMk/>
            <pc:sldMk cId="3972933123" sldId="588"/>
            <ac:graphicFrameMk id="43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3:59.166" v="6335" actId="5793"/>
        <pc:sldMkLst>
          <pc:docMk/>
          <pc:sldMk cId="2641329988" sldId="59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641329988" sldId="59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3:59.166" v="6335" actId="5793"/>
          <ac:spMkLst>
            <pc:docMk/>
            <pc:sldMk cId="2641329988" sldId="590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67112355" sldId="59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857636285" sldId="59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5:56.759" v="6340" actId="5793"/>
        <pc:sldMkLst>
          <pc:docMk/>
          <pc:sldMk cId="531892156" sldId="59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531892156" sldId="59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5:56.759" v="6340" actId="5793"/>
          <ac:spMkLst>
            <pc:docMk/>
            <pc:sldMk cId="531892156" sldId="59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297572354" sldId="595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6:45.774" v="6254" actId="313"/>
        <pc:sldMkLst>
          <pc:docMk/>
          <pc:sldMk cId="3117962938" sldId="596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117962938" sldId="59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6:45.774" v="6254" actId="313"/>
          <ac:spMkLst>
            <pc:docMk/>
            <pc:sldMk cId="3117962938" sldId="596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86738136" sldId="597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3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7:59.292" v="6343" actId="478"/>
        <pc:sldMkLst>
          <pc:docMk/>
          <pc:sldMk cId="2810563514" sldId="598"/>
        </pc:sldMkLst>
        <pc:spChg chg="mod ord">
          <ac:chgData name="Soheil Abbasloo" userId="d71572ce-aea6-4a3a-9d7a-c1bc96c12f67" providerId="ADAL" clId="{ED41F9C1-8274-4F08-8693-1523C4FF26CB}" dt="2022-08-17T16:37:57.135" v="6342" actId="700"/>
          <ac:spMkLst>
            <pc:docMk/>
            <pc:sldMk cId="2810563514" sldId="598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7:59.292" v="6343" actId="478"/>
          <ac:spMkLst>
            <pc:docMk/>
            <pc:sldMk cId="2810563514" sldId="598"/>
            <ac:spMk id="3" creationId="{264FBDF8-CDFF-05A9-4775-CF081AB2960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1.874" v="6344" actId="478"/>
        <pc:sldMkLst>
          <pc:docMk/>
          <pc:sldMk cId="3310188990" sldId="59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310188990" sldId="59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1.874" v="6344" actId="478"/>
          <ac:spMkLst>
            <pc:docMk/>
            <pc:sldMk cId="3310188990" sldId="599"/>
            <ac:spMk id="3" creationId="{DAA7274F-CC55-EF5A-46ED-0075DB5686B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7.007" v="6345" actId="478"/>
        <pc:sldMkLst>
          <pc:docMk/>
          <pc:sldMk cId="1778742335" sldId="60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78742335" sldId="60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7.007" v="6345" actId="478"/>
          <ac:spMkLst>
            <pc:docMk/>
            <pc:sldMk cId="1778742335" sldId="600"/>
            <ac:spMk id="3" creationId="{DBF79803-C660-58BA-445C-8E21E8C0314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8.967" v="6346" actId="478"/>
        <pc:sldMkLst>
          <pc:docMk/>
          <pc:sldMk cId="3018325089" sldId="60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018325089" sldId="601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8.967" v="6346" actId="478"/>
          <ac:spMkLst>
            <pc:docMk/>
            <pc:sldMk cId="3018325089" sldId="601"/>
            <ac:spMk id="4" creationId="{AEE219CB-7D3C-1D27-6EDC-E8511096B69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18.631" v="6347" actId="478"/>
        <pc:sldMkLst>
          <pc:docMk/>
          <pc:sldMk cId="1289220748" sldId="60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289220748" sldId="602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18.631" v="6347" actId="478"/>
          <ac:spMkLst>
            <pc:docMk/>
            <pc:sldMk cId="1289220748" sldId="602"/>
            <ac:spMk id="3" creationId="{9E93D99E-12D0-B0A6-9F4E-41A307577CE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21.680" v="6348" actId="478"/>
        <pc:sldMkLst>
          <pc:docMk/>
          <pc:sldMk cId="1804994886" sldId="60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804994886" sldId="603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21.680" v="6348" actId="478"/>
          <ac:spMkLst>
            <pc:docMk/>
            <pc:sldMk cId="1804994886" sldId="603"/>
            <ac:spMk id="4" creationId="{AE27160A-1BC0-E62B-096F-B713C5AB7A39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030538923" sldId="60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36.523" v="6332" actId="5793"/>
        <pc:sldMkLst>
          <pc:docMk/>
          <pc:sldMk cId="1046243241" sldId="605"/>
        </pc:sldMkLst>
        <pc:spChg chg="mod ord">
          <ac:chgData name="Soheil Abbasloo" userId="d71572ce-aea6-4a3a-9d7a-c1bc96c12f67" providerId="ADAL" clId="{ED41F9C1-8274-4F08-8693-1523C4FF26CB}" dt="2022-08-17T16:31:36.523" v="6332" actId="5793"/>
          <ac:spMkLst>
            <pc:docMk/>
            <pc:sldMk cId="1046243241" sldId="60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08.139" v="6331" actId="6549"/>
        <pc:sldMkLst>
          <pc:docMk/>
          <pc:sldMk cId="773415661" sldId="606"/>
        </pc:sldMkLst>
        <pc:spChg chg="mod ord">
          <ac:chgData name="Soheil Abbasloo" userId="d71572ce-aea6-4a3a-9d7a-c1bc96c12f67" providerId="ADAL" clId="{ED41F9C1-8274-4F08-8693-1523C4FF26CB}" dt="2022-08-17T16:31:00.407" v="6325" actId="255"/>
          <ac:spMkLst>
            <pc:docMk/>
            <pc:sldMk cId="773415661" sldId="606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1:08.139" v="6331" actId="6549"/>
          <ac:spMkLst>
            <pc:docMk/>
            <pc:sldMk cId="773415661" sldId="606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773415661" sldId="606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0:45.239" v="6324" actId="1076"/>
        <pc:sldMkLst>
          <pc:docMk/>
          <pc:sldMk cId="3931839122" sldId="607"/>
        </pc:sldMkLst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2" creationId="{AFA8E1BC-CB7E-5D76-11E5-C757121A3EF9}"/>
          </ac:spMkLst>
        </pc:spChg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4" creationId="{D876AAA0-0A5D-185D-D76D-5A02BEA24CB2}"/>
          </ac:spMkLst>
        </pc:spChg>
        <pc:spChg chg="mod">
          <ac:chgData name="Soheil Abbasloo" userId="d71572ce-aea6-4a3a-9d7a-c1bc96c12f67" providerId="ADAL" clId="{ED41F9C1-8274-4F08-8693-1523C4FF26CB}" dt="2022-08-17T16:29:57.740" v="6306" actId="313"/>
          <ac:spMkLst>
            <pc:docMk/>
            <pc:sldMk cId="3931839122" sldId="607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45.239" v="6324" actId="1076"/>
          <ac:spMkLst>
            <pc:docMk/>
            <pc:sldMk cId="3931839122" sldId="607"/>
            <ac:spMk id="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03.848" v="6199" actId="313"/>
          <ac:spMkLst>
            <pc:docMk/>
            <pc:sldMk cId="3931839122" sldId="607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6.986" v="6304" actId="313"/>
          <ac:spMkLst>
            <pc:docMk/>
            <pc:sldMk cId="3931839122" sldId="607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0.294" v="6285" actId="313"/>
          <ac:spMkLst>
            <pc:docMk/>
            <pc:sldMk cId="3931839122" sldId="607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102" v="6191" actId="313"/>
          <ac:spMkLst>
            <pc:docMk/>
            <pc:sldMk cId="3931839122" sldId="607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638" v="6192" actId="313"/>
          <ac:spMkLst>
            <pc:docMk/>
            <pc:sldMk cId="3931839122" sldId="607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004" v="6193" actId="313"/>
          <ac:spMkLst>
            <pc:docMk/>
            <pc:sldMk cId="3931839122" sldId="607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518" v="6194" actId="313"/>
          <ac:spMkLst>
            <pc:docMk/>
            <pc:sldMk cId="3931839122" sldId="607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29:58.012" v="6307" actId="313"/>
          <ac:graphicFrameMkLst>
            <pc:docMk/>
            <pc:sldMk cId="3931839122" sldId="607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7.411" v="6305" actId="313"/>
          <ac:graphicFrameMkLst>
            <pc:docMk/>
            <pc:sldMk cId="3931839122" sldId="607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8.782" v="6308" actId="313"/>
          <ac:graphicFrameMkLst>
            <pc:docMk/>
            <pc:sldMk cId="3931839122" sldId="607"/>
            <ac:graphicFrameMk id="44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1:47.316" v="6334" actId="5793"/>
        <pc:sldMkLst>
          <pc:docMk/>
          <pc:sldMk cId="1789214455" sldId="608"/>
        </pc:sldMkLst>
        <pc:spChg chg="mod ord">
          <ac:chgData name="Soheil Abbasloo" userId="d71572ce-aea6-4a3a-9d7a-c1bc96c12f67" providerId="ADAL" clId="{ED41F9C1-8274-4F08-8693-1523C4FF26CB}" dt="2022-08-17T16:31:47.316" v="6334" actId="5793"/>
          <ac:spMkLst>
            <pc:docMk/>
            <pc:sldMk cId="1789214455" sldId="60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3504518619" sldId="60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57956912" sldId="61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5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2.282" v="6475" actId="207"/>
        <pc:sldMkLst>
          <pc:docMk/>
          <pc:sldMk cId="1372016015" sldId="614"/>
        </pc:sldMkLst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2" creationId="{607F0736-1010-574B-BC05-75920CDFBB48}"/>
          </ac:spMkLst>
        </pc:spChg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3" creationId="{CBDF2571-13FF-849F-7EFD-130DDA76C53D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6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8.487" v="6476" actId="207"/>
        <pc:sldMkLst>
          <pc:docMk/>
          <pc:sldMk cId="541555224" sldId="615"/>
        </pc:sldMkLst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2" creationId="{F837CA72-CA98-AC1F-CF83-A8A7289396A8}"/>
          </ac:spMkLst>
        </pc:spChg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3" creationId="{99BC13A4-F732-8E43-A23E-F62ABEFD2218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60" creationId="{00000000-0000-0000-0000-000000000000}"/>
          </ac:spMkLst>
        </pc:spChg>
      </pc:sldChg>
      <pc:sldChg chg="modSp mod modClrScheme modAnim chgLayout">
        <pc:chgData name="Soheil Abbasloo" userId="d71572ce-aea6-4a3a-9d7a-c1bc96c12f67" providerId="ADAL" clId="{ED41F9C1-8274-4F08-8693-1523C4FF26CB}" dt="2022-08-17T16:42:36.693" v="6456" actId="207"/>
        <pc:sldMkLst>
          <pc:docMk/>
          <pc:sldMk cId="2852798299" sldId="616"/>
        </pc:sldMkLst>
        <pc:spChg chg="mod ord">
          <ac:chgData name="Soheil Abbasloo" userId="d71572ce-aea6-4a3a-9d7a-c1bc96c12f67" providerId="ADAL" clId="{ED41F9C1-8274-4F08-8693-1523C4FF26CB}" dt="2022-08-17T16:42:32.458" v="6455" actId="207"/>
          <ac:spMkLst>
            <pc:docMk/>
            <pc:sldMk cId="2852798299" sldId="616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2:36.693" v="6456" actId="207"/>
          <ac:spMkLst>
            <pc:docMk/>
            <pc:sldMk cId="2852798299" sldId="616"/>
            <ac:spMk id="403" creationId="{00000000-0000-0000-0000-000000000000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65185616" sldId="617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1765185616" sldId="617"/>
            <ac:spMk id="2" creationId="{BE1271E5-B108-E9A1-BBD3-4655FA69A198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36661981" sldId="61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2136661981" sldId="618"/>
            <ac:spMk id="2" creationId="{E0DF90D4-35C4-6A7E-215D-1A7713C7B436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0:52.121" v="69" actId="47"/>
        <pc:sldMkLst>
          <pc:docMk/>
          <pc:sldMk cId="58707094" sldId="619"/>
        </pc:sldMkLst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93901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7327999" sldId="6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0T22:30:57.928" v="71" actId="47"/>
        <pc:sldMkLst>
          <pc:docMk/>
          <pc:sldMk cId="2050749804" sldId="620"/>
        </pc:sldMkLst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2050749804" sldId="620"/>
            <ac:spMk id="2" creationId="{9308D836-BBA1-198C-D86A-679DB10AF288}"/>
          </ac:spMkLst>
        </pc:spChg>
        <pc:spChg chg="mod ord">
          <ac:chgData name="Soheil Abbasloo" userId="d71572ce-aea6-4a3a-9d7a-c1bc96c12f67" providerId="ADAL" clId="{ED41F9C1-8274-4F08-8693-1523C4FF26CB}" dt="2022-08-10T22:30:19.022" v="66" actId="27636"/>
          <ac:spMkLst>
            <pc:docMk/>
            <pc:sldMk cId="2050749804" sldId="620"/>
            <ac:spMk id="58375" creationId="{00000000-0000-0000-0000-000000000000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82530684" sldId="620"/>
        </pc:sldMkLst>
        <pc:spChg chg="mod ord">
          <ac:chgData name="Soheil Abbasloo" userId="d71572ce-aea6-4a3a-9d7a-c1bc96c12f67" providerId="ADAL" clId="{ED41F9C1-8274-4F08-8693-1523C4FF26CB}" dt="2022-08-10T22:49:54.507" v="391" actId="700"/>
          <ac:spMkLst>
            <pc:docMk/>
            <pc:sldMk cId="2382530684" sldId="620"/>
            <ac:spMk id="2" creationId="{50DB0EE2-E3FE-2E5C-100D-2DB7C0DBDD2B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3" creationId="{3714E2AC-0B02-B3B6-5B48-3FCB60C308C8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4" creationId="{E0DEE1E4-EB4F-0D43-FCED-80B342CAE49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5" creationId="{2DF157CA-3D12-44F8-689C-D090625F577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" creationId="{7B657D34-ACED-E237-3CFB-4FE230C70D6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" creationId="{B1907AC6-32A3-1647-4CBD-81C4F6C9715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" creationId="{EA336A34-1AAE-56D1-373D-4DDA62C3AE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" creationId="{C958E075-FBC6-C3A7-9DE5-6450311EC1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" creationId="{A53C5F9F-1C14-7D69-8238-8191AEDBB3C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" creationId="{9DA67571-EFF7-86B6-955A-2CEEB91030F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" creationId="{D0BF08E0-12D5-389E-749E-80D13DF98E2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4" creationId="{6AAAECEC-9FAB-006F-BA8D-24BCFEBFB7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5" creationId="{0EE065BB-BB06-F817-3B3D-3F36B2A350A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6" creationId="{9EE49BA9-A583-0AE6-6F5A-E949C632047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7" creationId="{3A38BA6D-94F3-FD29-A514-2C2895815A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8" creationId="{D08D7D55-C573-216A-53DB-6D29A7C9821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9" creationId="{551D91E7-7EBE-01B1-A507-418499B91DB0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0" creationId="{7A90BB42-DEF1-4490-2F46-4D0687996C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1" creationId="{809B81DA-3975-CA70-FBBC-B120BC7284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2" creationId="{38FAFB17-882D-E81B-0B4E-5B17858AAB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3" creationId="{294F4DA7-9A6A-4A2F-1352-6F9A366B95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4" creationId="{C2135EF7-E69B-38BB-A630-B3681954DC2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5" creationId="{36A4A586-3F67-FC29-BE14-D587457C5DA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6" creationId="{F8633F70-AB05-62E6-62BC-3A427FFB98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7" creationId="{F5352975-D536-0B7D-E530-8B448E80F8F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8" creationId="{F8FA8118-E148-2F41-78F8-E630DAF88ED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0" creationId="{8FD57453-DF90-08CD-5555-317A95630FA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1" creationId="{C197C6D2-2EC1-93A5-F0AA-99C983E3A7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2" creationId="{40E8239A-DF50-F062-FF8C-EE35D3D85FE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3" creationId="{39760DFB-595D-85E5-CF5F-AAE5199F63C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4" creationId="{6151C20C-7862-7388-AD4D-A859874929A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5" creationId="{A39ED422-7468-4CCE-8AA3-DE41BBD263F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6" creationId="{D96C61D3-DF27-BC81-D862-2390A4BED39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8" creationId="{8F41A7B4-DAA9-109D-29F0-8DA231F7F51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9" creationId="{9161D6BC-ED3A-7E73-3440-20FC39679F5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0" creationId="{8E560352-479A-9BD4-AB70-145910F80D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1" creationId="{C538C15B-0C1F-5452-587E-44A413205C9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2" creationId="{ECE43DBB-1ED6-0022-BA86-3D83AC29B7A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3" creationId="{0FED82CF-6FBD-747D-EC2A-B323FA385A6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4" creationId="{5D4D85F9-9A2C-8A6F-BE7D-5CF5B2874DE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5" creationId="{C515B699-1E16-1D72-A680-BDE1BB97795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6" creationId="{9197904F-1AC4-96E1-91C3-2DD5D30ABAF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7" creationId="{469DC767-B267-00F1-C39A-A4159F94534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8" creationId="{2352DE5F-7CE8-8DFE-CFCE-13C1D0A4D95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9" creationId="{634347CD-DFD0-DCB8-2993-9C97584BE54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0" creationId="{15F970C8-EF1B-9282-C2B5-ADAF7437DF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1" creationId="{CD60B2D2-DB06-8213-99E5-2728E1B858E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2" creationId="{F490BCCC-5192-53F6-FCF2-7AD5A2F26C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3" creationId="{C30985D9-4EC7-40E9-8FDC-79608127E64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4" creationId="{77F67688-19B4-855C-C5AE-9095F124E79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5" creationId="{8E5C77BD-C6A4-9F76-C1D9-6DA088DC1A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6" creationId="{79576557-8A92-A1E8-7AEF-0F7998076B5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7" creationId="{BE5C56C9-D205-8CD9-59D6-D8F045CF8FC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8" creationId="{652092DF-52AF-CD0C-AF52-A83F7EC5460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9" creationId="{908D0E3B-B900-1E46-F238-79BEC4B569B2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0" creationId="{44486B9F-C12A-53A0-566C-2110D5F3039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1" creationId="{31474B0C-0F91-1D17-88BD-6CE615DA8F0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2" creationId="{C4C65346-9D5C-FD2A-2423-363083284B8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3" creationId="{35927AF8-5F39-5FF5-C0CB-CE3ECF4E9BC4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4" creationId="{FE172D4E-735F-9B8E-BFC7-9C675596BE3B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5" creationId="{8013007D-FE75-7D0B-BF26-2D8782880F6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6" creationId="{FE9521C0-DEFF-86A1-8592-B136E5289E3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0" creationId="{F61F659C-4AE9-4F2B-E978-2A1128512A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1" creationId="{696E675B-6AF0-1E52-DFFD-7902F4C39F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2" creationId="{C6B5106D-4989-810E-09C3-5373F017136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3" creationId="{7E3E6568-3BD1-0DAF-FFAE-9F570AC0691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4" creationId="{FAA8E171-95BC-7FC4-145C-BFA847B31AB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5" creationId="{26972636-6CDD-F0F8-2146-4D0454BCC3E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6" creationId="{1DEB66C5-DBA8-4287-3915-5C1B2CF96D2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7" creationId="{D87B75D1-EFD0-EDBB-5051-5F283AC6E05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8" creationId="{185D046D-2D8F-1CFD-6B69-C67A17866F3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9" creationId="{0533B4ED-1F29-824F-2CB2-A0A64306271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0" creationId="{127B17F9-1A74-C1D6-C614-2E106D6902B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1" creationId="{C98E3340-6D81-84A8-73EA-CFE88FE7A96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2" creationId="{6EE1B4D4-5577-C15D-AC0E-1ED9FBD91F7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3" creationId="{365B701E-8908-A57F-97A8-8FBA04941F4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4" creationId="{9EEF9B63-387E-F29F-40CF-60D20696140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5" creationId="{7BE5B596-672E-5087-EF42-B315352A2B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6" creationId="{5B833B06-532E-231F-5687-D7DAEE5D72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7" creationId="{E06F283A-4BF9-5855-40BE-857E0A3676D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8" creationId="{3084649E-318E-3A22-852C-9FF37FC7C2E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9" creationId="{68D1C2BF-5B1F-B9F3-78FB-1A05F0D25A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0" creationId="{F2EB9212-3041-2A26-FD7B-1DF5A9F780A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1" creationId="{FB46B80E-21A4-D3E7-C12F-B5D00647097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2" creationId="{F913B4B8-72DC-D587-6982-44CF0343D05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3" creationId="{EE51E52B-A082-17FF-1FB2-73FAF11230E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4" creationId="{75D47D30-7D80-AEF6-DF5A-5C3D5E0EF81F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5" creationId="{443D360C-E499-59F5-58AB-356C7BDEBE69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6" creationId="{30404981-C815-1556-577F-6038DAF95A17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7" creationId="{A079B153-89A0-B287-C182-72308D6B6A2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8" creationId="{C0220719-E7C6-2077-F8B8-67B691A1190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0" creationId="{E41B5D95-C165-E20D-8DE3-BA9FB117D0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1" creationId="{657CF091-B39C-C671-ABC1-E9BFE282BD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2" creationId="{8A7C9951-ED59-60AE-2642-EFBB412B7CD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3" creationId="{FEE284DC-3740-C51F-6B7E-FCB09067B11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4" creationId="{737B3C63-44C8-7DB4-D0C7-169AAA6E000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5" creationId="{A2B4F91D-BC8F-B3F0-FDF0-C2A1ADC8C8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6" creationId="{BDBCB960-2B30-2E26-FAE7-F7678724DA1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7" creationId="{DE389E85-8E90-B0F1-E456-92C422D422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8" creationId="{6A538CEA-CB1A-793B-83A8-EEFC653429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9" creationId="{54AF6961-2284-47BF-4B7E-1FEE7BEC461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0" creationId="{F7ADAD64-BFBB-0F13-5D29-474345397C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1" creationId="{ADB31AE8-F1EC-FB66-C7A6-A347D7178D1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2" creationId="{9837A2F4-76BD-292D-6235-A8B51092993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3" creationId="{21E9E49E-CDAE-3A42-D489-2AFFAB3C08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4" creationId="{EF4A4FEC-FA15-1DBB-C165-FC951878EC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5" creationId="{52C72A4C-1091-0843-4A3A-C510F454217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6" creationId="{B4AB44FD-3FA3-1EFF-781D-B63CC283B6E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7" creationId="{FA11C2B8-D74B-EF7A-1E5A-9104E4AA8C8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8" creationId="{660AC016-78C4-3324-85C9-58BED82E600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9" creationId="{3CFFFDFE-F7F9-AAF5-A560-EFACDEAE350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0" creationId="{96342CCC-2A82-1538-CB96-66B47820BBD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1" creationId="{29903C5D-8D1D-FAC0-3D62-C0E26EFFC72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2" creationId="{FC8F4993-1A49-2212-3CF0-A1645CB488B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3" creationId="{D509D06C-2914-0E50-F7A5-2BA80AF9345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4" creationId="{DE4CC1AD-2E1A-1AD5-F2AE-D8AA69A77E00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5" creationId="{33055AEB-56B4-7849-B39A-D53C3E2C5D2D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6" creationId="{FABA1195-236D-4455-88D4-4042EAFEBA0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7" creationId="{31047FA7-A0A6-FAA9-53D4-28CE91A90895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8" creationId="{532A42AB-115A-164A-C16B-BD519907FA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1" creationId="{7DA023B6-266F-D40D-F818-B876041F892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2" creationId="{A1DAC595-336A-E84C-F958-96F154A3377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3" creationId="{72103B0E-F0D5-C5C7-F73C-64D7A47FDA6F}"/>
          </ac:spMkLst>
        </pc:spChg>
        <pc:spChg chg="add mod">
          <ac:chgData name="Soheil Abbasloo" userId="d71572ce-aea6-4a3a-9d7a-c1bc96c12f67" providerId="ADAL" clId="{ED41F9C1-8274-4F08-8693-1523C4FF26CB}" dt="2022-08-10T22:49:58.140" v="392" actId="21"/>
          <ac:spMkLst>
            <pc:docMk/>
            <pc:sldMk cId="2382530684" sldId="620"/>
            <ac:spMk id="134" creationId="{A34A0562-262E-EF73-43C7-CC60064BE83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6" creationId="{1F499C19-828D-30B8-7B8C-FB65B118F62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7" creationId="{07244761-0C86-EF58-147F-41115E1B45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8" creationId="{B2585C0A-9299-0356-DD12-98F40BEC509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9" creationId="{25F90138-B2FC-A9DE-90DE-E06DE103C73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0" creationId="{015AD2CF-5703-4E4B-046A-2409B03AE00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1" creationId="{4DBF5750-C8E4-EDFB-83E2-98FF833B55F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2" creationId="{1CA314C0-8C46-E655-1F76-8B8CB3D9735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3" creationId="{B805D0A3-304F-E750-293E-1C29E4089E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4" creationId="{2775AF82-652E-1BDB-DA8F-BC95D8D86E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5" creationId="{71F439C2-722F-C7DD-479A-818461701B5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6" creationId="{CA48CA96-2F65-F7D8-8A50-6E4C8672B53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7" creationId="{FDA85A73-77F5-191B-0298-80DBFC66C3B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8" creationId="{6B9A6C8A-AF6F-82AD-C5FA-F05D86CF327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9" creationId="{5CD539AD-C750-11C0-EE94-6B9DF44BDB5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0" creationId="{578BFB66-C26C-F57C-740E-BAB6F1E0E02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1" creationId="{763ACF47-1B5F-F3CF-01E2-124D25A9530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2" creationId="{559BE590-CCD3-E297-9753-9B3EDA9B710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3" creationId="{F3B0FDF1-0CE2-646D-90AA-C5881169213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4" creationId="{5AA181DF-E0A2-46EA-51C4-DFED6842AF2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5" creationId="{2790BFB4-EE76-335F-6C41-F929D898403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6" creationId="{D2C56B04-E6BA-323C-1FA0-5CD9BFCE8B1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7" creationId="{BE70E597-5074-44FF-5990-0BCF57568E8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9" creationId="{7080F3F9-3A4A-805B-3B04-C8EC386C10C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0" creationId="{2DF93DC4-B545-A988-C3A7-FB2D854E1C6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1" creationId="{01351C67-0AA4-05AC-C5B6-58D039E0F7A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2" creationId="{F3C4FA76-72D4-C904-4BFF-BC6D8367A9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3" creationId="{5E61BD70-FD21-1D81-C7EB-DF5AB537270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4" creationId="{8B833C1F-A271-F528-7A92-3113892D96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5" creationId="{EE900559-81F4-A2CD-65C8-7FB60EB99AC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7" creationId="{728B7E82-F454-8CBA-1F16-4478EA9949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8" creationId="{70964C50-5EFF-5880-BCAB-B8E5280D90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9" creationId="{C77F5945-90F3-3D57-3784-2E7C2148148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0" creationId="{15076559-5695-6A60-D276-E8B1C127B9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1" creationId="{988A4642-AFEA-E4B4-BA51-C5BC03145ED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2" creationId="{A7C34ECF-F9A8-CD4C-A86D-EAA0D1878FB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3" creationId="{BD40EB1F-A032-E904-7428-40669E15E4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4" creationId="{39E35792-E4B4-267A-9787-C5AA14E2BB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5" creationId="{1663FC7A-1694-EDBC-7BE9-95EDCC1AAEA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6" creationId="{7FCBF18E-6156-01D8-28BB-3C5408C68E9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7" creationId="{A7C03D90-FD07-9A9C-6660-27D39E2159C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8" creationId="{1D3095A7-C67C-B0BB-EF75-5886DF439FC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9" creationId="{F42F1AC5-FB63-E467-352A-AE6BBD2091C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0" creationId="{05453F81-6766-8AB5-E99E-40423500E2E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1" creationId="{596028D2-42C6-2425-DDD2-D462693739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2" creationId="{792DB960-6D14-5309-9AD1-1E7BDFD570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3" creationId="{FBA25E1A-BE20-F454-D58F-05DD176505E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4" creationId="{B037D715-446E-9B26-6728-329E1C49F05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5" creationId="{B192A907-8089-3BBA-C549-2DC0674D133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6" creationId="{E512FB1F-36D9-0B7C-CA30-4448C7A224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7" creationId="{5CA0C3CA-4EE0-559C-DE27-40C6D649D91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8" creationId="{DC417CE7-91EB-8D99-29AA-403A11B22B9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89" creationId="{4466A73B-86B8-EC45-8CA8-BE97BEC73496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0" creationId="{1695A6D2-4A19-F00E-2920-69929977FD9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1" creationId="{93F89FFF-7CC0-6C0D-8C4D-B9CEDD685DE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2" creationId="{7E81F9B5-D7BF-4FFD-2DE0-9C893112D7BE}"/>
          </ac:spMkLst>
        </pc:spChg>
        <pc:spChg chg="add mod">
          <ac:chgData name="Soheil Abbasloo" userId="d71572ce-aea6-4a3a-9d7a-c1bc96c12f67" providerId="ADAL" clId="{ED41F9C1-8274-4F08-8693-1523C4FF26CB}" dt="2022-08-10T22:50:05.294" v="396" actId="1076"/>
          <ac:spMkLst>
            <pc:docMk/>
            <pc:sldMk cId="2382530684" sldId="620"/>
            <ac:spMk id="193" creationId="{5AFA72FD-1575-0203-F425-D0373FD8A01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4" creationId="{1C6C1F09-3FBE-6232-1E52-5760C853BC1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5" creationId="{DEE4FC9A-2B9F-24FC-2F98-824AB2A217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99" creationId="{DE60B65B-9F83-57F0-495D-554F383A87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0" creationId="{074B4A5C-5394-81C8-A39C-CA181C3C272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1" creationId="{FAB3F5CF-DAFE-21E5-F152-9B9C43D4713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2" creationId="{51CC4CC0-E10D-9B1B-8695-21EF45B5BA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3" creationId="{A617F126-997C-F600-09E8-CEBEB067294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4" creationId="{23B667C4-4582-45DA-313A-DF95AD4711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5" creationId="{572FCAC2-E0E6-6304-5453-B8E32940D4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6" creationId="{3B299589-9E78-5C8B-7ACA-FE840135C28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7" creationId="{5E266E43-84A6-A8FD-A447-9AB1F950E4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8" creationId="{6E7D83A1-2441-5DC1-C251-BD5ED95851B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9" creationId="{DCBEC6BE-133E-57FB-0336-59A64D59BB0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0" creationId="{2F5C8BBD-0BAE-E574-620D-71A1633A33E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1" creationId="{033C1F61-D924-A969-1C53-8084482F6A9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2" creationId="{B369A428-50DB-4A30-2427-DAB2CF2871A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3" creationId="{983B0559-6A5D-5E3A-2E41-314A4B9B6E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4" creationId="{FF8DB81B-50F6-CBE5-02DF-367B0C78A6F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5" creationId="{64D221DC-A228-248D-A7E7-1046598EFB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6" creationId="{A5636963-199A-BDFA-53F5-2E7FA3682D1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7" creationId="{BDA71906-ED40-351A-153F-51A4812C7F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8" creationId="{4DF856F3-9E96-8004-B96B-FD578F60DB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9" creationId="{8F783C78-552B-9730-BC84-B6D1FCA5F0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0" creationId="{F2B8AC02-7F6C-3157-BF5E-00C5468B2DC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1" creationId="{4B76EA7A-F57E-167A-012B-DC7F6FF9B048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2" creationId="{CE9B7E32-286C-A35F-30F0-FCCC76F33D39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3" creationId="{F21AEB56-FD2C-50C6-6ABC-9BD89CBDCAB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4" creationId="{79E33106-7564-6D4C-C2AE-5E46D8026C7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5" creationId="{DFC319F0-342F-A128-0BB3-F7A417BDA654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6" creationId="{0E1CE2C2-0436-D1E7-46D1-8E144E638E9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7" creationId="{8E5C44D2-2621-231B-0FC8-B4C08101ED1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9" creationId="{8F291065-9560-AC74-6183-8387235C331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0" creationId="{CB9B7F73-B40F-A6B2-A377-28359DBA8E9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1" creationId="{FA398023-E51E-5F07-4C0D-7C550E9B03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2" creationId="{61CF8C05-FB96-21D7-9F13-BE48CC3626B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3" creationId="{AC12E620-9A1D-C14F-9652-29C000A207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4" creationId="{B62AE68D-6F28-5E88-A953-C5C53F2DD38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5" creationId="{391FE780-CCD1-2376-7AD3-7815B272E84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6" creationId="{4C26636A-19DB-922B-3A79-0175AAA6A26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7" creationId="{653F4A6B-A660-0EC6-1826-EE2B14A5F8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8" creationId="{50FC8786-14BB-1D12-DF27-8A45276626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9" creationId="{2EB7F41D-07E8-82D8-ED07-C7398C76C8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0" creationId="{0CCABE96-F997-7669-3626-B8EB05EF3D4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1" creationId="{F2154760-6584-4638-36AE-1BA1F638A7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2" creationId="{59217E09-5E1D-3E19-150C-B1F4EFC45AC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3" creationId="{4272578B-4529-5973-CEAB-198B5A57267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4" creationId="{98769DC3-6E35-EC49-959C-85A40D192A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5" creationId="{03790153-45AB-C58F-1309-3CB1970337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6" creationId="{7BE13039-7608-9CAC-E776-818080F8B8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7" creationId="{3439F08D-3BA6-1A9E-E5FD-458BC9434B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8" creationId="{ACCB64C7-7B0A-FD8A-36AD-FFC177E5BF3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9" creationId="{6992C297-6F43-40D4-23A0-1D0BC516ED4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50" creationId="{5A32F8AD-284A-F111-BB16-8E774153497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1" creationId="{300B431D-CDCE-2DCD-6DB6-558F9341352D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2" creationId="{EBBF256F-38FE-BA6B-A60B-38AC287BDCD0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3" creationId="{EB7F5D65-18B7-AA64-9161-5A848506CA35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4" creationId="{3BEDAA61-05CA-B3F8-7DB7-4ADD99A7291A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5" creationId="{FC960D98-2C25-5032-E221-AE809311D37B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6" creationId="{2BF6F06E-E615-53F5-B526-E370587178A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7" creationId="{D666161A-328D-C320-9E46-8F0AFB0A4CC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0" creationId="{A6A7879C-4E2E-1B34-7D05-6AC6A1BC313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1" creationId="{641BFD0E-94B2-A43F-B706-6DF5BD224D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2" creationId="{DB54EDF6-3469-8196-A884-416DCFCD377D}"/>
          </ac:spMkLst>
        </pc:spChg>
        <pc:spChg chg="add mod ord">
          <ac:chgData name="Soheil Abbasloo" userId="d71572ce-aea6-4a3a-9d7a-c1bc96c12f67" providerId="ADAL" clId="{ED41F9C1-8274-4F08-8693-1523C4FF26CB}" dt="2022-08-10T22:52:30.943" v="431" actId="255"/>
          <ac:spMkLst>
            <pc:docMk/>
            <pc:sldMk cId="2382530684" sldId="620"/>
            <ac:spMk id="263" creationId="{E8DAF213-775B-0244-CA96-E0771F619058}"/>
          </ac:spMkLst>
        </pc:s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" creationId="{3119B358-90ED-9D1F-5EC4-CC224B0C8B6C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29" creationId="{69A5526F-77C5-FA0C-5911-62A812F6BAF6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37" creationId="{7EB3517E-49AD-C8CB-9B01-262C845EFDED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9" creationId="{9105AB4A-DF2C-0D37-8F1D-A6A79F58EFBF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99" creationId="{4FAA2558-654B-38A0-0B82-402966723250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130" creationId="{D53087D3-5860-B651-D7E9-87383B7E90FF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35" creationId="{F3B7C7FC-E973-9FA2-6F0F-C8F87BD04EE2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58" creationId="{4269B9F2-EF5C-14AB-6C79-2C129682C91E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66" creationId="{44FC1CE4-9BA7-116D-048D-BDB5A84ACD74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98" creationId="{34D955B6-2828-8B9E-B9A1-FADC239FF52C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28" creationId="{625E2287-D300-CCF7-E43D-2FA03833EC85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59" creationId="{DF4F30CE-A5A9-8737-F319-6215333E3957}"/>
          </ac:grpSpMkLst>
        </pc:grp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7" creationId="{5D705BD1-C4F6-9D9D-A409-1EF1E1015394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8" creationId="{031A9318-A36C-BE78-7786-ECC5A3F068FD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129" creationId="{E3664305-9CB2-CF1C-73A3-6DCEE070A1FD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6" creationId="{2A1857E8-6058-FDD7-D2D9-83A9FA6047C0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7" creationId="{34CF669A-0899-847F-0500-C4B7A25996CB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258" creationId="{D54F5D74-C273-A6D3-D9E7-C694C76126DD}"/>
          </ac:cxnSpMkLst>
        </pc:cxnChg>
      </pc:sldChg>
      <pc:sldChg chg="addSp delSp modSp new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98973704" sldId="621"/>
        </pc:sldMkLst>
        <pc:spChg chg="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2" creationId="{0F352690-1878-8627-2DC2-AC4DAFE67749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3" creationId="{57126600-86DC-8E84-716A-32547D5076C2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4" creationId="{3EAE1060-70C1-2F61-83AB-B72C20190391}"/>
          </ac:spMkLst>
        </pc:spChg>
        <pc:spChg chg="add mod ord">
          <ac:chgData name="Soheil Abbasloo" userId="d71572ce-aea6-4a3a-9d7a-c1bc96c12f67" providerId="ADAL" clId="{ED41F9C1-8274-4F08-8693-1523C4FF26CB}" dt="2022-08-10T22:58:37.001" v="495" actId="20577"/>
          <ac:spMkLst>
            <pc:docMk/>
            <pc:sldMk cId="2298973704" sldId="621"/>
            <ac:spMk id="5" creationId="{8E2DBC7D-1DBF-8814-0761-F31385FDF4BC}"/>
          </ac:spMkLst>
        </pc:spChg>
        <pc:spChg chg="add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6" creationId="{57750C5E-4A2C-3F32-D29E-5809692FF9ED}"/>
          </ac:spMkLst>
        </pc:spChg>
      </pc:sldChg>
      <pc:sldChg chg="addSp delSp modSp new del mod delAnim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48753361" sldId="622"/>
        </pc:sldMkLst>
        <pc:spChg chg="mod">
          <ac:chgData name="Soheil Abbasloo" userId="d71572ce-aea6-4a3a-9d7a-c1bc96c12f67" providerId="ADAL" clId="{ED41F9C1-8274-4F08-8693-1523C4FF26CB}" dt="2022-08-12T16:36:26.466" v="533" actId="6549"/>
          <ac:spMkLst>
            <pc:docMk/>
            <pc:sldMk cId="1248753361" sldId="622"/>
            <ac:spMk id="3" creationId="{182F3191-F467-9E4E-B766-D99456B17A57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5" creationId="{3883F5C9-7119-BE2A-D179-8212226B9825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6" creationId="{5F4DBF56-3697-F97D-8CE0-347BF01271D1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8" creationId="{126D0454-2CA2-729E-450A-B3D4DB1973AA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9" creationId="{FAF482E7-A2D3-62EF-030C-98DE383228BF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1" creationId="{03817737-D90B-D246-8B24-20B118780D8A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2" creationId="{93A846A6-6301-F9C4-96C8-B80483712D68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4" creationId="{8AAEE0E4-A8F9-2294-5200-BEB663BE399F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5" creationId="{8967FEAC-28EA-084F-6025-97A30F19B2D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7" creationId="{B5EF9CB7-297F-C50C-55B7-E50B0B5DBF5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8" creationId="{5B2A6278-0C54-6AFE-644A-74FDA2D521A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19" creationId="{256C37C4-E76C-E258-E5AE-F6D04CDF0893}"/>
          </ac:spMkLst>
        </pc:spChg>
        <pc:spChg chg="add del mod">
          <ac:chgData name="Soheil Abbasloo" userId="d71572ce-aea6-4a3a-9d7a-c1bc96c12f67" providerId="ADAL" clId="{ED41F9C1-8274-4F08-8693-1523C4FF26CB}" dt="2022-08-12T16:38:03.312" v="539" actId="478"/>
          <ac:spMkLst>
            <pc:docMk/>
            <pc:sldMk cId="1248753361" sldId="622"/>
            <ac:spMk id="20" creationId="{8F96D0E2-A4BA-E84F-FDFF-1D9A1CFBA2CA}"/>
          </ac:spMkLst>
        </pc:spChg>
        <pc:spChg chg="mod">
          <ac:chgData name="Soheil Abbasloo" userId="d71572ce-aea6-4a3a-9d7a-c1bc96c12f67" providerId="ADAL" clId="{ED41F9C1-8274-4F08-8693-1523C4FF26CB}" dt="2022-08-12T16:39:53.564" v="613" actId="13822"/>
          <ac:spMkLst>
            <pc:docMk/>
            <pc:sldMk cId="1248753361" sldId="622"/>
            <ac:spMk id="24" creationId="{195082BA-658F-70A6-CE5A-5903071C3A16}"/>
          </ac:spMkLst>
        </pc:spChg>
        <pc:spChg chg="mod">
          <ac:chgData name="Soheil Abbasloo" userId="d71572ce-aea6-4a3a-9d7a-c1bc96c12f67" providerId="ADAL" clId="{ED41F9C1-8274-4F08-8693-1523C4FF26CB}" dt="2022-08-12T16:40:05.867" v="615" actId="207"/>
          <ac:spMkLst>
            <pc:docMk/>
            <pc:sldMk cId="1248753361" sldId="622"/>
            <ac:spMk id="25" creationId="{7091CDA4-6D60-1D30-F7B6-FEA375F52D40}"/>
          </ac:spMkLst>
        </pc:spChg>
        <pc:spChg chg="mod">
          <ac:chgData name="Soheil Abbasloo" userId="d71572ce-aea6-4a3a-9d7a-c1bc96c12f67" providerId="ADAL" clId="{ED41F9C1-8274-4F08-8693-1523C4FF26CB}" dt="2022-08-12T16:38:24.267" v="543"/>
          <ac:spMkLst>
            <pc:docMk/>
            <pc:sldMk cId="1248753361" sldId="622"/>
            <ac:spMk id="27" creationId="{9562FA56-0A6C-647F-0EDE-53966CC9F50D}"/>
          </ac:spMkLst>
        </pc:spChg>
        <pc:spChg chg="mod">
          <ac:chgData name="Soheil Abbasloo" userId="d71572ce-aea6-4a3a-9d7a-c1bc96c12f67" providerId="ADAL" clId="{ED41F9C1-8274-4F08-8693-1523C4FF26CB}" dt="2022-08-12T16:38:52.329" v="583" actId="20577"/>
          <ac:spMkLst>
            <pc:docMk/>
            <pc:sldMk cId="1248753361" sldId="622"/>
            <ac:spMk id="28" creationId="{418ED092-0E07-C8A5-FE23-B25F3AD69888}"/>
          </ac:spMkLst>
        </pc:spChg>
        <pc:spChg chg="add del mod">
          <ac:chgData name="Soheil Abbasloo" userId="d71572ce-aea6-4a3a-9d7a-c1bc96c12f67" providerId="ADAL" clId="{ED41F9C1-8274-4F08-8693-1523C4FF26CB}" dt="2022-08-12T16:38:31.110" v="545" actId="478"/>
          <ac:spMkLst>
            <pc:docMk/>
            <pc:sldMk cId="1248753361" sldId="622"/>
            <ac:spMk id="29" creationId="{3EF5402D-76D1-95A1-2D6C-5A97DA311EC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31" creationId="{D2F70E21-D2EC-B086-8CBE-04E4AF217AA2}"/>
          </ac:spMkLst>
        </pc:spChg>
        <pc:spChg chg="add mod">
          <ac:chgData name="Soheil Abbasloo" userId="d71572ce-aea6-4a3a-9d7a-c1bc96c12f67" providerId="ADAL" clId="{ED41F9C1-8274-4F08-8693-1523C4FF26CB}" dt="2022-08-12T20:41:47.689" v="4257" actId="20577"/>
          <ac:spMkLst>
            <pc:docMk/>
            <pc:sldMk cId="1248753361" sldId="622"/>
            <ac:spMk id="36" creationId="{49AA3B5E-A499-9FA1-959C-1BBCD832DA0B}"/>
          </ac:spMkLst>
        </pc:s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4" creationId="{131CC590-A3C6-C0F3-1FDA-A2E68073A9EA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7" creationId="{C92EF6F3-74E0-B088-10CF-473B26200276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0" creationId="{3C104737-7B12-E708-8D64-DFEDCB88315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3" creationId="{79BE1E69-9DCE-3378-E751-EC9078EF2CB1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6" creationId="{71CF6501-472E-5110-BCA3-D757904B598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3" creationId="{52AC6828-784A-8781-9B36-04C2F8B40FC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6" creationId="{E0C4C2B9-671D-1F7D-BE98-90C296263B30}"/>
          </ac:grpSpMkLst>
        </pc:grp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22" creationId="{AE07CED2-3E5E-3A0D-AD40-E047DA1930DF}"/>
          </ac:cxnSpMkLst>
        </pc:cxn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30" creationId="{50EF2BFB-6335-FBEC-71E2-02E85B66971F}"/>
          </ac:cxnSpMkLst>
        </pc:cxnChg>
      </pc:sldChg>
      <pc:sldChg chg="addSp 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0457506" sldId="623"/>
        </pc:sldMkLst>
        <pc:spChg chg="mod">
          <ac:chgData name="Soheil Abbasloo" userId="d71572ce-aea6-4a3a-9d7a-c1bc96c12f67" providerId="ADAL" clId="{ED41F9C1-8274-4F08-8693-1523C4FF26CB}" dt="2022-08-12T17:21:32.240" v="1600" actId="20577"/>
          <ac:spMkLst>
            <pc:docMk/>
            <pc:sldMk cId="310457506" sldId="623"/>
            <ac:spMk id="3" creationId="{11ED3A6F-4AC4-FA81-74DB-CB2A8059F1AE}"/>
          </ac:spMkLst>
        </pc:spChg>
        <pc:spChg chg="mod">
          <ac:chgData name="Soheil Abbasloo" userId="d71572ce-aea6-4a3a-9d7a-c1bc96c12f67" providerId="ADAL" clId="{ED41F9C1-8274-4F08-8693-1523C4FF26CB}" dt="2022-08-12T17:22:38.808" v="1637" actId="20577"/>
          <ac:spMkLst>
            <pc:docMk/>
            <pc:sldMk cId="310457506" sldId="623"/>
            <ac:spMk id="4" creationId="{0D08DC10-195F-C71E-BBDE-E8765B4B971F}"/>
          </ac:spMkLst>
        </pc:spChg>
        <pc:spChg chg="add mod">
          <ac:chgData name="Soheil Abbasloo" userId="d71572ce-aea6-4a3a-9d7a-c1bc96c12f67" providerId="ADAL" clId="{ED41F9C1-8274-4F08-8693-1523C4FF26CB}" dt="2022-08-12T17:23:15.273" v="1648" actId="20577"/>
          <ac:spMkLst>
            <pc:docMk/>
            <pc:sldMk cId="310457506" sldId="623"/>
            <ac:spMk id="5" creationId="{DFA5BA59-58B2-56DD-E6E0-4F35D920C983}"/>
          </ac:spMkLst>
        </pc:spChg>
      </pc:sldChg>
      <pc:sldChg chg="addSp delSp modSp new del mod modAnim">
        <pc:chgData name="Soheil Abbasloo" userId="d71572ce-aea6-4a3a-9d7a-c1bc96c12f67" providerId="ADAL" clId="{ED41F9C1-8274-4F08-8693-1523C4FF26CB}" dt="2022-08-12T16:56:44.562" v="1307" actId="47"/>
        <pc:sldMkLst>
          <pc:docMk/>
          <pc:sldMk cId="4265895061" sldId="623"/>
        </pc:sldMkLst>
        <pc:spChg chg="add del mod">
          <ac:chgData name="Soheil Abbasloo" userId="d71572ce-aea6-4a3a-9d7a-c1bc96c12f67" providerId="ADAL" clId="{ED41F9C1-8274-4F08-8693-1523C4FF26CB}" dt="2022-08-12T16:52:14.463" v="1059" actId="5793"/>
          <ac:spMkLst>
            <pc:docMk/>
            <pc:sldMk cId="4265895061" sldId="623"/>
            <ac:spMk id="3" creationId="{B988CF83-F97B-20D2-3CB4-2F045EB4F001}"/>
          </ac:spMkLst>
        </pc:spChg>
        <pc:spChg chg="add del mod">
          <ac:chgData name="Soheil Abbasloo" userId="d71572ce-aea6-4a3a-9d7a-c1bc96c12f67" providerId="ADAL" clId="{ED41F9C1-8274-4F08-8693-1523C4FF26CB}" dt="2022-08-12T16:47:58.857" v="929"/>
          <ac:spMkLst>
            <pc:docMk/>
            <pc:sldMk cId="4265895061" sldId="623"/>
            <ac:spMk id="4" creationId="{CD525EA2-5F23-71CE-9075-77FA9EC603FD}"/>
          </ac:spMkLst>
        </pc:sp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88194005" sldId="624"/>
        </pc:sldMkLst>
        <pc:spChg chg="add del mod">
          <ac:chgData name="Soheil Abbasloo" userId="d71572ce-aea6-4a3a-9d7a-c1bc96c12f67" providerId="ADAL" clId="{ED41F9C1-8274-4F08-8693-1523C4FF26CB}" dt="2022-08-12T19:16:33.834" v="2674" actId="21"/>
          <ac:spMkLst>
            <pc:docMk/>
            <pc:sldMk cId="3888194005" sldId="624"/>
            <ac:spMk id="2" creationId="{39B615EE-BB02-3E67-2DCF-ADA14E5E4C1D}"/>
          </ac:spMkLst>
        </pc:spChg>
        <pc:spChg chg="mod">
          <ac:chgData name="Soheil Abbasloo" userId="d71572ce-aea6-4a3a-9d7a-c1bc96c12f67" providerId="ADAL" clId="{ED41F9C1-8274-4F08-8693-1523C4FF26CB}" dt="2022-08-12T18:46:12.265" v="1830" actId="207"/>
          <ac:spMkLst>
            <pc:docMk/>
            <pc:sldMk cId="3888194005" sldId="624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9:13:48.155" v="2604" actId="478"/>
          <ac:spMkLst>
            <pc:docMk/>
            <pc:sldMk cId="3888194005" sldId="624"/>
            <ac:spMk id="11" creationId="{593C337C-099B-80D0-4721-71B2A99D3227}"/>
          </ac:spMkLst>
        </pc:spChg>
        <pc:spChg chg="add del mod">
          <ac:chgData name="Soheil Abbasloo" userId="d71572ce-aea6-4a3a-9d7a-c1bc96c12f67" providerId="ADAL" clId="{ED41F9C1-8274-4F08-8693-1523C4FF26CB}" dt="2022-08-12T19:16:46.568" v="2679"/>
          <ac:spMkLst>
            <pc:docMk/>
            <pc:sldMk cId="3888194005" sldId="624"/>
            <ac:spMk id="12" creationId="{91EB64E3-0A0E-539B-B1FC-F1D5283F53A3}"/>
          </ac:spMkLst>
        </pc:spChg>
        <pc:spChg chg="mod">
          <ac:chgData name="Soheil Abbasloo" userId="d71572ce-aea6-4a3a-9d7a-c1bc96c12f67" providerId="ADAL" clId="{ED41F9C1-8274-4F08-8693-1523C4FF26CB}" dt="2022-08-12T18:58:33.312" v="2110"/>
          <ac:spMkLst>
            <pc:docMk/>
            <pc:sldMk cId="3888194005" sldId="624"/>
            <ac:spMk id="43010" creationId="{0EE6D546-F623-246C-C71C-F0E6B33791B0}"/>
          </ac:spMkLst>
        </pc:spChg>
        <pc:picChg chg="mod">
          <ac:chgData name="Soheil Abbasloo" userId="d71572ce-aea6-4a3a-9d7a-c1bc96c12f67" providerId="ADAL" clId="{ED41F9C1-8274-4F08-8693-1523C4FF26CB}" dt="2022-08-12T18:51:04.726" v="1858" actId="1076"/>
          <ac:picMkLst>
            <pc:docMk/>
            <pc:sldMk cId="3888194005" sldId="624"/>
            <ac:picMk id="4" creationId="{E0AC9836-FD0C-3074-C494-58B379726E36}"/>
          </ac:picMkLst>
        </pc:picChg>
        <pc:picChg chg="del mod">
          <ac:chgData name="Soheil Abbasloo" userId="d71572ce-aea6-4a3a-9d7a-c1bc96c12f67" providerId="ADAL" clId="{ED41F9C1-8274-4F08-8693-1523C4FF26CB}" dt="2022-08-12T18:46:31.272" v="1834" actId="478"/>
          <ac:picMkLst>
            <pc:docMk/>
            <pc:sldMk cId="3888194005" sldId="624"/>
            <ac:picMk id="6" creationId="{EDB34A8D-F4E3-9629-E733-28B6F86A00D6}"/>
          </ac:picMkLst>
        </pc:picChg>
        <pc:picChg chg="add del mod">
          <ac:chgData name="Soheil Abbasloo" userId="d71572ce-aea6-4a3a-9d7a-c1bc96c12f67" providerId="ADAL" clId="{ED41F9C1-8274-4F08-8693-1523C4FF26CB}" dt="2022-08-12T18:50:45.599" v="1854" actId="478"/>
          <ac:picMkLst>
            <pc:docMk/>
            <pc:sldMk cId="3888194005" sldId="624"/>
            <ac:picMk id="10" creationId="{0CAC8CC7-A1B4-B89A-C4AF-696173EE4F06}"/>
          </ac:picMkLst>
        </pc:picChg>
        <pc:cxnChg chg="del">
          <ac:chgData name="Soheil Abbasloo" userId="d71572ce-aea6-4a3a-9d7a-c1bc96c12f67" providerId="ADAL" clId="{ED41F9C1-8274-4F08-8693-1523C4FF26CB}" dt="2022-08-12T18:46:14.716" v="1831" actId="478"/>
          <ac:cxnSpMkLst>
            <pc:docMk/>
            <pc:sldMk cId="3888194005" sldId="624"/>
            <ac:cxnSpMk id="8" creationId="{72B2C606-04F2-2CFE-10E2-684DFA099047}"/>
          </ac:cxnSpMkLst>
        </pc:cxnChg>
      </pc:sldChg>
      <pc:sldChg chg="add del">
        <pc:chgData name="Soheil Abbasloo" userId="d71572ce-aea6-4a3a-9d7a-c1bc96c12f67" providerId="ADAL" clId="{ED41F9C1-8274-4F08-8693-1523C4FF26CB}" dt="2022-08-12T18:46:54.216" v="1840" actId="47"/>
        <pc:sldMkLst>
          <pc:docMk/>
          <pc:sldMk cId="2766667209" sldId="625"/>
        </pc:sldMkLst>
      </pc:sldChg>
      <pc:sldChg chg="addSp delSp modSp add del mod">
        <pc:chgData name="Soheil Abbasloo" userId="d71572ce-aea6-4a3a-9d7a-c1bc96c12f67" providerId="ADAL" clId="{ED41F9C1-8274-4F08-8693-1523C4FF26CB}" dt="2022-08-12T18:51:47.355" v="1868" actId="47"/>
        <pc:sldMkLst>
          <pc:docMk/>
          <pc:sldMk cId="3538164178" sldId="626"/>
        </pc:sldMkLst>
        <pc:spChg chg="mod">
          <ac:chgData name="Soheil Abbasloo" userId="d71572ce-aea6-4a3a-9d7a-c1bc96c12f67" providerId="ADAL" clId="{ED41F9C1-8274-4F08-8693-1523C4FF26CB}" dt="2022-08-12T18:47:05.137" v="1841" actId="207"/>
          <ac:spMkLst>
            <pc:docMk/>
            <pc:sldMk cId="3538164178" sldId="626"/>
            <ac:spMk id="9" creationId="{449E11E8-CDC2-B57D-2670-63F2D62100F3}"/>
          </ac:spMkLst>
        </pc:spChg>
        <pc:picChg chg="add del mod modCrop">
          <ac:chgData name="Soheil Abbasloo" userId="d71572ce-aea6-4a3a-9d7a-c1bc96c12f67" providerId="ADAL" clId="{ED41F9C1-8274-4F08-8693-1523C4FF26CB}" dt="2022-08-12T18:51:31.044" v="1863" actId="21"/>
          <ac:picMkLst>
            <pc:docMk/>
            <pc:sldMk cId="3538164178" sldId="626"/>
            <ac:picMk id="3" creationId="{CFCF7D66-0137-88BC-39D1-6BBB4B4E949F}"/>
          </ac:picMkLst>
        </pc:picChg>
        <pc:picChg chg="del mod modCrop">
          <ac:chgData name="Soheil Abbasloo" userId="d71572ce-aea6-4a3a-9d7a-c1bc96c12f67" providerId="ADAL" clId="{ED41F9C1-8274-4F08-8693-1523C4FF26CB}" dt="2022-08-12T18:50:28.936" v="1850" actId="478"/>
          <ac:picMkLst>
            <pc:docMk/>
            <pc:sldMk cId="3538164178" sldId="626"/>
            <ac:picMk id="10" creationId="{0CAC8CC7-A1B4-B89A-C4AF-696173EE4F06}"/>
          </ac:picMkLst>
        </pc:pic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76919859" sldId="627"/>
        </pc:sldMkLst>
        <pc:spChg chg="add del mod">
          <ac:chgData name="Soheil Abbasloo" userId="d71572ce-aea6-4a3a-9d7a-c1bc96c12f67" providerId="ADAL" clId="{ED41F9C1-8274-4F08-8693-1523C4FF26CB}" dt="2022-08-12T19:16:59.259" v="2681" actId="478"/>
          <ac:spMkLst>
            <pc:docMk/>
            <pc:sldMk cId="2676919859" sldId="627"/>
            <ac:spMk id="8" creationId="{DE070598-0BC0-E796-EB84-559BAD143E66}"/>
          </ac:spMkLst>
        </pc:spChg>
        <pc:spChg chg="mod">
          <ac:chgData name="Soheil Abbasloo" userId="d71572ce-aea6-4a3a-9d7a-c1bc96c12f67" providerId="ADAL" clId="{ED41F9C1-8274-4F08-8693-1523C4FF26CB}" dt="2022-08-12T18:52:53.145" v="1881" actId="207"/>
          <ac:spMkLst>
            <pc:docMk/>
            <pc:sldMk cId="2676919859" sldId="627"/>
            <ac:spMk id="9" creationId="{449E11E8-CDC2-B57D-2670-63F2D62100F3}"/>
          </ac:spMkLst>
        </pc:spChg>
        <pc:spChg chg="mod">
          <ac:chgData name="Soheil Abbasloo" userId="d71572ce-aea6-4a3a-9d7a-c1bc96c12f67" providerId="ADAL" clId="{ED41F9C1-8274-4F08-8693-1523C4FF26CB}" dt="2022-08-12T18:58:29.895" v="2109"/>
          <ac:spMkLst>
            <pc:docMk/>
            <pc:sldMk cId="2676919859" sldId="627"/>
            <ac:spMk id="43010" creationId="{0EE6D546-F623-246C-C71C-F0E6B33791B0}"/>
          </ac:spMkLst>
        </pc:spChg>
        <pc:picChg chg="del">
          <ac:chgData name="Soheil Abbasloo" userId="d71572ce-aea6-4a3a-9d7a-c1bc96c12f67" providerId="ADAL" clId="{ED41F9C1-8274-4F08-8693-1523C4FF26CB}" dt="2022-08-12T18:51:50.657" v="1869" actId="478"/>
          <ac:picMkLst>
            <pc:docMk/>
            <pc:sldMk cId="2676919859" sldId="627"/>
            <ac:picMk id="4" creationId="{E0AC9836-FD0C-3074-C494-58B379726E36}"/>
          </ac:picMkLst>
        </pc:picChg>
        <pc:picChg chg="add mod">
          <ac:chgData name="Soheil Abbasloo" userId="d71572ce-aea6-4a3a-9d7a-c1bc96c12f67" providerId="ADAL" clId="{ED41F9C1-8274-4F08-8693-1523C4FF26CB}" dt="2022-08-12T19:15:26.779" v="2637" actId="1076"/>
          <ac:picMkLst>
            <pc:docMk/>
            <pc:sldMk cId="2676919859" sldId="627"/>
            <ac:picMk id="7" creationId="{9B0F3492-AF11-096A-3BA5-3147C9EF0536}"/>
          </ac:picMkLst>
        </pc:picChg>
      </pc:sldChg>
      <pc:sldChg chg="addSp delSp modSp mod modClrScheme chgLayout">
        <pc:chgData name="Soheil Abbasloo" userId="d71572ce-aea6-4a3a-9d7a-c1bc96c12f67" providerId="ADAL" clId="{ED41F9C1-8274-4F08-8693-1523C4FF26CB}" dt="2022-08-17T16:35:39.332" v="6337" actId="700"/>
        <pc:sldMkLst>
          <pc:docMk/>
          <pc:sldMk cId="2797465744" sldId="628"/>
        </pc:sldMkLst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4" creationId="{8E7D3BEE-B4F1-E037-25C5-5AB35E23FE39}"/>
          </ac:spMkLst>
        </pc:spChg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6" creationId="{28F41DE1-C0A4-5A05-B8C2-2106570E3A77}"/>
          </ac:spMkLst>
        </pc:spChg>
        <pc:spChg chg="mod">
          <ac:chgData name="Soheil Abbasloo" userId="d71572ce-aea6-4a3a-9d7a-c1bc96c12f67" providerId="ADAL" clId="{ED41F9C1-8274-4F08-8693-1523C4FF26CB}" dt="2022-08-17T16:30:02.841" v="6316" actId="313"/>
          <ac:spMkLst>
            <pc:docMk/>
            <pc:sldMk cId="2797465744" sldId="62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0.595" v="6233" actId="313"/>
          <ac:spMkLst>
            <pc:docMk/>
            <pc:sldMk cId="2797465744" sldId="628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2.178" v="6314" actId="313"/>
          <ac:spMkLst>
            <pc:docMk/>
            <pc:sldMk cId="2797465744" sldId="62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196" v="6293" actId="313"/>
          <ac:spMkLst>
            <pc:docMk/>
            <pc:sldMk cId="2797465744" sldId="62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153" v="6225" actId="313"/>
          <ac:spMkLst>
            <pc:docMk/>
            <pc:sldMk cId="2797465744" sldId="62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397" v="6226" actId="313"/>
          <ac:spMkLst>
            <pc:docMk/>
            <pc:sldMk cId="2797465744" sldId="62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570" v="6227" actId="313"/>
          <ac:spMkLst>
            <pc:docMk/>
            <pc:sldMk cId="2797465744" sldId="62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798" v="6228" actId="313"/>
          <ac:spMkLst>
            <pc:docMk/>
            <pc:sldMk cId="2797465744" sldId="628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026" v="6317" actId="313"/>
          <ac:graphicFrameMkLst>
            <pc:docMk/>
            <pc:sldMk cId="2797465744" sldId="628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2.608" v="6315" actId="313"/>
          <ac:graphicFrameMkLst>
            <pc:docMk/>
            <pc:sldMk cId="2797465744" sldId="628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3.207" v="6318" actId="313"/>
          <ac:graphicFrameMkLst>
            <pc:docMk/>
            <pc:sldMk cId="2797465744" sldId="628"/>
            <ac:graphicFrameMk id="44" creationId="{00000000-0000-0000-0000-000000000000}"/>
          </ac:graphicFrameMkLst>
        </pc:graphicFrameChg>
      </pc:sldChg>
      <pc:sldChg chg="new del">
        <pc:chgData name="Soheil Abbasloo" userId="d71572ce-aea6-4a3a-9d7a-c1bc96c12f67" providerId="ADAL" clId="{ED41F9C1-8274-4F08-8693-1523C4FF26CB}" dt="2022-08-12T18:54:42.768" v="1884" actId="47"/>
        <pc:sldMkLst>
          <pc:docMk/>
          <pc:sldMk cId="4213199486" sldId="628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5:49.157" v="6338" actId="700"/>
        <pc:sldMkLst>
          <pc:docMk/>
          <pc:sldMk cId="1815081551" sldId="629"/>
        </pc:sldMkLst>
        <pc:spChg chg="mod">
          <ac:chgData name="Soheil Abbasloo" userId="d71572ce-aea6-4a3a-9d7a-c1bc96c12f67" providerId="ADAL" clId="{ED41F9C1-8274-4F08-8693-1523C4FF26CB}" dt="2022-08-17T16:30:04.555" v="6323" actId="313"/>
          <ac:spMkLst>
            <pc:docMk/>
            <pc:sldMk cId="1815081551" sldId="62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4" creationId="{4CDF17A8-1B7F-1412-E697-B9415690270A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5" creationId="{B9068936-5086-E427-A566-3E5DF9804956}"/>
          </ac:spMkLst>
        </pc:spChg>
        <pc:spChg chg="mod">
          <ac:chgData name="Soheil Abbasloo" userId="d71572ce-aea6-4a3a-9d7a-c1bc96c12f67" providerId="ADAL" clId="{ED41F9C1-8274-4F08-8693-1523C4FF26CB}" dt="2022-08-17T16:30:03.753" v="6320" actId="313"/>
          <ac:spMkLst>
            <pc:docMk/>
            <pc:sldMk cId="1815081551" sldId="629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6.226" v="6249" actId="313"/>
          <ac:spMkLst>
            <pc:docMk/>
            <pc:sldMk cId="1815081551" sldId="629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3.406" v="6319" actId="313"/>
          <ac:spMkLst>
            <pc:docMk/>
            <pc:sldMk cId="1815081551" sldId="629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993" v="6297" actId="313"/>
          <ac:spMkLst>
            <pc:docMk/>
            <pc:sldMk cId="1815081551" sldId="629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3.906" v="6241" actId="313"/>
          <ac:spMkLst>
            <pc:docMk/>
            <pc:sldMk cId="1815081551" sldId="629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086" v="6242" actId="313"/>
          <ac:spMkLst>
            <pc:docMk/>
            <pc:sldMk cId="1815081551" sldId="629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639" v="6243" actId="313"/>
          <ac:spMkLst>
            <pc:docMk/>
            <pc:sldMk cId="1815081551" sldId="629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5.038" v="6244" actId="313"/>
          <ac:spMkLst>
            <pc:docMk/>
            <pc:sldMk cId="1815081551" sldId="629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927" v="6321" actId="313"/>
          <ac:graphicFrameMkLst>
            <pc:docMk/>
            <pc:sldMk cId="1815081551" sldId="629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34.128" v="6298" actId="313"/>
          <ac:graphicFrameMkLst>
            <pc:docMk/>
            <pc:sldMk cId="1815081551" sldId="629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4.143" v="6322" actId="313"/>
          <ac:graphicFrameMkLst>
            <pc:docMk/>
            <pc:sldMk cId="1815081551" sldId="629"/>
            <ac:graphicFrameMk id="44" creationId="{00000000-0000-0000-0000-000000000000}"/>
          </ac:graphicFrameMkLst>
        </pc:graphicFrameChg>
      </pc:sldChg>
      <pc:sldChg chg="addSp delSp 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52432546" sldId="629"/>
        </pc:sldMkLst>
        <pc:spChg chg="add mod">
          <ac:chgData name="Soheil Abbasloo" userId="d71572ce-aea6-4a3a-9d7a-c1bc96c12f67" providerId="ADAL" clId="{ED41F9C1-8274-4F08-8693-1523C4FF26CB}" dt="2022-08-12T18:59:12.269" v="2115" actId="207"/>
          <ac:spMkLst>
            <pc:docMk/>
            <pc:sldMk cId="3652432546" sldId="629"/>
            <ac:spMk id="2" creationId="{7F6CC869-FD50-6B7B-0F5A-B0A4B5ADECF1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5" creationId="{B26498B0-BDEC-93EA-50CB-1C6C9A34F6A9}"/>
          </ac:spMkLst>
        </pc:spChg>
        <pc:spChg chg="add mod">
          <ac:chgData name="Soheil Abbasloo" userId="d71572ce-aea6-4a3a-9d7a-c1bc96c12f67" providerId="ADAL" clId="{ED41F9C1-8274-4F08-8693-1523C4FF26CB}" dt="2022-08-12T18:56:20.598" v="1933" actId="14100"/>
          <ac:spMkLst>
            <pc:docMk/>
            <pc:sldMk cId="3652432546" sldId="629"/>
            <ac:spMk id="6" creationId="{119CDDAD-40EA-DB86-F0CA-D50796642C3C}"/>
          </ac:spMkLst>
        </pc:spChg>
        <pc:spChg chg="add mod">
          <ac:chgData name="Soheil Abbasloo" userId="d71572ce-aea6-4a3a-9d7a-c1bc96c12f67" providerId="ADAL" clId="{ED41F9C1-8274-4F08-8693-1523C4FF26CB}" dt="2022-08-12T18:55:46.271" v="1914" actId="13822"/>
          <ac:spMkLst>
            <pc:docMk/>
            <pc:sldMk cId="3652432546" sldId="629"/>
            <ac:spMk id="7" creationId="{FF7E9106-5B6D-68D5-E7A7-D31892E03AA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8" creationId="{A4972A27-6502-AB22-C84C-B9882B32D35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0" creationId="{15ACDD2F-B28A-FC08-0782-C6D9173D5587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1" creationId="{E991057D-7C35-EAFF-B40C-5259D9ADB2EC}"/>
          </ac:spMkLst>
        </pc:spChg>
        <pc:spChg chg="add mod">
          <ac:chgData name="Soheil Abbasloo" userId="d71572ce-aea6-4a3a-9d7a-c1bc96c12f67" providerId="ADAL" clId="{ED41F9C1-8274-4F08-8693-1523C4FF26CB}" dt="2022-08-12T18:59:26.241" v="2122" actId="1038"/>
          <ac:spMkLst>
            <pc:docMk/>
            <pc:sldMk cId="3652432546" sldId="629"/>
            <ac:spMk id="12" creationId="{B8EFF811-FFE9-B773-3AD5-CBD810113081}"/>
          </ac:spMkLst>
        </pc:spChg>
        <pc:spChg chg="add mod">
          <ac:chgData name="Soheil Abbasloo" userId="d71572ce-aea6-4a3a-9d7a-c1bc96c12f67" providerId="ADAL" clId="{ED41F9C1-8274-4F08-8693-1523C4FF26CB}" dt="2022-08-12T18:57:00.078" v="2040" actId="1035"/>
          <ac:spMkLst>
            <pc:docMk/>
            <pc:sldMk cId="3652432546" sldId="629"/>
            <ac:spMk id="13" creationId="{51C00445-B517-569F-5C7A-40005D85DC67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907660000" sldId="63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5" creationId="{00000000-0000-0000-0000-000000000000}"/>
          </ac:spMkLst>
        </pc:spChg>
      </pc:sldChg>
      <pc:sldChg chg="new del">
        <pc:chgData name="Soheil Abbasloo" userId="d71572ce-aea6-4a3a-9d7a-c1bc96c12f67" providerId="ADAL" clId="{ED41F9C1-8274-4F08-8693-1523C4FF26CB}" dt="2022-08-12T19:21:14.151" v="2683" actId="47"/>
        <pc:sldMkLst>
          <pc:docMk/>
          <pc:sldMk cId="1169548985" sldId="630"/>
        </pc:sldMkLst>
      </pc:sldChg>
      <pc:sldChg chg="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5632427" sldId="630"/>
        </pc:sldMkLst>
        <pc:spChg chg="mod">
          <ac:chgData name="Soheil Abbasloo" userId="d71572ce-aea6-4a3a-9d7a-c1bc96c12f67" providerId="ADAL" clId="{ED41F9C1-8274-4F08-8693-1523C4FF26CB}" dt="2022-08-12T19:40:08.319" v="3197" actId="207"/>
          <ac:spMkLst>
            <pc:docMk/>
            <pc:sldMk cId="2325632427" sldId="630"/>
            <ac:spMk id="3" creationId="{9E1D0CE4-35AA-3F2C-4A56-828C8AB8F438}"/>
          </ac:spMkLst>
        </pc:spChg>
        <pc:spChg chg="mod">
          <ac:chgData name="Soheil Abbasloo" userId="d71572ce-aea6-4a3a-9d7a-c1bc96c12f67" providerId="ADAL" clId="{ED41F9C1-8274-4F08-8693-1523C4FF26CB}" dt="2022-08-12T19:33:59.213" v="3127" actId="20577"/>
          <ac:spMkLst>
            <pc:docMk/>
            <pc:sldMk cId="2325632427" sldId="630"/>
            <ac:spMk id="4" creationId="{95EAF990-3A46-5340-EA5D-628413590742}"/>
          </ac:spMkLst>
        </pc:spChg>
      </pc:sldChg>
      <pc:sldChg chg="add del">
        <pc:chgData name="Soheil Abbasloo" userId="d71572ce-aea6-4a3a-9d7a-c1bc96c12f67" providerId="ADAL" clId="{ED41F9C1-8274-4F08-8693-1523C4FF26CB}" dt="2022-08-12T18:54:46.272" v="1886"/>
        <pc:sldMkLst>
          <pc:docMk/>
          <pc:sldMk cId="4133923056" sldId="630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4:39.621" v="6336" actId="700"/>
        <pc:sldMkLst>
          <pc:docMk/>
          <pc:sldMk cId="1538422942" sldId="631"/>
        </pc:sldMkLst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2" creationId="{6747F095-78FE-7DE8-B504-1BC788801CBC}"/>
          </ac:spMkLst>
        </pc:spChg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4" creationId="{3827C96A-45C5-D2CF-6BC3-1FE18C14971F}"/>
          </ac:spMkLst>
        </pc:spChg>
        <pc:spChg chg="mod">
          <ac:chgData name="Soheil Abbasloo" userId="d71572ce-aea6-4a3a-9d7a-c1bc96c12f67" providerId="ADAL" clId="{ED41F9C1-8274-4F08-8693-1523C4FF26CB}" dt="2022-08-17T16:30:00.726" v="6311" actId="313"/>
          <ac:spMkLst>
            <pc:docMk/>
            <pc:sldMk cId="1538422942" sldId="631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6.722" v="6216" actId="313"/>
          <ac:spMkLst>
            <pc:docMk/>
            <pc:sldMk cId="1538422942" sldId="631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9.921" v="6309" actId="313"/>
          <ac:spMkLst>
            <pc:docMk/>
            <pc:sldMk cId="1538422942" sldId="631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2.089" v="6289" actId="313"/>
          <ac:spMkLst>
            <pc:docMk/>
            <pc:sldMk cId="1538422942" sldId="631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121" v="6208" actId="313"/>
          <ac:spMkLst>
            <pc:docMk/>
            <pc:sldMk cId="1538422942" sldId="631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305" v="6209" actId="313"/>
          <ac:spMkLst>
            <pc:docMk/>
            <pc:sldMk cId="1538422942" sldId="631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514" v="6210" actId="313"/>
          <ac:spMkLst>
            <pc:docMk/>
            <pc:sldMk cId="1538422942" sldId="631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824" v="6211" actId="313"/>
          <ac:spMkLst>
            <pc:docMk/>
            <pc:sldMk cId="1538422942" sldId="631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1.226" v="6312" actId="313"/>
          <ac:graphicFrameMkLst>
            <pc:docMk/>
            <pc:sldMk cId="1538422942" sldId="631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0.459" v="6310" actId="313"/>
          <ac:graphicFrameMkLst>
            <pc:docMk/>
            <pc:sldMk cId="1538422942" sldId="631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1.973" v="6313" actId="313"/>
          <ac:graphicFrameMkLst>
            <pc:docMk/>
            <pc:sldMk cId="1538422942" sldId="631"/>
            <ac:graphicFrameMk id="44" creationId="{00000000-0000-0000-0000-000000000000}"/>
          </ac:graphicFrameMkLst>
        </pc:graphicFrameChg>
      </pc:sldChg>
      <pc:sldChg chg="addSp delSp 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323585578" sldId="631"/>
        </pc:sldMkLst>
        <pc:spChg chg="del mod">
          <ac:chgData name="Soheil Abbasloo" userId="d71572ce-aea6-4a3a-9d7a-c1bc96c12f67" providerId="ADAL" clId="{ED41F9C1-8274-4F08-8693-1523C4FF26CB}" dt="2022-08-12T20:02:49.965" v="3635" actId="478"/>
          <ac:spMkLst>
            <pc:docMk/>
            <pc:sldMk cId="3323585578" sldId="631"/>
            <ac:spMk id="3" creationId="{8477CA08-C41D-0544-DE21-A0F131DF49BB}"/>
          </ac:spMkLst>
        </pc:spChg>
        <pc:spChg chg="mod">
          <ac:chgData name="Soheil Abbasloo" userId="d71572ce-aea6-4a3a-9d7a-c1bc96c12f67" providerId="ADAL" clId="{ED41F9C1-8274-4F08-8693-1523C4FF26CB}" dt="2022-08-12T22:30:01.390" v="6092" actId="20577"/>
          <ac:spMkLst>
            <pc:docMk/>
            <pc:sldMk cId="3323585578" sldId="631"/>
            <ac:spMk id="4" creationId="{BF7C6F73-DFD5-6BC6-F04F-3374406F020E}"/>
          </ac:spMkLst>
        </pc:spChg>
        <pc:spChg chg="add mod">
          <ac:chgData name="Soheil Abbasloo" userId="d71572ce-aea6-4a3a-9d7a-c1bc96c12f67" providerId="ADAL" clId="{ED41F9C1-8274-4F08-8693-1523C4FF26CB}" dt="2022-08-12T20:03:24.384" v="3647" actId="1036"/>
          <ac:spMkLst>
            <pc:docMk/>
            <pc:sldMk cId="3323585578" sldId="631"/>
            <ac:spMk id="8" creationId="{819BC1C8-FCCB-A543-9F2C-55AC17C3A4EB}"/>
          </ac:spMkLst>
        </pc:spChg>
        <pc:picChg chg="add mod">
          <ac:chgData name="Soheil Abbasloo" userId="d71572ce-aea6-4a3a-9d7a-c1bc96c12f67" providerId="ADAL" clId="{ED41F9C1-8274-4F08-8693-1523C4FF26CB}" dt="2022-08-12T20:02:48.981" v="3634" actId="1076"/>
          <ac:picMkLst>
            <pc:docMk/>
            <pc:sldMk cId="3323585578" sldId="631"/>
            <ac:picMk id="6" creationId="{2DF3812A-E199-FCD9-A3BA-7A317ACF54FF}"/>
          </ac:picMkLst>
        </pc:picChg>
      </pc:sldChg>
      <pc:sldChg chg="add del">
        <pc:chgData name="Soheil Abbasloo" userId="d71572ce-aea6-4a3a-9d7a-c1bc96c12f67" providerId="ADAL" clId="{ED41F9C1-8274-4F08-8693-1523C4FF26CB}" dt="2022-08-17T18:44:30.170" v="7056"/>
        <pc:sldMkLst>
          <pc:docMk/>
          <pc:sldMk cId="1361840119" sldId="632"/>
        </pc:sldMkLst>
      </pc:sldChg>
      <pc:sldChg chg="new del">
        <pc:chgData name="Soheil Abbasloo" userId="d71572ce-aea6-4a3a-9d7a-c1bc96c12f67" providerId="ADAL" clId="{ED41F9C1-8274-4F08-8693-1523C4FF26CB}" dt="2022-08-12T20:42:04.325" v="4264" actId="47"/>
        <pc:sldMkLst>
          <pc:docMk/>
          <pc:sldMk cId="2439036134" sldId="632"/>
        </pc:sldMkLst>
      </pc:sldChg>
      <pc:sldChg chg="add del">
        <pc:chgData name="Soheil Abbasloo" userId="d71572ce-aea6-4a3a-9d7a-c1bc96c12f67" providerId="ADAL" clId="{ED41F9C1-8274-4F08-8693-1523C4FF26CB}" dt="2022-08-17T18:44:32.086" v="7058"/>
        <pc:sldMkLst>
          <pc:docMk/>
          <pc:sldMk cId="3128765366" sldId="632"/>
        </pc:sldMkLst>
      </pc:sldChg>
      <pc:sldChg chg="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72606953" sldId="633"/>
        </pc:sldMkLst>
        <pc:spChg chg="mod">
          <ac:chgData name="Soheil Abbasloo" userId="d71572ce-aea6-4a3a-9d7a-c1bc96c12f67" providerId="ADAL" clId="{ED41F9C1-8274-4F08-8693-1523C4FF26CB}" dt="2022-08-12T20:10:13.457" v="3817" actId="1076"/>
          <ac:spMkLst>
            <pc:docMk/>
            <pc:sldMk cId="1572606953" sldId="633"/>
            <ac:spMk id="3" creationId="{F42D1391-A3A6-10AD-30F8-A1B972126FC4}"/>
          </ac:spMkLst>
        </pc:spChg>
        <pc:spChg chg="mod">
          <ac:chgData name="Soheil Abbasloo" userId="d71572ce-aea6-4a3a-9d7a-c1bc96c12f67" providerId="ADAL" clId="{ED41F9C1-8274-4F08-8693-1523C4FF26CB}" dt="2022-08-12T20:09:01.396" v="3752" actId="20577"/>
          <ac:spMkLst>
            <pc:docMk/>
            <pc:sldMk cId="1572606953" sldId="633"/>
            <ac:spMk id="4" creationId="{8C060AC9-2037-252B-540A-502642D69038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452871104" sldId="634"/>
        </pc:sldMkLst>
        <pc:spChg chg="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2" creationId="{AC0ED678-5372-F7EA-3FFC-F813BA907204}"/>
          </ac:spMkLst>
        </pc:spChg>
        <pc:spChg chg="del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3" creationId="{E4ECE01A-D177-DFE8-6BC6-32A5FE9F9B8D}"/>
          </ac:spMkLst>
        </pc:spChg>
        <pc:spChg chg="del 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4" creationId="{074B8D02-07DB-46DB-7AEC-074128F36273}"/>
          </ac:spMkLst>
        </pc:spChg>
        <pc:spChg chg="add del mod ord">
          <ac:chgData name="Soheil Abbasloo" userId="d71572ce-aea6-4a3a-9d7a-c1bc96c12f67" providerId="ADAL" clId="{ED41F9C1-8274-4F08-8693-1523C4FF26CB}" dt="2022-08-12T20:17:05.338" v="3827" actId="478"/>
          <ac:spMkLst>
            <pc:docMk/>
            <pc:sldMk cId="3452871104" sldId="634"/>
            <ac:spMk id="5" creationId="{E3EAB198-CFFC-1B79-CCBE-7964EECF2A42}"/>
          </ac:spMkLst>
        </pc:spChg>
        <pc:spChg chg="add mod">
          <ac:chgData name="Soheil Abbasloo" userId="d71572ce-aea6-4a3a-9d7a-c1bc96c12f67" providerId="ADAL" clId="{ED41F9C1-8274-4F08-8693-1523C4FF26CB}" dt="2022-08-12T20:31:38.822" v="4078" actId="1076"/>
          <ac:spMkLst>
            <pc:docMk/>
            <pc:sldMk cId="3452871104" sldId="634"/>
            <ac:spMk id="8" creationId="{278DE515-3C01-A06F-DC17-581A682D0B21}"/>
          </ac:spMkLst>
        </pc:spChg>
        <pc:spChg chg="add del mod">
          <ac:chgData name="Soheil Abbasloo" userId="d71572ce-aea6-4a3a-9d7a-c1bc96c12f67" providerId="ADAL" clId="{ED41F9C1-8274-4F08-8693-1523C4FF26CB}" dt="2022-08-12T20:26:10.009" v="3891" actId="478"/>
          <ac:spMkLst>
            <pc:docMk/>
            <pc:sldMk cId="3452871104" sldId="634"/>
            <ac:spMk id="11" creationId="{76B07C0D-AE71-2B5C-A82C-78E4E01487E4}"/>
          </ac:spMkLst>
        </pc:spChg>
        <pc:spChg chg="add del mod">
          <ac:chgData name="Soheil Abbasloo" userId="d71572ce-aea6-4a3a-9d7a-c1bc96c12f67" providerId="ADAL" clId="{ED41F9C1-8274-4F08-8693-1523C4FF26CB}" dt="2022-08-12T20:25:06.448" v="3872"/>
          <ac:spMkLst>
            <pc:docMk/>
            <pc:sldMk cId="3452871104" sldId="634"/>
            <ac:spMk id="12" creationId="{B9AE8D6B-1AB1-33BF-39DA-775BCF1DCDF5}"/>
          </ac:spMkLst>
        </pc:spChg>
        <pc:spChg chg="add mod">
          <ac:chgData name="Soheil Abbasloo" userId="d71572ce-aea6-4a3a-9d7a-c1bc96c12f67" providerId="ADAL" clId="{ED41F9C1-8274-4F08-8693-1523C4FF26CB}" dt="2022-08-12T20:32:32.116" v="4165" actId="1035"/>
          <ac:spMkLst>
            <pc:docMk/>
            <pc:sldMk cId="3452871104" sldId="634"/>
            <ac:spMk id="20" creationId="{3AF6B19D-295F-E083-BD4F-32BB05F858CA}"/>
          </ac:spMkLst>
        </pc:spChg>
        <pc:spChg chg="add del mod">
          <ac:chgData name="Soheil Abbasloo" userId="d71572ce-aea6-4a3a-9d7a-c1bc96c12f67" providerId="ADAL" clId="{ED41F9C1-8274-4F08-8693-1523C4FF26CB}" dt="2022-08-12T20:30:01.131" v="3945" actId="478"/>
          <ac:spMkLst>
            <pc:docMk/>
            <pc:sldMk cId="3452871104" sldId="634"/>
            <ac:spMk id="21" creationId="{23DF6874-B4FD-D9EE-B693-D91D0CDEB7F2}"/>
          </ac:spMkLst>
        </pc:spChg>
        <pc:spChg chg="add mod">
          <ac:chgData name="Soheil Abbasloo" userId="d71572ce-aea6-4a3a-9d7a-c1bc96c12f67" providerId="ADAL" clId="{ED41F9C1-8274-4F08-8693-1523C4FF26CB}" dt="2022-08-12T20:37:03.290" v="4213" actId="14100"/>
          <ac:spMkLst>
            <pc:docMk/>
            <pc:sldMk cId="3452871104" sldId="634"/>
            <ac:spMk id="36" creationId="{FFA76097-EC6D-328E-0428-C80C11C6D061}"/>
          </ac:spMkLst>
        </pc:spChg>
        <pc:spChg chg="add mod">
          <ac:chgData name="Soheil Abbasloo" userId="d71572ce-aea6-4a3a-9d7a-c1bc96c12f67" providerId="ADAL" clId="{ED41F9C1-8274-4F08-8693-1523C4FF26CB}" dt="2022-08-12T20:38:28.918" v="4234" actId="207"/>
          <ac:spMkLst>
            <pc:docMk/>
            <pc:sldMk cId="3452871104" sldId="634"/>
            <ac:spMk id="38" creationId="{F2A793E1-B192-F0CA-9953-17348F7D99CC}"/>
          </ac:spMkLst>
        </pc:spChg>
        <pc:grpChg chg="add mod">
          <ac:chgData name="Soheil Abbasloo" userId="d71572ce-aea6-4a3a-9d7a-c1bc96c12f67" providerId="ADAL" clId="{ED41F9C1-8274-4F08-8693-1523C4FF26CB}" dt="2022-08-12T20:32:32.116" v="4165" actId="1035"/>
          <ac:grpSpMkLst>
            <pc:docMk/>
            <pc:sldMk cId="3452871104" sldId="634"/>
            <ac:grpSpMk id="19" creationId="{BFD3EC1D-D444-CDFA-9132-256498705569}"/>
          </ac:grpSpMkLst>
        </pc:grpChg>
        <pc:picChg chg="add mod modCrop">
          <ac:chgData name="Soheil Abbasloo" userId="d71572ce-aea6-4a3a-9d7a-c1bc96c12f67" providerId="ADAL" clId="{ED41F9C1-8274-4F08-8693-1523C4FF26CB}" dt="2022-08-12T20:31:32.423" v="4077" actId="1076"/>
          <ac:picMkLst>
            <pc:docMk/>
            <pc:sldMk cId="3452871104" sldId="634"/>
            <ac:picMk id="7" creationId="{7D24FD4E-2DF4-55CA-A787-7994CECD4D3F}"/>
          </ac:picMkLst>
        </pc:picChg>
        <pc:picChg chg="add del">
          <ac:chgData name="Soheil Abbasloo" userId="d71572ce-aea6-4a3a-9d7a-c1bc96c12f67" providerId="ADAL" clId="{ED41F9C1-8274-4F08-8693-1523C4FF26CB}" dt="2022-08-12T20:25:06.444" v="3870" actId="478"/>
          <ac:picMkLst>
            <pc:docMk/>
            <pc:sldMk cId="3452871104" sldId="634"/>
            <ac:picMk id="10" creationId="{C2CAD4A4-C276-89CD-D651-2E776C7D6503}"/>
          </ac:picMkLst>
        </pc:picChg>
        <pc:picChg chg="add mod modCrop">
          <ac:chgData name="Soheil Abbasloo" userId="d71572ce-aea6-4a3a-9d7a-c1bc96c12f67" providerId="ADAL" clId="{ED41F9C1-8274-4F08-8693-1523C4FF26CB}" dt="2022-08-12T20:29:42.649" v="3935" actId="164"/>
          <ac:picMkLst>
            <pc:docMk/>
            <pc:sldMk cId="3452871104" sldId="634"/>
            <ac:picMk id="14" creationId="{C3C4E441-8793-B790-74C3-02807F77EB37}"/>
          </ac:picMkLst>
        </pc:picChg>
        <pc:picChg chg="add mod">
          <ac:chgData name="Soheil Abbasloo" userId="d71572ce-aea6-4a3a-9d7a-c1bc96c12f67" providerId="ADAL" clId="{ED41F9C1-8274-4F08-8693-1523C4FF26CB}" dt="2022-08-12T20:35:17.043" v="4181" actId="1076"/>
          <ac:picMkLst>
            <pc:docMk/>
            <pc:sldMk cId="3452871104" sldId="634"/>
            <ac:picMk id="23" creationId="{B08DE1E0-D265-38EA-17AC-883CBF57B484}"/>
          </ac:picMkLst>
        </pc:picChg>
        <pc:cxnChg chg="add mod">
          <ac:chgData name="Soheil Abbasloo" userId="d71572ce-aea6-4a3a-9d7a-c1bc96c12f67" providerId="ADAL" clId="{ED41F9C1-8274-4F08-8693-1523C4FF26CB}" dt="2022-08-12T20:32:25.443" v="4133" actId="1035"/>
          <ac:cxnSpMkLst>
            <pc:docMk/>
            <pc:sldMk cId="3452871104" sldId="634"/>
            <ac:cxnSpMk id="16" creationId="{659DD90C-B96E-7C30-89A5-FCD7FC252D22}"/>
          </ac:cxnSpMkLst>
        </pc:cxnChg>
        <pc:cxnChg chg="add mod">
          <ac:chgData name="Soheil Abbasloo" userId="d71572ce-aea6-4a3a-9d7a-c1bc96c12f67" providerId="ADAL" clId="{ED41F9C1-8274-4F08-8693-1523C4FF26CB}" dt="2022-08-12T20:35:04.227" v="4174" actId="14100"/>
          <ac:cxnSpMkLst>
            <pc:docMk/>
            <pc:sldMk cId="3452871104" sldId="634"/>
            <ac:cxnSpMk id="24" creationId="{047BEBE1-45AF-A67E-E1F0-EF5DFAFB6FA0}"/>
          </ac:cxnSpMkLst>
        </pc:cxnChg>
        <pc:cxnChg chg="add mod">
          <ac:chgData name="Soheil Abbasloo" userId="d71572ce-aea6-4a3a-9d7a-c1bc96c12f67" providerId="ADAL" clId="{ED41F9C1-8274-4F08-8693-1523C4FF26CB}" dt="2022-08-12T20:35:17.043" v="4181" actId="1076"/>
          <ac:cxnSpMkLst>
            <pc:docMk/>
            <pc:sldMk cId="3452871104" sldId="634"/>
            <ac:cxnSpMk id="26" creationId="{627EEC1D-84C5-62A8-31D4-F8C11F388476}"/>
          </ac:cxnSpMkLst>
        </pc:cxnChg>
        <pc:cxnChg chg="add mod">
          <ac:chgData name="Soheil Abbasloo" userId="d71572ce-aea6-4a3a-9d7a-c1bc96c12f67" providerId="ADAL" clId="{ED41F9C1-8274-4F08-8693-1523C4FF26CB}" dt="2022-08-12T20:35:35.061" v="4185" actId="14100"/>
          <ac:cxnSpMkLst>
            <pc:docMk/>
            <pc:sldMk cId="3452871104" sldId="634"/>
            <ac:cxnSpMk id="29" creationId="{7C575C7F-2E0E-A166-212C-1F151066C10D}"/>
          </ac:cxnSpMkLst>
        </pc:cxn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6119110" sldId="635"/>
        </pc:sldMkLst>
        <pc:spChg chg="add del mod">
          <ac:chgData name="Soheil Abbasloo" userId="d71572ce-aea6-4a3a-9d7a-c1bc96c12f67" providerId="ADAL" clId="{ED41F9C1-8274-4F08-8693-1523C4FF26CB}" dt="2022-08-12T21:34:37.132" v="5276" actId="478"/>
          <ac:spMkLst>
            <pc:docMk/>
            <pc:sldMk cId="2546119110" sldId="635"/>
            <ac:spMk id="2" creationId="{19BCCB48-44D1-2EFB-306B-926AD97D33FB}"/>
          </ac:spMkLst>
        </pc:spChg>
        <pc:spChg chg="add del">
          <ac:chgData name="Soheil Abbasloo" userId="d71572ce-aea6-4a3a-9d7a-c1bc96c12f67" providerId="ADAL" clId="{ED41F9C1-8274-4F08-8693-1523C4FF26CB}" dt="2022-08-12T21:37:02.108" v="5278" actId="478"/>
          <ac:spMkLst>
            <pc:docMk/>
            <pc:sldMk cId="2546119110" sldId="635"/>
            <ac:spMk id="3" creationId="{73E7582E-7105-286B-1FBD-C259DEBF4864}"/>
          </ac:spMkLst>
        </pc:spChg>
        <pc:spChg chg="add del mod">
          <ac:chgData name="Soheil Abbasloo" userId="d71572ce-aea6-4a3a-9d7a-c1bc96c12f67" providerId="ADAL" clId="{ED41F9C1-8274-4F08-8693-1523C4FF26CB}" dt="2022-08-12T21:37:22.682" v="5281" actId="478"/>
          <ac:spMkLst>
            <pc:docMk/>
            <pc:sldMk cId="2546119110" sldId="635"/>
            <ac:spMk id="4" creationId="{D06A8543-32E0-6942-8E6E-018CBD1B4C13}"/>
          </ac:spMkLst>
        </pc:spChg>
        <pc:spChg chg="add mod">
          <ac:chgData name="Soheil Abbasloo" userId="d71572ce-aea6-4a3a-9d7a-c1bc96c12f67" providerId="ADAL" clId="{ED41F9C1-8274-4F08-8693-1523C4FF26CB}" dt="2022-08-12T21:37:54.104" v="5288" actId="1076"/>
          <ac:spMkLst>
            <pc:docMk/>
            <pc:sldMk cId="2546119110" sldId="635"/>
            <ac:spMk id="5" creationId="{BB324F35-3950-9982-38CD-4CF564BF2554}"/>
          </ac:spMkLst>
        </pc:spChg>
        <pc:spChg chg="mod">
          <ac:chgData name="Soheil Abbasloo" userId="d71572ce-aea6-4a3a-9d7a-c1bc96c12f67" providerId="ADAL" clId="{ED41F9C1-8274-4F08-8693-1523C4FF26CB}" dt="2022-08-12T21:33:55.706" v="5270" actId="404"/>
          <ac:spMkLst>
            <pc:docMk/>
            <pc:sldMk cId="2546119110" sldId="635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34:14.882" v="5272" actId="207"/>
          <ac:graphicFrameMkLst>
            <pc:docMk/>
            <pc:sldMk cId="2546119110" sldId="635"/>
            <ac:graphicFrameMk id="42" creationId="{8EF833B3-58E0-C947-0D99-3EEBC58897AB}"/>
          </ac:graphicFrameMkLst>
        </pc:graphicFrame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92419436" sldId="636"/>
        </pc:sldMkLst>
        <pc:spChg chg="del">
          <ac:chgData name="Soheil Abbasloo" userId="d71572ce-aea6-4a3a-9d7a-c1bc96c12f67" providerId="ADAL" clId="{ED41F9C1-8274-4F08-8693-1523C4FF26CB}" dt="2022-08-12T21:44:30.976" v="5337" actId="478"/>
          <ac:spMkLst>
            <pc:docMk/>
            <pc:sldMk cId="1292419436" sldId="636"/>
            <ac:spMk id="5" creationId="{BB324F35-3950-9982-38CD-4CF564BF2554}"/>
          </ac:spMkLst>
        </pc:spChg>
        <pc:spChg chg="add mod">
          <ac:chgData name="Soheil Abbasloo" userId="d71572ce-aea6-4a3a-9d7a-c1bc96c12f67" providerId="ADAL" clId="{ED41F9C1-8274-4F08-8693-1523C4FF26CB}" dt="2022-08-12T21:46:50.463" v="5427" actId="1582"/>
          <ac:spMkLst>
            <pc:docMk/>
            <pc:sldMk cId="1292419436" sldId="636"/>
            <ac:spMk id="10" creationId="{B0ECD112-9508-0DC1-D553-84C615AF306E}"/>
          </ac:spMkLst>
        </pc:spChg>
        <pc:spChg chg="mod">
          <ac:chgData name="Soheil Abbasloo" userId="d71572ce-aea6-4a3a-9d7a-c1bc96c12f67" providerId="ADAL" clId="{ED41F9C1-8274-4F08-8693-1523C4FF26CB}" dt="2022-08-12T21:47:11.167" v="5430"/>
          <ac:spMkLst>
            <pc:docMk/>
            <pc:sldMk cId="1292419436" sldId="636"/>
            <ac:spMk id="78850" creationId="{D7324D57-5CF8-1378-F09A-99ABE47705F9}"/>
          </ac:spMkLst>
        </pc:spChg>
        <pc:spChg chg="mod">
          <ac:chgData name="Soheil Abbasloo" userId="d71572ce-aea6-4a3a-9d7a-c1bc96c12f67" providerId="ADAL" clId="{ED41F9C1-8274-4F08-8693-1523C4FF26CB}" dt="2022-08-12T21:44:20.680" v="5335" actId="20577"/>
          <ac:spMkLst>
            <pc:docMk/>
            <pc:sldMk cId="1292419436" sldId="636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44:53.979" v="5340" actId="113"/>
          <ac:graphicFrameMkLst>
            <pc:docMk/>
            <pc:sldMk cId="1292419436" sldId="636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45:18.605" v="5343" actId="478"/>
          <ac:cxnSpMkLst>
            <pc:docMk/>
            <pc:sldMk cId="1292419436" sldId="636"/>
            <ac:cxnSpMk id="3" creationId="{2CFBFC9D-78CB-758F-1DB7-70A8BB118C87}"/>
          </ac:cxnSpMkLst>
        </pc:cxnChg>
        <pc:cxnChg chg="add del mod">
          <ac:chgData name="Soheil Abbasloo" userId="d71572ce-aea6-4a3a-9d7a-c1bc96c12f67" providerId="ADAL" clId="{ED41F9C1-8274-4F08-8693-1523C4FF26CB}" dt="2022-08-12T21:46:01.610" v="5416" actId="478"/>
          <ac:cxnSpMkLst>
            <pc:docMk/>
            <pc:sldMk cId="1292419436" sldId="636"/>
            <ac:cxnSpMk id="32" creationId="{190C46E9-7A2E-BC1D-BEB1-2557A695A27B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37"/>
        </pc:sldMkLst>
        <pc:spChg chg="add del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2" creationId="{8A78CF8F-50F5-C7BC-5F57-D4E088EDF861}"/>
          </ac:spMkLst>
        </pc:spChg>
        <pc:spChg chg="add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3" creationId="{4CC887D2-77AB-41F4-CBBE-0B6D8CDB9550}"/>
          </ac:spMkLst>
        </pc:spChg>
        <pc:spChg chg="del 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7"/>
            <ac:spMk id="6" creationId="{ABF1D734-C09C-2039-6A03-B178293BC2B8}"/>
          </ac:spMkLst>
        </pc:spChg>
        <pc:spChg chg="mod ord">
          <ac:chgData name="Soheil Abbasloo" userId="d71572ce-aea6-4a3a-9d7a-c1bc96c12f67" providerId="ADAL" clId="{ED41F9C1-8274-4F08-8693-1523C4FF26CB}" dt="2022-08-12T21:50:19.966" v="5486" actId="404"/>
          <ac:spMkLst>
            <pc:docMk/>
            <pc:sldMk cId="0" sldId="637"/>
            <ac:spMk id="84994" creationId="{A8AF50E7-220D-DE1B-897F-4C7C4396D453}"/>
          </ac:spMkLst>
        </pc:spChg>
        <pc:spChg chg="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84996" creationId="{D3EBC721-60D5-E1D0-4579-3C3C2040A3FE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0:26.174" v="5955" actId="47"/>
        <pc:sldMkLst>
          <pc:docMk/>
          <pc:sldMk cId="0" sldId="638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2" creationId="{9E1E0945-4627-3968-D671-48DC2D407230}"/>
          </ac:spMkLst>
        </pc:spChg>
        <pc:spChg chg="mod ord">
          <ac:chgData name="Soheil Abbasloo" userId="d71572ce-aea6-4a3a-9d7a-c1bc96c12f67" providerId="ADAL" clId="{ED41F9C1-8274-4F08-8693-1523C4FF26CB}" dt="2022-08-12T21:50:58.897" v="5488" actId="14100"/>
          <ac:spMkLst>
            <pc:docMk/>
            <pc:sldMk cId="0" sldId="638"/>
            <ac:spMk id="92163" creationId="{E5262DBF-6D2F-6192-3B13-0BAF6FAD244B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4" creationId="{B573629D-9B87-F120-905C-B2068724EC79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2:13.329" v="5989" actId="2696"/>
        <pc:sldMkLst>
          <pc:docMk/>
          <pc:sldMk cId="0" sldId="639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0" creationId="{85780178-1FC7-E862-2232-2330CE04B195}"/>
          </ac:spMkLst>
        </pc:spChg>
        <pc:spChg chg="mod ord">
          <ac:chgData name="Soheil Abbasloo" userId="d71572ce-aea6-4a3a-9d7a-c1bc96c12f67" providerId="ADAL" clId="{ED41F9C1-8274-4F08-8693-1523C4FF26CB}" dt="2022-08-12T21:51:05.929" v="5489" actId="14100"/>
          <ac:spMkLst>
            <pc:docMk/>
            <pc:sldMk cId="0" sldId="639"/>
            <ac:spMk id="94211" creationId="{9A405A3C-5373-C4C7-D248-3F8AB1A8CB51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2" creationId="{69EDDFC8-606C-EB1C-DBC9-C4E7808113BF}"/>
          </ac:spMkLst>
        </pc:spChg>
      </pc:sldChg>
      <pc:sldChg chg="modSp add del mod ord modClrScheme modShow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40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58" creationId="{7C8C71F3-A2DF-3B29-AE66-F89E64C69D6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60" creationId="{8C4147F4-B107-8186-A48B-4322CEDA12BD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827395" creationId="{FF84B7FE-4413-CD35-7B68-4E6C7D66AAAD}"/>
          </ac:spMkLst>
        </pc:sp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9480211" sldId="641"/>
        </pc:sldMkLst>
        <pc:spChg chg="mod">
          <ac:chgData name="Soheil Abbasloo" userId="d71572ce-aea6-4a3a-9d7a-c1bc96c12f67" providerId="ADAL" clId="{ED41F9C1-8274-4F08-8693-1523C4FF26CB}" dt="2022-08-12T22:08:36.785" v="5830" actId="6549"/>
          <ac:spMkLst>
            <pc:docMk/>
            <pc:sldMk cId="2199480211" sldId="641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08:58.325" v="5831" actId="207"/>
          <ac:graphicFrameMkLst>
            <pc:docMk/>
            <pc:sldMk cId="2199480211" sldId="641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039628124" sldId="642"/>
        </pc:sldMkLst>
        <pc:spChg chg="mod">
          <ac:chgData name="Soheil Abbasloo" userId="d71572ce-aea6-4a3a-9d7a-c1bc96c12f67" providerId="ADAL" clId="{ED41F9C1-8274-4F08-8693-1523C4FF26CB}" dt="2022-08-12T22:11:26.123" v="5848" actId="207"/>
          <ac:spMkLst>
            <pc:docMk/>
            <pc:sldMk cId="3039628124" sldId="642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1:06.619" v="5845" actId="207"/>
          <ac:graphicFrameMkLst>
            <pc:docMk/>
            <pc:sldMk cId="3039628124" sldId="642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13700804" sldId="643"/>
        </pc:sldMkLst>
        <pc:spChg chg="mod">
          <ac:chgData name="Soheil Abbasloo" userId="d71572ce-aea6-4a3a-9d7a-c1bc96c12f67" providerId="ADAL" clId="{ED41F9C1-8274-4F08-8693-1523C4FF26CB}" dt="2022-08-12T22:12:25.464" v="5858" actId="20577"/>
          <ac:spMkLst>
            <pc:docMk/>
            <pc:sldMk cId="2513700804" sldId="643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2:21.443" v="5856" actId="207"/>
          <ac:graphicFrameMkLst>
            <pc:docMk/>
            <pc:sldMk cId="2513700804" sldId="643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22314529" sldId="644"/>
        </pc:sldMkLst>
        <pc:spChg chg="mod">
          <ac:chgData name="Soheil Abbasloo" userId="d71572ce-aea6-4a3a-9d7a-c1bc96c12f67" providerId="ADAL" clId="{ED41F9C1-8274-4F08-8693-1523C4FF26CB}" dt="2022-08-12T22:13:10.888" v="5868" actId="6549"/>
          <ac:spMkLst>
            <pc:docMk/>
            <pc:sldMk cId="1422314529" sldId="644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3:21.282" v="5869" actId="207"/>
          <ac:graphicFrameMkLst>
            <pc:docMk/>
            <pc:sldMk cId="1422314529" sldId="644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17910128" sldId="645"/>
        </pc:sldMkLst>
        <pc:spChg chg="mod">
          <ac:chgData name="Soheil Abbasloo" userId="d71572ce-aea6-4a3a-9d7a-c1bc96c12f67" providerId="ADAL" clId="{ED41F9C1-8274-4F08-8693-1523C4FF26CB}" dt="2022-08-12T22:15:31.577" v="5905" actId="207"/>
          <ac:spMkLst>
            <pc:docMk/>
            <pc:sldMk cId="2617910128" sldId="645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4:29.764" v="5877" actId="207"/>
          <ac:graphicFrameMkLst>
            <pc:docMk/>
            <pc:sldMk cId="2617910128" sldId="645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80044374" sldId="646"/>
        </pc:sldMkLst>
        <pc:spChg chg="mod">
          <ac:chgData name="Soheil Abbasloo" userId="d71572ce-aea6-4a3a-9d7a-c1bc96c12f67" providerId="ADAL" clId="{ED41F9C1-8274-4F08-8693-1523C4FF26CB}" dt="2022-08-12T22:17:09.253" v="5912" actId="6549"/>
          <ac:spMkLst>
            <pc:docMk/>
            <pc:sldMk cId="1680044374" sldId="646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7:22.622" v="5913" actId="207"/>
          <ac:graphicFrameMkLst>
            <pc:docMk/>
            <pc:sldMk cId="1680044374" sldId="646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97133869" sldId="647"/>
        </pc:sldMkLst>
        <pc:spChg chg="mod">
          <ac:chgData name="Soheil Abbasloo" userId="d71572ce-aea6-4a3a-9d7a-c1bc96c12f67" providerId="ADAL" clId="{ED41F9C1-8274-4F08-8693-1523C4FF26CB}" dt="2022-08-12T22:18:16.872" v="5927" actId="207"/>
          <ac:spMkLst>
            <pc:docMk/>
            <pc:sldMk cId="2597133869" sldId="647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8:22.278" v="5928" actId="207"/>
          <ac:graphicFrameMkLst>
            <pc:docMk/>
            <pc:sldMk cId="2597133869" sldId="647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68510945" sldId="648"/>
        </pc:sldMkLst>
        <pc:spChg chg="mod">
          <ac:chgData name="Soheil Abbasloo" userId="d71572ce-aea6-4a3a-9d7a-c1bc96c12f67" providerId="ADAL" clId="{ED41F9C1-8274-4F08-8693-1523C4FF26CB}" dt="2022-08-12T22:21:52.455" v="5988" actId="33524"/>
          <ac:spMkLst>
            <pc:docMk/>
            <pc:sldMk cId="3768510945" sldId="648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9:18.866" v="5940" actId="207"/>
          <ac:graphicFrameMkLst>
            <pc:docMk/>
            <pc:sldMk cId="3768510945" sldId="648"/>
            <ac:graphicFrameMk id="3" creationId="{99D8422D-68C5-0116-D74C-6B1594BBC5AD}"/>
          </ac:graphicFrameMkLst>
        </pc:graphicFrameChg>
      </pc:sldChg>
      <pc:sldChg chg="modSp add del mod or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416333005" sldId="649"/>
        </pc:sldMkLst>
        <pc:spChg chg="mod">
          <ac:chgData name="Soheil Abbasloo" userId="d71572ce-aea6-4a3a-9d7a-c1bc96c12f67" providerId="ADAL" clId="{ED41F9C1-8274-4F08-8693-1523C4FF26CB}" dt="2022-08-12T22:23:14.736" v="6025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20:14.907" v="595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</pc:sldChg>
      <pc:sldMasterChg chg="delSp modSp mod delSldLayout modSldLayout">
        <pc:chgData name="Soheil Abbasloo" userId="d71572ce-aea6-4a3a-9d7a-c1bc96c12f67" providerId="ADAL" clId="{ED41F9C1-8274-4F08-8693-1523C4FF26CB}" dt="2022-08-17T16:10:26.218" v="6093" actId="2696"/>
        <pc:sldMasterMkLst>
          <pc:docMk/>
          <pc:sldMasterMk cId="222779046" sldId="2147483663"/>
        </pc:sldMasterMkLst>
        <pc:spChg chg="del">
          <ac:chgData name="Soheil Abbasloo" userId="d71572ce-aea6-4a3a-9d7a-c1bc96c12f67" providerId="ADAL" clId="{ED41F9C1-8274-4F08-8693-1523C4FF26CB}" dt="2022-08-10T22:23:45.403" v="16" actId="478"/>
          <ac:spMkLst>
            <pc:docMk/>
            <pc:sldMasterMk cId="222779046" sldId="2147483663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28:23.882" v="57" actId="122"/>
          <ac:spMkLst>
            <pc:docMk/>
            <pc:sldMasterMk cId="222779046" sldId="2147483663"/>
            <ac:spMk id="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23:43.535" v="15" actId="478"/>
          <ac:spMkLst>
            <pc:docMk/>
            <pc:sldMasterMk cId="222779046" sldId="2147483663"/>
            <ac:spMk id="6" creationId="{7DBBC529-0874-001C-477E-25E6E3E968F3}"/>
          </ac:spMkLst>
        </pc:spChg>
        <pc:sldLayoutChg chg="modSp">
          <pc:chgData name="Soheil Abbasloo" userId="d71572ce-aea6-4a3a-9d7a-c1bc96c12f67" providerId="ADAL" clId="{ED41F9C1-8274-4F08-8693-1523C4FF26CB}" dt="2022-08-10T22:24:57.858" v="53" actId="404"/>
          <pc:sldLayoutMkLst>
            <pc:docMk/>
            <pc:sldMasterMk cId="222779046" sldId="2147483663"/>
            <pc:sldLayoutMk cId="3750255736" sldId="2147483668"/>
          </pc:sldLayoutMkLst>
          <pc:spChg chg="mod">
            <ac:chgData name="Soheil Abbasloo" userId="d71572ce-aea6-4a3a-9d7a-c1bc96c12f67" providerId="ADAL" clId="{ED41F9C1-8274-4F08-8693-1523C4FF26CB}" dt="2022-08-10T22:24:57.858" v="53" actId="404"/>
            <ac:spMkLst>
              <pc:docMk/>
              <pc:sldMasterMk cId="222779046" sldId="2147483663"/>
              <pc:sldLayoutMk cId="3750255736" sldId="2147483668"/>
              <ac:spMk id="15" creationId="{00000000-0000-0000-0000-000000000000}"/>
            </ac:spMkLst>
          </pc:spChg>
        </pc:sldLayoutChg>
        <pc:sldLayoutChg chg="modSp">
          <pc:chgData name="Soheil Abbasloo" userId="d71572ce-aea6-4a3a-9d7a-c1bc96c12f67" providerId="ADAL" clId="{ED41F9C1-8274-4F08-8693-1523C4FF26CB}" dt="2022-08-10T22:27:56.709" v="55" actId="404"/>
          <pc:sldLayoutMkLst>
            <pc:docMk/>
            <pc:sldMasterMk cId="222779046" sldId="2147483663"/>
            <pc:sldLayoutMk cId="1711771940" sldId="2147483669"/>
          </pc:sldLayoutMkLst>
          <pc:spChg chg="mod">
            <ac:chgData name="Soheil Abbasloo" userId="d71572ce-aea6-4a3a-9d7a-c1bc96c12f67" providerId="ADAL" clId="{ED41F9C1-8274-4F08-8693-1523C4FF26CB}" dt="2022-08-10T22:27:56.709" v="55" actId="404"/>
            <ac:spMkLst>
              <pc:docMk/>
              <pc:sldMasterMk cId="222779046" sldId="2147483663"/>
              <pc:sldLayoutMk cId="1711771940" sldId="2147483669"/>
              <ac:spMk id="19" creationId="{00000000-0000-0000-0000-000000000000}"/>
            </ac:spMkLst>
          </pc:spChg>
        </pc:sldLayoutChg>
        <pc:sldLayoutChg chg="del">
          <pc:chgData name="Soheil Abbasloo" userId="d71572ce-aea6-4a3a-9d7a-c1bc96c12f67" providerId="ADAL" clId="{ED41F9C1-8274-4F08-8693-1523C4FF26CB}" dt="2022-08-10T22:28:59.896" v="59" actId="47"/>
          <pc:sldLayoutMkLst>
            <pc:docMk/>
            <pc:sldMasterMk cId="222779046" sldId="2147483663"/>
            <pc:sldLayoutMk cId="3663344456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3878414161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525155148" sldId="2147483679"/>
          </pc:sldLayoutMkLst>
        </pc:sldLayoutChg>
        <pc:sldLayoutChg chg="del">
          <pc:chgData name="Soheil Abbasloo" userId="d71572ce-aea6-4a3a-9d7a-c1bc96c12f67" providerId="ADAL" clId="{ED41F9C1-8274-4F08-8693-1523C4FF26CB}" dt="2022-08-17T16:10:26.218" v="6093" actId="2696"/>
          <pc:sldLayoutMkLst>
            <pc:docMk/>
            <pc:sldMasterMk cId="222779046" sldId="2147483663"/>
            <pc:sldLayoutMk cId="2115134489" sldId="2147483681"/>
          </pc:sldLayoutMkLst>
        </pc:sldLayoutChg>
      </pc:sldMasterChg>
      <pc:sldMasterChg chg="addSp">
        <pc:chgData name="Soheil Abbasloo" userId="d71572ce-aea6-4a3a-9d7a-c1bc96c12f67" providerId="ADAL" clId="{ED41F9C1-8274-4F08-8693-1523C4FF26CB}" dt="2022-08-10T22:21:28.842" v="9"/>
        <pc:sldMasterMkLst>
          <pc:docMk/>
          <pc:sldMasterMk cId="3113331252" sldId="2147483681"/>
        </pc:sldMasterMkLst>
        <pc:spChg chg="add">
          <ac:chgData name="Soheil Abbasloo" userId="d71572ce-aea6-4a3a-9d7a-c1bc96c12f67" providerId="ADAL" clId="{ED41F9C1-8274-4F08-8693-1523C4FF26CB}" dt="2022-08-10T22:21:28.842" v="9"/>
          <ac:spMkLst>
            <pc:docMk/>
            <pc:sldMasterMk cId="3113331252" sldId="2147483681"/>
            <ac:spMk id="7" creationId="{E24C3658-5440-C8DB-210F-EEF198003069}"/>
          </ac:spMkLst>
        </pc:spChg>
      </pc:sldMasterChg>
      <pc:sldMasterChg chg="del delSldLayout">
        <pc:chgData name="Soheil Abbasloo" userId="d71572ce-aea6-4a3a-9d7a-c1bc96c12f67" providerId="ADAL" clId="{ED41F9C1-8274-4F08-8693-1523C4FF26CB}" dt="2022-08-10T22:32:08.897" v="106" actId="700"/>
        <pc:sldMasterMkLst>
          <pc:docMk/>
          <pc:sldMasterMk cId="3262656399" sldId="2147483681"/>
        </pc:sldMasterMkLst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4030770027" sldId="2147483682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252726473" sldId="2147483683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744010685" sldId="2147483684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930290795" sldId="2147483685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689949808" sldId="2147483686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33149546" sldId="2147483687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003892992" sldId="2147483688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829086001" sldId="2147483689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67987743" sldId="2147483690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314168537" sldId="2147483691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115588036" sldId="21474836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0BABB5-F332-1B8C-134C-CC319271B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1CB9B-9718-C6D1-929E-F306E45566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D5079-981C-476A-AB7A-1AABBF1DC7D0}" type="datetimeFigureOut">
              <a:rPr lang="en-US" smtClean="0"/>
              <a:t>Wed 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63AAF-62A4-D117-08BC-D2154E6D3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B83DF-761B-D94F-A935-237E522D61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1F1A-4452-4ED7-A9A4-2462C81F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4T00:30:47.455"/>
    </inkml:context>
    <inkml:brush xml:id="br0">
      <inkml:brushProperty name="width" value="0.10583" units="cm"/>
      <inkml:brushProperty name="height" value="0.10583" units="cm"/>
      <inkml:brushProperty name="color" value="#E71224"/>
    </inkml:brush>
  </inkml:definitions>
  <inkml:trace contextRef="#ctx0" brushRef="#br0">1 2444 2303 0 0,'0'0'167'0'0,"0"-1"-55"0"0,0-3 691 0 0,0 3-488 0 0,0 0 1 0 0,0-1 0 0 0,0 1-1 0 0,0 0 1 0 0,0-1 0 0 0,0 1 0 0 0,0 0-1 0 0,0-1 1 0 0,0 1 0 0 0,1 0-1 0 0,-1-1 1 0 0,1 1 0 0 0,-1 0 0 0 0,1-1-1 0 0,-1 1 1 0 0,1 0 0 0 0,0 0-1 0 0,-1 0 1 0 0,1 0 0 0 0,0 0-1 0 0,0 0 1 0 0,0 0 0 0 0,0 0 0 0 0,0 0-1 0 0,0 0 1 0 0,0 0 0 0 0,0 1-1 0 0,0-1 1 0 0,0 0 0 0 0,1 1 0 0 0,1-2-1 0 0,104-50 3885 0 0,-20 12-2804 0 0,-23 5-794 0 0,3 4-1 0 0,110-36 0 0 0,-46 22-165 0 0,153-74 0 0 0,-107 41-129 0 0,135-40-179 0 0,-186 71 158 0 0,-64 22-210 0 0,94-23-1 0 0,-108 37-75 0 0,88-17 0 0 0,147-1 117 0 0,-12-11 182 0 0,-191 35-294 0 0,106 5 1 0 0,-36 0 245 0 0,9 0-201 0 0,-131 3-50 0 0,1 1 0 0 0,-1 1 0 0 0,0 1 0 0 0,42 16 0 0 0,104 51 0 0 0,-112-45 0 0 0,84 39 0 0 0,125 53 0 0 0,-197-91 0 0 0,1-4 0 0 0,145 30 0 0 0,182-1 0 0 0,-266-44 0 0 0,407 19 0 0 0,-532-29 12 0 0,251-4-45 0 0,-179-1 363 0 0,95-18 1 0 0,-30-11-161 0 0,-88 19-164 0 0,314-86-6 0 0,-290 77 0 0 0,40-18 0 0 0,130-63 0 0 0,-244 101 0 0 0,19-9 0 0 0,216-103 0 0 0,-201 93 0 0 0,-2-3 0 0 0,-1-1 0 0 0,55-49 0 0 0,-48 34 0 0 0,7-6 0 0 0,67-76 0 0 0,-60 53 0 0 0,-16 21 0 0 0,-3-2 0 0 0,57-91 0 0 0,-66 82 0 0 0,-3-1 0 0 0,-2-2 0 0 0,-3 0 0 0 0,30-122 0 0 0,-42 130-5 0 0,6-25-19 0 0,16-132 0 0 0,-31 175 11 0 0,1-16 15 0 0,-6 53-2 0 0,0 1 0 0 0,0 0 0 0 0,0 0 0 0 0,0 0 0 0 0,0 0 0 0 0,0 0 0 0 0,0 0 0 0 0,0 0 0 0 0,0 0 0 0 0,0 0 0 0 0,0 0 0 0 0,0-1 0 0 0,0 1 0 0 0,0 0 0 0 0,0 0 0 0 0,0 0 0 0 0,0 0 0 0 0,0 0 0 0 0,-1 0 0 0 0,1 0 0 0 0,0 0 0 0 0,0 0 0 0 0,0 0 0 0 0,0 0 0 0 0,0 0 0 0 0,0-1 0 0 0,0 1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1 0 0 0,0-1 0 0 0,-1 0 0 0 0,-7 7 0 0 0,-9 14 0 0 0,14-17 0 0 0,-49 58-17 0 0,-47 63-30 0 0,96-120 47 0 0,-1 0 0 0 0,1 0 0 0 0,0 0 0 0 0,0 1 0 0 0,0-1 0 0 0,1 1 0 0 0,0 0 0 0 0,0 0 0 0 0,1-1 0 0 0,-2 13 0 0 0,3-17 0 0 0,0-1 0 0 0,0 0 0 0 0,0 0 0 0 0,0 0 0 0 0,0 0 0 0 0,0 1 0 0 0,1-1 0 0 0,-1 0 0 0 0,0 0 0 0 0,0 0 0 0 0,0 0 0 0 0,0 0 0 0 0,1 0 0 0 0,-1 1 0 0 0,0-1 0 0 0,0 0 0 0 0,0 0 0 0 0,1 0 0 0 0,-1 0 0 0 0,0 0 0 0 0,0 0 0 0 0,0 0 0 0 0,1 0 0 0 0,-1 0 0 0 0,0 0 0 0 0,0 0 0 0 0,1 0 0 0 0,-1 0 0 0 0,0 0 0 0 0,0 0 0 0 0,0 0 0 0 0,1 0 0 0 0,-1 0 0 0 0,0 0 0 0 0,0 0 0 0 0,0 0 0 0 0,1-1 0 0 0,-1 1 0 0 0,0 0 0 0 0,0 0 0 0 0,0 0 0 0 0,0 0 0 0 0,1 0 0 0 0,-1-1 0 0 0,0 1 0 0 0,0 0 0 0 0,0 0 0 0 0,0 0 0 0 0,0 0 0 0 0,1-1 0 0 0,12-9 0 0 0,-11 9 0 0 0,8-7 0 0 0,-1-1 0 0 0,0 0 0 0 0,0-1 0 0 0,11-17 0 0 0,-3 5 0 0 0,36-52 0 0 0,-35 47 0 0 0,2 0 0 0 0,28-30 0 0 0,-47 57 0 0 0,-1-1 0 0 0,0 1 0 0 0,0-1 0 0 0,1 1 0 0 0,-1-1 0 0 0,0 1 0 0 0,1 0 0 0 0,-1-1 0 0 0,0 1 0 0 0,1-1 0 0 0,-1 1 0 0 0,1 0 0 0 0,-1 0 0 0 0,0-1 0 0 0,1 1 0 0 0,-1 0 0 0 0,1 0 0 0 0,-1-1 0 0 0,1 1 0 0 0,-1 0 0 0 0,1 0 0 0 0,-1 0 0 0 0,1 0 0 0 0,-1 0 0 0 0,1 0 0 0 0,0 0 0 0 0,-1 0 0 0 0,1 0 0 0 0,-1 0 0 0 0,1 0 0 0 0,-1 0 0 0 0,1 0 0 0 0,-1 0 0 0 0,1 0 0 0 0,-1 0 0 0 0,1 1 0 0 0,-1-1 0 0 0,1 0 0 0 0,-1 0 0 0 0,1 1 0 0 0,7 22 0 0 0,-6-18 0 0 0,41 124 0 0 0,-40-123 0 0 0,51 149 64 0 0,-99-267-64 0 0,-27-86 0 0 0,71 196 0 0 0,0 0-1 0 0,1 1 1 0 0,-1-1-1 0 0,0 0 1 0 0,0 1 0 0 0,0-1-1 0 0,0 1 1 0 0,0-1-1 0 0,0 1 1 0 0,0 0-1 0 0,-1-1 1 0 0,1 1-1 0 0,0 0 1 0 0,-1 0 0 0 0,1 0-1 0 0,-1 0 1 0 0,1 0-1 0 0,-4-1 1 0 0,4 2-1 0 0,-1 0 0 0 0,1 0 0 0 0,-1-1-1 0 0,0 1 1 0 0,1 1 0 0 0,-1-1 0 0 0,1 0 0 0 0,-1 0 0 0 0,0 0 0 0 0,1 1 0 0 0,-1-1-1 0 0,1 1 1 0 0,-1-1 0 0 0,1 1 0 0 0,-1 0 0 0 0,-1 1 0 0 0,-6 5-6 0 0,0 0 0 0 0,1 1 0 0 0,0 0 0 0 0,-14 17 0 0 0,13-15 5 0 0,-160 215 2 0 0,163-216 0 0 0,4-7 0 0 0,0 0 0 0 0,1 0 0 0 0,-1 0 0 0 0,1 0 0 0 0,0 0 0 0 0,0 1 0 0 0,-1-1 0 0 0,1 0 0 0 0,1 1 0 0 0,-1-1 0 0 0,0 1 0 0 0,0 2 0 0 0,2-8 0 0 0,-1 0 0 0 0,1-1 0 0 0,0 1 0 0 0,0 0 0 0 0,0 0 0 0 0,0 0 0 0 0,0 0 0 0 0,1 0 0 0 0,2-4 0 0 0,23-30 0 0 0,-13 18 0 0 0,49-80-20 0 0,-36 53-2 0 0,56-69 0 0 0,-80 111 22 0 0,0 0 0 0 0,1 0 0 0 0,-1 1 0 0 0,1-1 0 0 0,0 1 0 0 0,-1 0 0 0 0,2 0 0 0 0,5-3 0 0 0,-9 6 0 0 0,1 0 0 0 0,-1 0 0 0 0,1 1 0 0 0,-1-1 0 0 0,0 0 0 0 0,1 1 0 0 0,-1-1 0 0 0,1 0 0 0 0,-1 1 0 0 0,0 0 0 0 0,1-1 0 0 0,-1 1 0 0 0,0 0 0 0 0,0 0 0 0 0,2 1 0 0 0,17 15 0 0 0,-15-11 0 0 0,-1 1 0 0 0,0-1 0 0 0,-1 1 0 0 0,1 0 0 0 0,-1 0 0 0 0,0 0 0 0 0,3 13 0 0 0,8 59 0 0 0,-7-36 0 0 0,-3-24 0 0 0,1 0 0 0 0,0 0 0 0 0,1-1 0 0 0,10 21 0 0 0,-16-53 32 0 0,-7-15 0 0 0,3 18-32 0 0,1 0 0 0 0,0-1 0 0 0,-1-11 0 0 0,3 12 0 0 0,-1 0 0 0 0,-1 0 0 0 0,-7-20 0 0 0,3 11 2 0 0,6 16-3 0 0,0 0 0 0 0,-1-1 0 0 0,1 1 0 0 0,-1 0 0 0 0,0 0 0 0 0,0 0 0 0 0,0 0 0 0 0,-1 1 0 0 0,1-1 0 0 0,-1 0-1 0 0,-5-4 1 0 0,7 8 0 0 0,1 0 0 0 0,-1-1 0 0 0,0 1 0 0 0,0 0 0 0 0,0 0 0 0 0,0 0-1 0 0,0 0 1 0 0,1 0 0 0 0,-1 0 0 0 0,0 1 0 0 0,0-1 0 0 0,0 0 0 0 0,0 0-1 0 0,1 0 1 0 0,-1 1 0 0 0,0-1 0 0 0,0 1 0 0 0,0-1 0 0 0,1 0 0 0 0,-1 1 0 0 0,0-1-1 0 0,1 1 1 0 0,-2 1 0 0 0,-21 17-21 0 0,15-11 18 0 0,-30 22 4 0 0,16-14 0 0 0,2 0 0 0 0,0 2 0 0 0,-18 20 0 0 0,-66 95-53 0 0,68-84 42 0 0,36-49 11 0 0,-3 4 0 0 0,0 0 0 0 0,0 0 0 0 0,0 0 0 0 0,0-1 0 0 0,0 0 0 0 0,-1 1 0 0 0,-7 4 0 0 0,11-13 0 0 0,6-9 0 0 0,9-12 0 0 0,105-134 0 0 0,-53 66 0 0 0,-7 10 0 0 0,-59 82 0 0 0,0 1 0 0 0,0 0 0 0 0,0 0 0 0 0,1 0 0 0 0,-1-1 0 0 0,1 1 0 0 0,-1 1 0 0 0,0-1 0 0 0,1 0 0 0 0,2-1 0 0 0,1 0 0 0 0,8 27 0 0 0,-12-24 0 0 0,0 0 0 0 0,1 0 0 0 0,-1 0 0 0 0,0 0 0 0 0,1 0 0 0 0,-1-1 0 0 0,0 1 0 0 0,1-1 0 0 0,-1 1 0 0 0,1-1 0 0 0,-1 1 0 0 0,0-1 0 0 0,4 0 0 0 0,-4 0 0 0 0,1 1 0 0 0,-1-1 0 0 0,1 0 0 0 0,0 1 0 0 0,-1-1 0 0 0,1 1 0 0 0,-1-1 0 0 0,1 1 0 0 0,-1 0 0 0 0,1-1 0 0 0,-1 1 0 0 0,0 0 0 0 0,3 2 0 0 0,9 12 0 0 0,-1 1 0 0 0,-1 0 0 0 0,0 1 0 0 0,10 20 0 0 0,13 22 0 0 0,-34-59 0 0 0,4 5 1 0 0,0 0 0 0 0,-1 0 0 0 0,0 1 0 0 0,0-1 0 0 0,0 1-1 0 0,-1 0 1 0 0,1 0 0 0 0,-2 0 0 0 0,1 0 0 0 0,0 0 0 0 0,0 6 0 0 0,-2-9 2 0 0,0-1 0 0 0,1 1-1 0 0,0-1 1 0 0,-1 1 0 0 0,1-1 0 0 0,0 1 0 0 0,0-1 0 0 0,0 0 0 0 0,1 1 0 0 0,-1-1 0 0 0,3 3-1 0 0,-3-3 0 0 0,1 0 0 0 0,-1 0-1 0 0,0 1 1 0 0,1-1-1 0 0,-1 0 1 0 0,0 1-1 0 0,0-1 1 0 0,-1 0-1 0 0,1 1 1 0 0,0-1 0 0 0,0 5-1 0 0,-5-32-1 0 0,4 24 0 0 0,0 0 0 0 0,0 0 0 0 0,0 0 0 0 0,0 0 0 0 0,-1 0 0 0 0,1 0 0 0 0,0 1 0 0 0,-1-1 0 0 0,1 0 0 0 0,-1 0 0 0 0,1 0 0 0 0,-1 0 0 0 0,1 1 0 0 0,-1-1 0 0 0,0 0 0 0 0,1 1 0 0 0,-1-1 0 0 0,0 0 0 0 0,0 1 0 0 0,1-1 0 0 0,-1 1 0 0 0,0-1 0 0 0,0 1 0 0 0,0-1 0 0 0,0 1 0 0 0,1 0 0 0 0,-3-1 0 0 0,-2 6 0 0 0,3-4 0 0 0,0-3 0 0 0,1 1 0 0 0,0-1 0 0 0,-1 1 0 0 0,1-1 0 0 0,0 0 0 0 0,0 0 0 0 0,0 1 0 0 0,0-1 0 0 0,0 0 0 0 0,0-4 0 0 0,-3-2 0 0 0,-61-127 0 0 0,34 66 0 0 0,-8-35 0 0 0,29 75 0 0 0,-5 71-64 0 0,-1-7 64 0 0,-1-1 0 0 0,-35 52 0 0 0,-4 6 0 0 0,47-75-16 0 0,6-10-8 0 0,0 0 0 0 0,-1 0 0 0 0,0-1 0 0 0,-1 1 0 0 0,-6 7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4T00:30:49.468"/>
    </inkml:context>
    <inkml:brush xml:id="br0">
      <inkml:brushProperty name="width" value="0.10583" units="cm"/>
      <inkml:brushProperty name="height" value="0.10583" units="cm"/>
      <inkml:brushProperty name="color" value="#E71224"/>
    </inkml:brush>
  </inkml:definitions>
  <inkml:trace contextRef="#ctx0" brushRef="#br0">283 233 1839 0 0,'-1'-7'438'0'0,"1"-1"0"0"0,1 1-1 0 0,-1 0 1 0 0,1 0 0 0 0,0 0-1 0 0,1 0 1 0 0,0 0 0 0 0,0 0-1 0 0,0 0 1 0 0,1 0 0 0 0,0 1-1 0 0,0-1 1 0 0,1 1-1 0 0,0 0 1 0 0,0 0 0 0 0,9-10-1 0 0,0 0 1101 0 0,-1 0-1 0 0,-1-1 0 0 0,18-36 1 0 0,-60 91 2015 0 0,29-35-3470 0 0,-107 167 1654 0 0,76-124-1590 0 0,-60 65-1 0 0,54-71-146 0 0,14-15 0 0 0,-31 39 0 0 0,56-64 0 0 0,0 0 0 0 0,0 0 0 0 0,-1 0 0 0 0,1 0 0 0 0,0 0 0 0 0,0 0 0 0 0,0 0 0 0 0,-1 1 0 0 0,1-1 0 0 0,0 0 0 0 0,0 0 0 0 0,0 0 0 0 0,0 0 0 0 0,0 1 0 0 0,-1-1 0 0 0,1 0 0 0 0,0 0 0 0 0,0 0 0 0 0,0 0 0 0 0,0 1 0 0 0,0-1 0 0 0,0 0 0 0 0,0 0 0 0 0,0 0 0 0 0,0 1 0 0 0,0-1 0 0 0,0 0 0 0 0,0 0 0 0 0,0 1 0 0 0,0-1 0 0 0,0 0 0 0 0,0 0 0 0 0,0 0 0 0 0,0 1 0 0 0,0-1 0 0 0,0 0 0 0 0,0 0 0 0 0,0 0 0 0 0,0 1 0 0 0,0-1 0 0 0,0 0 0 0 0,1 0 0 0 0,-1 0 0 0 0,0 1 0 0 0,0-1 0 0 0,0 0 0 0 0,14-3 0 0 0,21-13 0 0 0,-31 14 0 0 0,22-12 41 0 0,0 1 0 0 0,2 1 1 0 0,-1 2-1 0 0,2 1 0 0 0,-1 1 0 0 0,43-6 0 0 0,-50 12-41 0 0,0-1 0 0 0,0-1 0 0 0,0 0 0 0 0,-1-2 0 0 0,0 0 0 0 0,0-1 0 0 0,0-1 0 0 0,-1-1 0 0 0,0-1 0 0 0,-1-1 0 0 0,22-16 0 0 0,-19 7 0 0 0,-21 20 0 0 0,1 0 0 0 0,-1 0 0 0 0,0 0 0 0 0,0 0 0 0 0,0 0 0 0 0,0 0 0 0 0,0 0 0 0 0,0 0 0 0 0,0 0 0 0 0,0 0 0 0 0,0 0 0 0 0,0 0 0 0 0,1 0 0 0 0,-1-1 0 0 0,0 1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0,-1 0 0 0 0,1-1 0 0 0,0 1 0 0 0,0 0 0 0 0,0 0 0 0 0,0 0 0 0 0,0 0 0 0 0,0 0 0 0 0,0 0 0 0 0,0 0 0 0 0,0 0 0 0 0,0 0 0 0 0,-1 0 0 0 0,1 0 0 0 0,-15 6 0 0 0,-51 29 16 0 0,-48 23 52 0 0,39-27 98 0 0,-140 51 544 0 0,194-77-692 0 0,-18 6 28 0 0,55-20-46 0 0,-1 0 0 0 0,-1-1 0 0 0,0-1 0 0 0,18-17 0 0 0,48-55 0 0 0,-46 39-235 0 0,-2 0 0 0 0,34-63-1 0 0,-10 16 5 0 0,-27 35 32 0 0,-17 31 151 0 0,-55 93 48 0 0,-49 60 145 0 0,-67 80 166 0 0,143-193-311 0 0,-1 0 0 0 0,-1 0 0 0 0,-30 17 0 0 0,39-25 0 0 0,16-13 0 0 0,27-20 0 0 0,-8 14 51 0 0,0 1-1 0 0,1 2 0 0 0,1 0 1 0 0,45-8-1 0 0,115-1 234 0 0,-128 14-684 0 0,79-14-1 0 0,-127 16-4768 0 0,-1 2-1805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4T00:31:04.260"/>
    </inkml:context>
    <inkml:brush xml:id="br0">
      <inkml:brushProperty name="width" value="0.10583" units="cm"/>
      <inkml:brushProperty name="height" value="0.10583" units="cm"/>
      <inkml:brushProperty name="color" value="#006620"/>
    </inkml:brush>
  </inkml:definitions>
  <inkml:trace contextRef="#ctx0" brushRef="#br0">5 63 2559 0 0,'1'-52'3032'0'0,"5"44"-460"0"0,-3 5-824 0 0,-4 7 758 0 0,-1 3-1930 0 0,1 1 1 0 0,-1 0-1 0 0,2-1 1 0 0,-1 1-1 0 0,1 15 1 0 0,0-15-302 0 0,-7 125 1509 0 0,7-86-1401 0 0,-1 30 722 0 0,15 117-1 0 0,5-24-384 0 0,-11-86-343 0 0,30 131 1 0 0,15-58-264 0 0,-15-49-95 0 0,-26-70 100 0 0,39 121 198 0 0,84 181-1 0 0,-105-283-292 0 0,2 0-1 0 0,53 68 0 0 0,93 95-34 0 0,-107-136 16 0 0,-60-70-5 0 0,110 125 0 0 0,-95-111 0 0 0,2-2 0 0 0,57 42 0 0 0,-42-39 0 0 0,12 11 0 0 0,3-4 0 0 0,89 44 0 0 0,-89-55 0 0 0,156 75 0 0 0,-161-74 0 0 0,111 37 0 0 0,-140-55 0 0 0,57 19 0 0 0,0-4 0 0 0,2-4 0 0 0,119 13 0 0 0,55-19 0 0 0,-140-8 0 0 0,-62-3 0 0 0,56 5 0 0 0,12-2 0 0 0,2-4 0 0 0,15-3-11 0 0,-2-2-31 0 0,6 2 31 0 0,-5 4 11 0 0,-8 3 0 0 0,-7-1 0 0 0,-50 0 0 0 0,47 3 0 0 0,14 6 0 0 0,-7 2 0 0 0,-112-12 0 0 0,119 23 0 0 0,142 48 0 0 0,-187-44 0 0 0,-1 4 0 0 0,-2 4 0 0 0,-2 3 0 0 0,81 54 0 0 0,-147-82 0 0 0,51 29 0 0 0,-64-39 0 0 0,1 0 0 0 0,0 0 0 0 0,0 0 0 0 0,1-1 0 0 0,-1 0 0 0 0,0-1 0 0 0,1 0 0 0 0,10 1 0 0 0,-18-2 0 0 0,1 0-1 0 0,0 0 1 0 0,0 0-1 0 0,0 0 1 0 0,-1 0-1 0 0,1 0 1 0 0,0 0 0 0 0,0 0-1 0 0,-1 0 1 0 0,1-1-1 0 0,0 1 1 0 0,0 0-1 0 0,-1 0 1 0 0,1-1-1 0 0,0 1 1 0 0,-1-1 0 0 0,1 1-1 0 0,0 0 1 0 0,-1-1-1 0 0,1 1 1 0 0,-1-1-1 0 0,1 1 1 0 0,0-1 0 0 0,-1 0-1 0 0,0 1 1 0 0,2-2-1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4T00:31:27.594"/>
    </inkml:context>
    <inkml:brush xml:id="br0">
      <inkml:brushProperty name="width" value="0.10583" units="cm"/>
      <inkml:brushProperty name="height" value="0.10583" units="cm"/>
      <inkml:brushProperty name="color" value="#006620"/>
    </inkml:brush>
  </inkml:definitions>
  <inkml:trace contextRef="#ctx0" brushRef="#br0">290 177 2303 0 0,'-3'-23'3586'0'0,"2"21"-3404"0"0,0-1 0 0 0,1 0 0 0 0,-1 1 0 0 0,1-1 0 0 0,0 0 0 0 0,0 0 0 0 0,0 1 0 0 0,1-6 0 0 0,1-2 582 0 0,0 0-1 0 0,0 0 0 0 0,-1-1 0 0 0,-1 1 0 0 0,0 0 1 0 0,0 0-1 0 0,-1-1 0 0 0,0 1 0 0 0,-5-18 0 0 0,6 27-741 0 0,0 1 0 0 0,0 0 0 0 0,0 0 0 0 0,0 0 0 0 0,0-1 0 0 0,0 1 0 0 0,0 0 0 0 0,0 0 0 0 0,0 0 0 0 0,0 0 0 0 0,-1-1 0 0 0,1 1 0 0 0,0 0 0 0 0,0 0 0 0 0,0 0 0 0 0,0 0 0 0 0,0 0 0 0 0,-1-1 0 0 0,1 1 0 0 0,0 0 0 0 0,0 0 0 0 0,0 0 0 0 0,0 0 0 0 0,-1 0 0 0 0,1 0 0 0 0,0 0 0 0 0,0 0 0 0 0,0 0 0 0 0,-1 0 0 0 0,1 0 0 0 0,0 0 0 0 0,0 0 0 0 0,0 0 0 0 0,-1 0 0 0 0,1 0 0 0 0,0 0 0 0 0,0 0 0 0 0,0 0 0 0 0,0 0 0 0 0,-1 0 0 0 0,1 0 0 0 0,-10 8 496 0 0,-5 10 104 0 0,7-3-412 0 0,0 0-1 0 0,1 1 0 0 0,0-1 1 0 0,1 1-1 0 0,-3 18 0 0 0,-8 18-5 0 0,-69 141-100 0 0,6-13-44 0 0,55-127-60 0 0,153-319-128 0 0,-109 224 91 0 0,65-151-379 0 0,-83 190 416 0 0,-1 1 0 0 0,2-1 1 0 0,-1 1-1 0 0,0-1 0 0 0,0 1 1 0 0,1 0-1 0 0,-1-1 0 0 0,1 1 0 0 0,0 0 1 0 0,0 0-1 0 0,0 0 0 0 0,3-3 1 0 0,-4 5 7 0 0,0 0 1 0 0,0 0-1 0 0,0-1 1 0 0,0 1-1 0 0,0 0 1 0 0,0 0-1 0 0,1 0 1 0 0,-1 0-1 0 0,0 0 1 0 0,0 0-1 0 0,0 0 1 0 0,0 1 0 0 0,0-1-1 0 0,0 0 1 0 0,0 0-1 0 0,0 1 1 0 0,0-1-1 0 0,0 1 1 0 0,0-1-1 0 0,0 1 1 0 0,0 0-1 0 0,0-1 1 0 0,0 1-1 0 0,0 0 1 0 0,-1-1-1 0 0,1 1 1 0 0,0 0 0 0 0,0 0-1 0 0,-1 0 1 0 0,1 0-1 0 0,-1 0 1 0 0,2 1-1 0 0,13 20 452 0 0,-1 1 1 0 0,-1 0-1 0 0,-1 1 0 0 0,10 28 1 0 0,2 2 73 0 0,-9-19-443 0 0,-7-16-295 0 0,1 0 0 0 0,0-1-1 0 0,1 0 1 0 0,25 31 0 0 0,-22-34-7110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4T00:31:31.868"/>
    </inkml:context>
    <inkml:brush xml:id="br0">
      <inkml:brushProperty name="width" value="0.10583" units="cm"/>
      <inkml:brushProperty name="height" value="0.10583" units="cm"/>
      <inkml:brushProperty name="color" value="#006620"/>
    </inkml:brush>
  </inkml:definitions>
  <inkml:trace contextRef="#ctx0" brushRef="#br0">458 103 4607 0 0,'-1'-5'769'0'0,"-1"0"0"0"0,1 0 0 0 0,-1 1 0 0 0,0-1 0 0 0,0 0 0 0 0,0 1 0 0 0,0-1 0 0 0,-5-4 0 0 0,-5-14 2506 0 0,10 20-2757 0 0,1 1-1 0 0,0-1 1 0 0,1 0 0 0 0,-1 1-1 0 0,0-1 1 0 0,1 0-1 0 0,0 0 1 0 0,0 1 0 0 0,0-6 571 0 0,13 49 791 0 0,-4-8-1785 0 0,3 0-1 0 0,0-2 1 0 0,2 1 0 0 0,2-1-1 0 0,29 43 1 0 0,57 58 97 0 0,-91-109-192 0 0,-16-27 16 0 0,0 1-1 0 0,0 0 1 0 0,0 0-1 0 0,-10-3 1 0 0,11 4 18 0 0,-5-1-17 0 0,1 1-1 0 0,-1 0 1 0 0,1 0 0 0 0,-1 1-1 0 0,0 0 1 0 0,0 0 0 0 0,0 1-1 0 0,0 0 1 0 0,1 1 0 0 0,-1 0-1 0 0,0 0 1 0 0,-16 5 0 0 0,-7 4 56 0 0,-61 26 0 0 0,28-6-138 0 0,-69 28 429 0 0,116-52-666 0 0,0 0 0 0 0,-1-2 0 0 0,1 0 0 0 0,-1-1 1 0 0,-32 1-1 0 0,34-6-7645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5535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546100">
      <a:defRPr sz="2200">
        <a:latin typeface="Lucida Grande"/>
        <a:ea typeface="Lucida Grande"/>
        <a:cs typeface="Lucida Grande"/>
        <a:sym typeface="Lucida Grande"/>
      </a:defRPr>
    </a:lvl1pPr>
    <a:lvl2pPr indent="228600" defTabSz="546100">
      <a:defRPr sz="2200">
        <a:latin typeface="Lucida Grande"/>
        <a:ea typeface="Lucida Grande"/>
        <a:cs typeface="Lucida Grande"/>
        <a:sym typeface="Lucida Grande"/>
      </a:defRPr>
    </a:lvl2pPr>
    <a:lvl3pPr indent="457200" defTabSz="546100">
      <a:defRPr sz="2200">
        <a:latin typeface="Lucida Grande"/>
        <a:ea typeface="Lucida Grande"/>
        <a:cs typeface="Lucida Grande"/>
        <a:sym typeface="Lucida Grande"/>
      </a:defRPr>
    </a:lvl3pPr>
    <a:lvl4pPr indent="685800" defTabSz="546100">
      <a:defRPr sz="2200">
        <a:latin typeface="Lucida Grande"/>
        <a:ea typeface="Lucida Grande"/>
        <a:cs typeface="Lucida Grande"/>
        <a:sym typeface="Lucida Grande"/>
      </a:defRPr>
    </a:lvl4pPr>
    <a:lvl5pPr indent="914400" defTabSz="546100">
      <a:defRPr sz="2200">
        <a:latin typeface="Lucida Grande"/>
        <a:ea typeface="Lucida Grande"/>
        <a:cs typeface="Lucida Grande"/>
        <a:sym typeface="Lucida Grande"/>
      </a:defRPr>
    </a:lvl5pPr>
    <a:lvl6pPr indent="1143000" defTabSz="546100">
      <a:defRPr sz="2200">
        <a:latin typeface="Lucida Grande"/>
        <a:ea typeface="Lucida Grande"/>
        <a:cs typeface="Lucida Grande"/>
        <a:sym typeface="Lucida Grande"/>
      </a:defRPr>
    </a:lvl6pPr>
    <a:lvl7pPr indent="1371600" defTabSz="546100">
      <a:defRPr sz="2200">
        <a:latin typeface="Lucida Grande"/>
        <a:ea typeface="Lucida Grande"/>
        <a:cs typeface="Lucida Grande"/>
        <a:sym typeface="Lucida Grande"/>
      </a:defRPr>
    </a:lvl7pPr>
    <a:lvl8pPr indent="1600200" defTabSz="546100">
      <a:defRPr sz="2200">
        <a:latin typeface="Lucida Grande"/>
        <a:ea typeface="Lucida Grande"/>
        <a:cs typeface="Lucida Grande"/>
        <a:sym typeface="Lucida Grande"/>
      </a:defRPr>
    </a:lvl8pPr>
    <a:lvl9pPr indent="1828800" defTabSz="5461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190FFB9-0320-3DBD-775C-B7462AFF0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88A190B-E32E-0D34-8BF4-626747088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F1F36D4-E4B2-0E71-29EF-593B8DC5C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9A3C96-C9BB-42CB-97D9-48B92F519F2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40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F63FDDC-C9AF-CF19-7484-F874B25C9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ABE03B-FD87-4571-B7E5-D4FDC7D058D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19F405E-29D8-DFA0-9D58-F7E39203C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CF5F425-22CA-DC94-254F-C477C6C6F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673E6D2-8F14-546C-1FB1-C062EFDEE5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2BE69E-2E6A-4BBF-8D15-7C9817C55F3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A4A52B7-CFF3-AAAF-FE44-586509C6F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AF919A0-70D1-81AC-A5BE-9C5BA3FB7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A7F58-B520-4BAC-B389-E9E393A224B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0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0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C3A81-B9BC-4073-875B-28C4C28E28B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0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63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CDCA9-3B5D-4A13-BC44-C9D90990169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0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04EA9-D119-4A05-868B-821A75896BC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0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0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090D105-F29D-E89B-149E-BB216972F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400829-4E8D-4765-B11D-60403B152DF4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559096E-1073-8122-B314-71D5D07C7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06782A1-5F03-AD65-77F8-FE0C0A59D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DDC4E33-EC0F-B4C4-5CDC-B4EDDB050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BDC5BD-1017-4A98-9992-ECFA272421C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5A1FFAC-76F2-E9F1-10A8-3DB095619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3E426E5-B8D9-FAF7-7136-AC01145A5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A32C5497-0247-AFAE-72EA-637A239DF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BA60C8-81CC-4AB7-B4A9-36FA01DE1FE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36B1637-83BF-C38B-BFB8-2E3947691D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EA6ABCA-FD9E-A422-8441-9334BA1A4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526AA663-F421-C273-A0BE-90F3DADED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F07319-F1BA-4584-AE4C-AA4CEF03539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0B9097D-F7E8-6C94-D95C-81E9DF939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C6885D7-6DAA-2322-0156-18D89D50F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190FFB9-0320-3DBD-775C-B7462AFF0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88A190B-E32E-0D34-8BF4-626747088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F1F36D4-E4B2-0E71-29EF-593B8DC5C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9A3C96-C9BB-42CB-97D9-48B92F519F2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5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D8E979E-027C-9DFB-CF66-CEECB78DA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D2DB46-C5F6-48FA-83CB-07E75171C8C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0D97054-7F9A-EE45-A210-0B4FC9240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9E7E65D-DE12-F430-6876-32C2B3963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8A3827C-1F7B-88EA-D096-D884D578C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CFEAA2-10FF-4B9D-ABF2-DCE22647810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0A47E2B-B4D4-7CBF-00A3-2782DCC747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8AB22A1-2D5C-BF39-65E4-5B98380B4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445577C-2933-0654-9798-2C129882C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E6FB1E-8550-44BA-9B3F-BF58506CA5F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DB7214A-89DB-3BC9-379F-BA91BD05C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83A5075-9001-A47E-CE4F-D7F1F0DAE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79CCAA02-D37C-4FAC-7792-1AA6ACCF4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E96800-F2AC-49B6-BC8F-465E49B1820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A7AD570-1B48-C27B-D00E-BA2CE0B7F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90C1EFE-71A6-8A85-FDEA-8095918AB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502CB960-719D-F065-F86E-7177453AA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C64DAF-2592-45C0-9959-BFDC4E249F4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D4F8AD3-F731-EB91-E894-D9368A64F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9A66433-CE70-D197-AAE4-01845CFC5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502CB960-719D-F065-F86E-7177453AA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C64DAF-2592-45C0-9959-BFDC4E249F4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D4F8AD3-F731-EB91-E894-D9368A64F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9A66433-CE70-D197-AAE4-01845CFC5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433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35015EE-AE3F-BBEA-1D75-6240C1C92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DBFD3D-6008-4C3F-BDE1-182057AACC1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AA154E0-AE14-0C80-589D-4997A57683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752159C-38CE-5DDE-62D6-7BA28B10F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B751C9CC-0C15-DE71-5D43-271AD63EF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3B1215-BEB9-483C-A451-6F048B51112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F3722D8-9ABB-4837-5EA0-847A85E32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A18B90B-0E02-6F20-37BA-854596DD1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6920D3E8-0170-84FA-A0C8-7A5696220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21D7F7-65DD-4EF6-9536-9D61BAD88DF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B0939EA-CE9A-9E6B-8953-2CFE158E8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8C5D778-146A-AE9A-330F-7D7FFDC25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50FB29D-0CB7-DED6-A5F1-39FC61DC1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81A53C-449D-4C1E-A07E-4C8866EFD068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4E7740C-EC43-8951-71D1-8CCF3AAB2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2EA3EA6-8354-1788-1B48-946E07B33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07A7CF5-7F01-01C8-8DD7-F3C733F15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490330-270B-40EA-9DEB-8DF26DC65EF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731A382-CDA6-FE24-BA0A-9C5FCA984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708025"/>
            <a:ext cx="6418262" cy="3611563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7D4E81D-0CD9-1BC9-0569-C58E4D35D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43F0EAB-12ED-0280-3BB0-ED2B101ED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3E440C-17D6-4C3E-87B9-58BCBF542ECE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9BD74BA-9C9B-A178-562F-B82DAB0EE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87FDF56-4B29-1352-A04A-91753551C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7FEFEE4-BB9C-7C6D-07CF-5F23D1BE1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C80B98-F2B1-4872-A641-82C005AD3154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73862CD-EFB0-C3B5-0497-50013F682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3D72E16-596A-6FFD-93B2-A41DC931A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809570F-084A-3CE5-42E4-42A413465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14AB63-9219-4B08-A9C5-C45A58FEE8C2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0A68E1C-2874-24E0-E982-1A8861631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85DED2A-69A1-59C1-5D4C-76F740F18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2AF1D3-4C28-662B-203B-776BC9BA7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775322-3DE1-414B-9451-ACF03FDD06E8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066DF39-7634-8AE1-700E-219F8C828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547D3DF-FF47-B3A3-A0A6-EA6C4F43D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5C95F48-FB95-6E12-1A44-389424A13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F50D95-DE36-4CB3-98AB-9D719BC87FFC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0EF19E6-A1E2-1733-3CF2-9A475549C9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AC4F874-B523-A827-4DDB-C382166EA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Block inbound TCP packets with SYN but no ACK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47CC793-8BFD-8982-A08F-7BDA70747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99EEAD-4491-45C2-9466-DC771FA04463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CDAB37F-F4B6-81F1-113F-36AAF00F7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24B72C4-75E6-DF2F-9B7E-A2E57D8D5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CC0AB1D-F864-0199-A9ED-CEE5C8751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494BC3-C744-44BC-8715-FFE5528397DC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DCFE860-DDC8-17BD-6DB7-3298F105F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E8439D8-BB54-6DF5-3688-D134FDF1C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8CD8C22-5A49-7704-23BB-CA3CFCF05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865565-FC5C-4E8D-A32C-A4D99E3BE457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6476FCF-4726-0C64-9C89-55B5EBF75C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8053B1E-AF11-9888-DEF1-173462196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644DD16-757A-0F80-5263-374AE7FC9B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5D3CA-26C9-41E6-901F-B74769375392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49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DB75D78-DD1E-90BA-8901-63B383955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E7EC390-DA23-5152-C886-A3ABCF474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9E1B7D6-EF4B-BA95-6D09-4500D16AF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29508B-40ED-411C-9403-1D5FC823589F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158FCB5-B5AA-1177-D421-DF3A63FA3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BBE1098-E8EB-1C91-FB97-FF4B052AD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C172C99-CEDD-DB36-F2A1-88D40EDBE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BF9C63-82F8-4FDF-A2A3-AC7CDB4F2B7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7005C5F-DED0-FD82-BF62-7ED349042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1D7BD2D-A2D2-BD24-934E-C2F809199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1AECD96-5B02-05F7-F721-B5D9E7BBB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43F43B-3A4D-4E0B-B99C-9C1DD84ADB6D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F6AA895-9EBB-4839-17CE-04529DA9D0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7FACD18-CB1D-3E6F-E2C4-9C642404C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6888B8C-1483-39BF-1DBB-6C5950029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AA6815-541A-4296-B666-4211E70FD530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52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1267451-EAC5-14FE-B27C-F28F5F2BD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A0E4943-731F-DED4-442A-DFA0CC80C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8F38514-4546-DB8F-1F73-D4A94E0E9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3F9010-0D88-4D76-83CC-4B0D5CA9316F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53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6CE1528-5B04-D268-1B83-23C056C6E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5802FF7-4576-DC06-CFEB-13002E463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71F0F782-C3BE-034A-C98D-CFBDBA183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3A2E1E-78BE-4FF0-9E91-44EFEC791C3E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54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0831FC7-EE95-18D4-DC02-F202DEF82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EAAFFF44-11F0-6049-4936-13AEC3CD0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E519DBD-6CC0-CD75-51EC-BEC1AF2AF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8A67F7-F7BF-45B9-A757-368928EDA31C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55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ACC8C66-C913-27AD-A1CA-5EF586191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CDA8907-75D9-6F3C-B502-3593D8E85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367E7D9-4BB8-2F81-A6CD-1888E105F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80D370-8C79-40A2-B323-279E432FB12D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56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2C2BF30-BC89-C693-7F98-5D545D0CF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53D841E1-BB74-02B8-E261-F85ED490B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280FE2F-66FC-BC24-BB81-0B8E6D0A0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FDE269-6217-49AB-878D-A56C455C8AF6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57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466A204-57B7-A37D-197E-C1CAE3FBA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A27209C-1F68-7E66-4CBA-D25AE69E8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8BBAB669-5DA0-C857-1371-A8F00C96F9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2CBB12-6ED6-439A-BD79-CD07EEEF0C87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58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C561100-371A-8075-9B27-BB17A29D6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3F7782B-62BE-9206-8C83-E38C6249D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1D6E51DF-A6C0-8207-CDED-5186A9034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5D2824-35D3-40A1-8D7A-28F4018EA21C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59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F54D11B-F6B5-78CC-4AD8-C353E3967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D4413C1-6A59-2C9F-9B89-A7B300501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That’s what happens when network puts power in hands of end users!  :D 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61480B58-A429-109A-6A02-E41ECF2E6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9FB3B0-F503-4FA0-A3BD-4523EDD6597F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63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7EE1440-FABE-6481-A54E-C6290052C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3D95FBE-3EF8-D93C-56F4-5FE90F044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54E35D8-0AA3-5778-8F36-FF2F7F207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5CDD40-4242-40DD-880F-E263D3CB716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95752E0-37F3-5029-5ECC-C3EE3993F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1032BC3-F13D-C9FE-EBF9-743D00AF4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7E651B82-A1C3-541F-262E-BC53A6FDE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BAC94B-6178-4428-842B-E5991657832D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64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536A1F24-15AB-E5E5-7744-0BF452FB8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C22BA05-A50F-1997-3B6F-D5BC672A0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AAA11244-D2A2-BB1E-0868-8157B1E8A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2E4840-2175-4F23-A098-308AB9E96958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65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0BDEE08B-1937-EFA8-4C4F-0B69F0D3E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FB0BB85-59B8-1C7B-CB48-3DFF24FE8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E88383D0-0A31-EFD4-1DDE-19F70A6F4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765015-9009-4DA8-B90D-CB2331EFD507}" type="slidenum">
              <a:rPr lang="en-US" altLang="en-US" sz="1300" b="0">
                <a:latin typeface="Calibri" panose="020F0502020204030204" pitchFamily="34" charset="0"/>
              </a:rPr>
              <a:pPr eaLnBrk="1" hangingPunct="1"/>
              <a:t>68</a:t>
            </a:fld>
            <a:endParaRPr lang="en-US" altLang="en-US" sz="1300" b="0">
              <a:latin typeface="Calibri" panose="020F050202020403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69DFD97-DDF2-0243-3863-CD3ED35E6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7F3A44E7-1BA7-9653-1741-2B89B413C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9705AB3-F937-6CC5-0EAC-80984F720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07DD0F-8811-4061-B3CF-69B36C0B402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98C1978-4871-490A-373F-8FDDE50C9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B1F5DE3-E11C-1D58-A08E-42577D1FC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2762F2F-E115-B376-A5D0-BC1BB5627F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324248-20DA-4E4F-AC64-734DF8C14DE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6742EB3-1C58-3684-F53A-7A2981997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2A8F543-712C-DAEF-55FD-E0BEDF705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FA968A2-822D-3615-DFC1-826B68E91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38F159-FC56-40CA-9970-B94D6F8D9A9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CBE5904-06DC-A296-E65C-F31552115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219B971-A62D-A7A3-FAEB-525AAB760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FA968A2-822D-3615-DFC1-826B68E91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38F159-FC56-40CA-9970-B94D6F8D9A9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CBE5904-06DC-A296-E65C-F31552115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219B971-A62D-A7A3-FAEB-525AAB760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45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587500" y="1536700"/>
            <a:ext cx="13081000" cy="309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587500" y="4711700"/>
            <a:ext cx="130810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3200"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846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8"/>
            <a:ext cx="13817600" cy="1960033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520" indent="0" algn="ctr">
              <a:buNone/>
              <a:defRPr/>
            </a:lvl2pPr>
            <a:lvl3pPr marL="1463040" indent="0" algn="ctr">
              <a:buNone/>
              <a:defRPr/>
            </a:lvl3pPr>
            <a:lvl4pPr marL="2194560" indent="0" algn="ctr">
              <a:buNone/>
              <a:defRPr/>
            </a:lvl4pPr>
            <a:lvl5pPr marL="2926080" indent="0" algn="ctr">
              <a:buNone/>
              <a:defRPr/>
            </a:lvl5pPr>
            <a:lvl6pPr marL="3657600" indent="0" algn="ctr">
              <a:buNone/>
              <a:defRPr/>
            </a:lvl6pPr>
            <a:lvl7pPr marL="4389120" indent="0" algn="ctr">
              <a:buNone/>
              <a:defRPr/>
            </a:lvl7pPr>
            <a:lvl8pPr marL="5120640" indent="0" algn="ctr">
              <a:buNone/>
              <a:defRPr/>
            </a:lvl8pPr>
            <a:lvl9pPr marL="58521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B920-46FC-A548-895D-36A9BD933E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8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73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24946084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1221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8"/>
            <a:ext cx="13817600" cy="200024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78DD-F5B8-314B-9873-FEA8875C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87F2-1533-19D5-FBC2-AD99BD56F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>
                <a:cs typeface="+mn-cs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6271746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68E34B-8015-23BF-22AB-F9FF0236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0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64251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 anchor="t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 dirty="0"/>
              <a:t>Click to edit Master text styles</a:t>
            </a:r>
          </a:p>
          <a:p>
            <a:pPr lvl="1">
              <a:defRPr sz="1800"/>
            </a:pPr>
            <a:r>
              <a:rPr lang="en-US" sz="3200" dirty="0"/>
              <a:t>Second level</a:t>
            </a:r>
          </a:p>
          <a:p>
            <a:pPr lvl="2">
              <a:defRPr sz="1800"/>
            </a:pPr>
            <a:r>
              <a:rPr lang="en-US" sz="3200" dirty="0"/>
              <a:t>Third level</a:t>
            </a:r>
          </a:p>
          <a:p>
            <a:pPr lvl="3">
              <a:defRPr sz="1800"/>
            </a:pPr>
            <a:r>
              <a:rPr lang="en-US" sz="3200" dirty="0"/>
              <a:t>Fourth level</a:t>
            </a:r>
          </a:p>
          <a:p>
            <a:pPr lvl="4">
              <a:defRPr sz="1800"/>
            </a:pPr>
            <a:r>
              <a:rPr lang="en-US" sz="3200" dirty="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95449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mall header_bot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 anchor="b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 dirty="0"/>
              <a:t>Click to edit Master text styles</a:t>
            </a:r>
          </a:p>
          <a:p>
            <a:pPr lvl="1">
              <a:defRPr sz="1800"/>
            </a:pPr>
            <a:r>
              <a:rPr lang="en-US" sz="3200" dirty="0"/>
              <a:t>Second level</a:t>
            </a:r>
          </a:p>
          <a:p>
            <a:pPr lvl="2">
              <a:defRPr sz="1800"/>
            </a:pPr>
            <a:r>
              <a:rPr lang="en-US" sz="3200" dirty="0"/>
              <a:t>Third level</a:t>
            </a:r>
          </a:p>
          <a:p>
            <a:pPr lvl="3">
              <a:defRPr sz="1800"/>
            </a:pPr>
            <a:r>
              <a:rPr lang="en-US" sz="3200" dirty="0"/>
              <a:t>Fourth level</a:t>
            </a:r>
          </a:p>
          <a:p>
            <a:pPr lvl="4">
              <a:defRPr sz="1800"/>
            </a:pPr>
            <a:r>
              <a:rPr lang="en-US" sz="3200" dirty="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73755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739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53602423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247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92840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33637664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6654-21FB-CA40-A072-7FA17CC0E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4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7158-3B47-5C4A-A629-85941308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0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23082039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086442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8979609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68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461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81280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13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587500" y="2781300"/>
            <a:ext cx="13081000" cy="3568700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99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87500" y="241300"/>
            <a:ext cx="130810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5492442" y="8584985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7A7A7A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BC529-0874-001C-477E-25E6E3E968F3}"/>
              </a:ext>
            </a:extLst>
          </p:cNvPr>
          <p:cNvSpPr txBox="1"/>
          <p:nvPr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21626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666" r:id="rId16"/>
    <p:sldLayoutId id="2147483667" r:id="rId17"/>
    <p:sldLayoutId id="2147483675" r:id="rId18"/>
    <p:sldLayoutId id="2147483735" r:id="rId19"/>
    <p:sldLayoutId id="2147483676" r:id="rId20"/>
    <p:sldLayoutId id="2147483677" r:id="rId21"/>
    <p:sldLayoutId id="2147483660" r:id="rId22"/>
    <p:sldLayoutId id="2147483659" r:id="rId23"/>
    <p:sldLayoutId id="2147483719" r:id="rId24"/>
    <p:sldLayoutId id="2147483734" r:id="rId25"/>
  </p:sldLayoutIdLst>
  <p:transition spd="med"/>
  <p:hf hdr="0" ftr="0" dt="0"/>
  <p:txStyles>
    <p:titleStyle>
      <a:lvl1pPr algn="ctr" defTabSz="546100" eaLnBrk="1" hangingPunct="1">
        <a:defRPr sz="6600">
          <a:latin typeface="Calibri" charset="0"/>
          <a:ea typeface="Calibri" charset="0"/>
          <a:cs typeface="Calibri" charset="0"/>
          <a:sym typeface="Gill Sans"/>
        </a:defRPr>
      </a:lvl1pPr>
      <a:lvl2pPr indent="228600" algn="ctr" defTabSz="546100" eaLnBrk="1" hangingPunct="1">
        <a:defRPr sz="6600"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6600"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6600"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6600"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6600"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6600"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6600"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6600">
          <a:latin typeface="+mn-lt"/>
          <a:ea typeface="+mn-ea"/>
          <a:cs typeface="+mn-cs"/>
          <a:sym typeface="Gill Sans"/>
        </a:defRPr>
      </a:lvl9pPr>
    </p:titleStyle>
    <p:bodyStyle>
      <a:lvl1pPr marL="736600" indent="-419100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1pPr>
      <a:lvl2pPr marL="1110342" indent="-348342" defTabSz="546100" eaLnBrk="1" hangingPunct="1">
        <a:spcBef>
          <a:spcPts val="700"/>
        </a:spcBef>
        <a:buSzPct val="50000"/>
        <a:buChar char="•"/>
        <a:defRPr sz="3200">
          <a:latin typeface="+mn-lt"/>
          <a:ea typeface="+mn-ea"/>
          <a:cs typeface="+mn-cs"/>
          <a:sym typeface="Gill Sans"/>
        </a:defRPr>
      </a:lvl2pPr>
      <a:lvl3pPr marL="1575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3pPr>
      <a:lvl4pPr marL="20204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4pPr>
      <a:lvl5pPr marL="2464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5pPr>
      <a:lvl6pPr marL="28205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6pPr>
      <a:lvl7pPr marL="31761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7pPr>
      <a:lvl8pPr marL="35317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8pPr>
      <a:lvl9pPr marL="38873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9pPr>
    </p:bodyStyle>
    <p:otherStyle>
      <a:lvl1pPr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sci.utoronto.ca/current/faculty-registrar/exams-assessments/exam-assessment-schedule#exam-assessments-schedule-accordion-1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ubuntu.com/server/docs/security-firewal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customXml" Target="../ink/ink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587D-5EB9-081D-E718-EE8DC906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/>
              <a:t>Queue Management + Middleboxes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82AEF-51C7-A555-5BA1-5306F37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038" y="6290037"/>
            <a:ext cx="13081000" cy="2437273"/>
          </a:xfrm>
        </p:spPr>
        <p:txBody>
          <a:bodyPr/>
          <a:lstStyle/>
          <a:p>
            <a:pPr algn="l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Soheil Abbasloo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Department of Computer Science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University of Toronto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B8867B-26C2-AAF6-3871-999016DDE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5842000"/>
            <a:ext cx="2437273" cy="24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94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6704D13E-5245-46B8-ED5D-4E222C998A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6AC737-AC26-41DD-B7F4-D393C82A998A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62BBD42F-7D5C-51B9-CCE2-81B813A7CC3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Scheduling discipline	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Which packet to send?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Some notion of fairness?  Priority?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Drop policy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When should you discard a packet?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Which packet to discard?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Goal: balance throughput and delay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Huge buffers minimize drops, but add to queuing delay (thus higher RTT, longer slow start, …)</a:t>
            </a:r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B6A827E1-C78A-71DC-4941-50F5D600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Queue Management Issues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40A602A-2BB7-AEEF-B79C-4E5BB024C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6C12E7-2D45-488A-83D6-E078AB60F284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30D512D-FBB0-3B19-C88B-03F7BABBC877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Access to the bandwidth: first-in first-out queue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Packets only differentiated when they arrive</a:t>
            </a:r>
          </a:p>
          <a:p>
            <a:pPr eaLnBrk="1" hangingPunct="1"/>
            <a:endParaRPr lang="en-US" altLang="en-US" sz="2667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67" dirty="0">
              <a:ea typeface="ＭＳ Ｐゴシック" panose="020B0600070205080204" pitchFamily="34" charset="-128"/>
            </a:endParaRPr>
          </a:p>
          <a:p>
            <a:pPr>
              <a:spcAft>
                <a:spcPts val="2400"/>
              </a:spcAft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Access to the buffer space: drop-tail queuing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the queue is full, drop the incoming packet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239A59B-7BDD-AF44-906E-7965B1815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FIFO Scheduling and Drop-Tail</a:t>
            </a: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C8EA1676-2F6D-1C5F-CEBA-05E06E58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118" y="3766197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50" name="Rectangle 5">
            <a:extLst>
              <a:ext uri="{FF2B5EF4-FFF2-40B4-BE49-F238E27FC236}">
                <a16:creationId xmlns:a16="http://schemas.microsoft.com/office/drawing/2014/main" id="{E65067CC-BC4D-561F-FCE3-0FC69AF0D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2" y="3766197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51" name="Rectangle 6">
            <a:extLst>
              <a:ext uri="{FF2B5EF4-FFF2-40B4-BE49-F238E27FC236}">
                <a16:creationId xmlns:a16="http://schemas.microsoft.com/office/drawing/2014/main" id="{4A84E45F-FD10-70A8-B251-0295DBE4E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101" y="3766197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52" name="Rectangle 7">
            <a:extLst>
              <a:ext uri="{FF2B5EF4-FFF2-40B4-BE49-F238E27FC236}">
                <a16:creationId xmlns:a16="http://schemas.microsoft.com/office/drawing/2014/main" id="{391522A8-5158-8558-82C5-E8A87B63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534" y="3766197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53" name="Rectangle 8">
            <a:extLst>
              <a:ext uri="{FF2B5EF4-FFF2-40B4-BE49-F238E27FC236}">
                <a16:creationId xmlns:a16="http://schemas.microsoft.com/office/drawing/2014/main" id="{75DEE113-8767-E186-1BD1-F5A6A87EF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685" y="3766197"/>
            <a:ext cx="715433" cy="9228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54" name="Rectangle 9">
            <a:extLst>
              <a:ext uri="{FF2B5EF4-FFF2-40B4-BE49-F238E27FC236}">
                <a16:creationId xmlns:a16="http://schemas.microsoft.com/office/drawing/2014/main" id="{1EE1281B-610E-0444-EF7D-71EF84987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018" y="3766197"/>
            <a:ext cx="715433" cy="9228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55" name="Rectangle 10">
            <a:extLst>
              <a:ext uri="{FF2B5EF4-FFF2-40B4-BE49-F238E27FC236}">
                <a16:creationId xmlns:a16="http://schemas.microsoft.com/office/drawing/2014/main" id="{1BD95462-1286-EBF5-48F9-271792F0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768" y="3764081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56" name="Freeform 11">
            <a:extLst>
              <a:ext uri="{FF2B5EF4-FFF2-40B4-BE49-F238E27FC236}">
                <a16:creationId xmlns:a16="http://schemas.microsoft.com/office/drawing/2014/main" id="{877B76F6-D219-AFF5-A5F8-D4861CCFCDD7}"/>
              </a:ext>
            </a:extLst>
          </p:cNvPr>
          <p:cNvSpPr>
            <a:spLocks/>
          </p:cNvSpPr>
          <p:nvPr/>
        </p:nvSpPr>
        <p:spPr bwMode="auto">
          <a:xfrm>
            <a:off x="5005918" y="3757731"/>
            <a:ext cx="2559049" cy="469900"/>
          </a:xfrm>
          <a:custGeom>
            <a:avLst/>
            <a:gdLst>
              <a:gd name="T0" fmla="*/ 0 w 1209"/>
              <a:gd name="T1" fmla="*/ 2147483647 h 222"/>
              <a:gd name="T2" fmla="*/ 2147483647 w 1209"/>
              <a:gd name="T3" fmla="*/ 2147483647 h 222"/>
              <a:gd name="T4" fmla="*/ 2147483647 w 1209"/>
              <a:gd name="T5" fmla="*/ 2147483647 h 222"/>
              <a:gd name="T6" fmla="*/ 0 60000 65536"/>
              <a:gd name="T7" fmla="*/ 0 60000 65536"/>
              <a:gd name="T8" fmla="*/ 0 60000 65536"/>
              <a:gd name="T9" fmla="*/ 0 w 1209"/>
              <a:gd name="T10" fmla="*/ 0 h 222"/>
              <a:gd name="T11" fmla="*/ 1209 w 1209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9" h="222">
                <a:moveTo>
                  <a:pt x="0" y="197"/>
                </a:moveTo>
                <a:cubicBezTo>
                  <a:pt x="81" y="98"/>
                  <a:pt x="162" y="0"/>
                  <a:pt x="363" y="4"/>
                </a:cubicBezTo>
                <a:cubicBezTo>
                  <a:pt x="564" y="8"/>
                  <a:pt x="886" y="115"/>
                  <a:pt x="1209" y="22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57" name="Line 12">
            <a:extLst>
              <a:ext uri="{FF2B5EF4-FFF2-40B4-BE49-F238E27FC236}">
                <a16:creationId xmlns:a16="http://schemas.microsoft.com/office/drawing/2014/main" id="{808210B0-AF2A-3954-7F6D-DFDCF67EA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39967" y="4174715"/>
            <a:ext cx="128058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1758" name="Rectangle 13">
            <a:extLst>
              <a:ext uri="{FF2B5EF4-FFF2-40B4-BE49-F238E27FC236}">
                <a16:creationId xmlns:a16="http://schemas.microsoft.com/office/drawing/2014/main" id="{4F2FACEE-833A-6213-AAA3-34B53BB5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118" y="7067351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59" name="Rectangle 14">
            <a:extLst>
              <a:ext uri="{FF2B5EF4-FFF2-40B4-BE49-F238E27FC236}">
                <a16:creationId xmlns:a16="http://schemas.microsoft.com/office/drawing/2014/main" id="{1AA3E0AF-A173-D19E-F384-81777128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2" y="7067351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60" name="Rectangle 15">
            <a:extLst>
              <a:ext uri="{FF2B5EF4-FFF2-40B4-BE49-F238E27FC236}">
                <a16:creationId xmlns:a16="http://schemas.microsoft.com/office/drawing/2014/main" id="{1AF5E6E0-2E42-8A29-4A2B-4EB82AF15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101" y="7067351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61" name="Rectangle 16">
            <a:extLst>
              <a:ext uri="{FF2B5EF4-FFF2-40B4-BE49-F238E27FC236}">
                <a16:creationId xmlns:a16="http://schemas.microsoft.com/office/drawing/2014/main" id="{58703D7A-0AF8-47E8-F28B-010E6507A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534" y="7067351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62" name="Rectangle 17">
            <a:extLst>
              <a:ext uri="{FF2B5EF4-FFF2-40B4-BE49-F238E27FC236}">
                <a16:creationId xmlns:a16="http://schemas.microsoft.com/office/drawing/2014/main" id="{E10D0415-C147-67EA-09E6-F2234766B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685" y="7067351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63" name="Rectangle 18">
            <a:extLst>
              <a:ext uri="{FF2B5EF4-FFF2-40B4-BE49-F238E27FC236}">
                <a16:creationId xmlns:a16="http://schemas.microsoft.com/office/drawing/2014/main" id="{4C986082-2222-F2CE-8C24-BCB30D175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018" y="7067351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64" name="Rectangle 19">
            <a:extLst>
              <a:ext uri="{FF2B5EF4-FFF2-40B4-BE49-F238E27FC236}">
                <a16:creationId xmlns:a16="http://schemas.microsoft.com/office/drawing/2014/main" id="{3A870517-6779-E208-B581-E63AC410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768" y="7065235"/>
            <a:ext cx="715433" cy="92286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72AD60FF-4F69-796D-3B78-CD7959C32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39967" y="7475868"/>
            <a:ext cx="128058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1766" name="TextBox 23">
            <a:extLst>
              <a:ext uri="{FF2B5EF4-FFF2-40B4-BE49-F238E27FC236}">
                <a16:creationId xmlns:a16="http://schemas.microsoft.com/office/drawing/2014/main" id="{1AE65A59-F28F-F61D-95B2-5E78C2760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047" y="6538184"/>
            <a:ext cx="1558440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666" dirty="0">
                <a:solidFill>
                  <a:srgbClr val="FF0000"/>
                </a:solidFill>
                <a:latin typeface="Zapf Dingbats" pitchFamily="1" charset="2"/>
              </a:rPr>
              <a:t>✗</a:t>
            </a:r>
            <a:endParaRPr lang="en-US" altLang="en-US" sz="10666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  <p:bldP spid="31759" grpId="0" animBg="1"/>
      <p:bldP spid="31760" grpId="0" animBg="1"/>
      <p:bldP spid="31761" grpId="0" animBg="1"/>
      <p:bldP spid="31762" grpId="0" animBg="1"/>
      <p:bldP spid="31763" grpId="0" animBg="1"/>
      <p:bldP spid="31764" grpId="0" animBg="1"/>
      <p:bldP spid="31765" grpId="0" animBg="1"/>
      <p:bldP spid="317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5B71E13-0719-FBFD-7119-A85B4E9F7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B28953-A151-444B-B52D-51D11CB9EE16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D30E199-6014-3FC8-7A02-E389FCDFBB27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2197100"/>
            <a:ext cx="14026874" cy="5753100"/>
          </a:xfrm>
        </p:spPr>
        <p:txBody>
          <a:bodyPr anchor="t"/>
          <a:lstStyle/>
          <a:p>
            <a:r>
              <a:rPr lang="en-US" altLang="en-US" i="1" dirty="0">
                <a:ea typeface="ＭＳ Ｐゴシック" panose="020B0600070205080204" pitchFamily="34" charset="-128"/>
              </a:rPr>
              <a:t>Most Current</a:t>
            </a:r>
            <a:r>
              <a:rPr lang="en-US" altLang="en-US" dirty="0">
                <a:ea typeface="ＭＳ Ｐゴシック" panose="020B0600070205080204" pitchFamily="34" charset="-128"/>
              </a:rPr>
              <a:t> congestion control algorithms depend on packet loss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Packet loss is indication of congestion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TCP additive increase drives network into loss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Drop-tail leads to </a:t>
            </a:r>
            <a:r>
              <a:rPr lang="en-US" altLang="en-US" i="1" dirty="0" err="1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bursty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loss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Congested link: many packets encounter full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Synchronization: many connections lose packets at once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C847E59-98D3-37A7-361F-00A3DEE61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Bursty Loss From Drop-Tail Queuing</a:t>
            </a:r>
          </a:p>
        </p:txBody>
      </p:sp>
      <p:sp>
        <p:nvSpPr>
          <p:cNvPr id="34823" name="Freeform 16">
            <a:extLst>
              <a:ext uri="{FF2B5EF4-FFF2-40B4-BE49-F238E27FC236}">
                <a16:creationId xmlns:a16="http://schemas.microsoft.com/office/drawing/2014/main" id="{D84A4102-BE07-6DD6-A67A-F9DA9E2098AF}"/>
              </a:ext>
            </a:extLst>
          </p:cNvPr>
          <p:cNvSpPr>
            <a:spLocks/>
          </p:cNvSpPr>
          <p:nvPr/>
        </p:nvSpPr>
        <p:spPr bwMode="auto">
          <a:xfrm>
            <a:off x="5383227" y="6416922"/>
            <a:ext cx="1772158" cy="703896"/>
          </a:xfrm>
          <a:custGeom>
            <a:avLst/>
            <a:gdLst>
              <a:gd name="T0" fmla="*/ 0 w 992"/>
              <a:gd name="T1" fmla="*/ 0 h 532"/>
              <a:gd name="T2" fmla="*/ 411 w 992"/>
              <a:gd name="T3" fmla="*/ 435 h 532"/>
              <a:gd name="T4" fmla="*/ 992 w 992"/>
              <a:gd name="T5" fmla="*/ 532 h 532"/>
              <a:gd name="T6" fmla="*/ 0 60000 65536"/>
              <a:gd name="T7" fmla="*/ 0 60000 65536"/>
              <a:gd name="T8" fmla="*/ 0 60000 65536"/>
              <a:gd name="T9" fmla="*/ 0 w 992"/>
              <a:gd name="T10" fmla="*/ 0 h 532"/>
              <a:gd name="T11" fmla="*/ 992 w 992"/>
              <a:gd name="T12" fmla="*/ 532 h 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2" h="532">
                <a:moveTo>
                  <a:pt x="0" y="0"/>
                </a:moveTo>
                <a:cubicBezTo>
                  <a:pt x="123" y="173"/>
                  <a:pt x="246" y="346"/>
                  <a:pt x="411" y="435"/>
                </a:cubicBezTo>
                <a:cubicBezTo>
                  <a:pt x="576" y="524"/>
                  <a:pt x="784" y="528"/>
                  <a:pt x="992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4824" name="Freeform 17">
            <a:extLst>
              <a:ext uri="{FF2B5EF4-FFF2-40B4-BE49-F238E27FC236}">
                <a16:creationId xmlns:a16="http://schemas.microsoft.com/office/drawing/2014/main" id="{65A742B4-EC87-C627-1D03-57A53B559389}"/>
              </a:ext>
            </a:extLst>
          </p:cNvPr>
          <p:cNvSpPr>
            <a:spLocks/>
          </p:cNvSpPr>
          <p:nvPr/>
        </p:nvSpPr>
        <p:spPr bwMode="auto">
          <a:xfrm flipV="1">
            <a:off x="5383227" y="7505843"/>
            <a:ext cx="1772158" cy="703896"/>
          </a:xfrm>
          <a:custGeom>
            <a:avLst/>
            <a:gdLst>
              <a:gd name="T0" fmla="*/ 0 w 992"/>
              <a:gd name="T1" fmla="*/ 0 h 532"/>
              <a:gd name="T2" fmla="*/ 411 w 992"/>
              <a:gd name="T3" fmla="*/ 435 h 532"/>
              <a:gd name="T4" fmla="*/ 992 w 992"/>
              <a:gd name="T5" fmla="*/ 532 h 532"/>
              <a:gd name="T6" fmla="*/ 0 60000 65536"/>
              <a:gd name="T7" fmla="*/ 0 60000 65536"/>
              <a:gd name="T8" fmla="*/ 0 60000 65536"/>
              <a:gd name="T9" fmla="*/ 0 w 992"/>
              <a:gd name="T10" fmla="*/ 0 h 532"/>
              <a:gd name="T11" fmla="*/ 992 w 992"/>
              <a:gd name="T12" fmla="*/ 532 h 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2" h="532">
                <a:moveTo>
                  <a:pt x="0" y="0"/>
                </a:moveTo>
                <a:cubicBezTo>
                  <a:pt x="123" y="173"/>
                  <a:pt x="246" y="346"/>
                  <a:pt x="411" y="435"/>
                </a:cubicBezTo>
                <a:cubicBezTo>
                  <a:pt x="576" y="524"/>
                  <a:pt x="784" y="528"/>
                  <a:pt x="992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4825" name="Line 18">
            <a:extLst>
              <a:ext uri="{FF2B5EF4-FFF2-40B4-BE49-F238E27FC236}">
                <a16:creationId xmlns:a16="http://schemas.microsoft.com/office/drawing/2014/main" id="{0E773DB6-826F-27F9-DADC-50FE2BCA5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0352" y="7313992"/>
            <a:ext cx="181503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4826" name="Line 19">
            <a:extLst>
              <a:ext uri="{FF2B5EF4-FFF2-40B4-BE49-F238E27FC236}">
                <a16:creationId xmlns:a16="http://schemas.microsoft.com/office/drawing/2014/main" id="{C8E28688-F1D0-5568-33D5-665939005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6168" y="7283512"/>
            <a:ext cx="1815033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C3021-C1E6-98DD-0413-EF577AB02B14}"/>
              </a:ext>
            </a:extLst>
          </p:cNvPr>
          <p:cNvGrpSpPr/>
          <p:nvPr/>
        </p:nvGrpSpPr>
        <p:grpSpPr>
          <a:xfrm>
            <a:off x="7160400" y="6914762"/>
            <a:ext cx="2049182" cy="817965"/>
            <a:chOff x="6441018" y="7351831"/>
            <a:chExt cx="4298949" cy="922867"/>
          </a:xfrm>
        </p:grpSpPr>
        <p:sp>
          <p:nvSpPr>
            <p:cNvPr id="2" name="Rectangle 13">
              <a:extLst>
                <a:ext uri="{FF2B5EF4-FFF2-40B4-BE49-F238E27FC236}">
                  <a16:creationId xmlns:a16="http://schemas.microsoft.com/office/drawing/2014/main" id="{7690FFB2-F285-5B13-7E70-81CD52F84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118" y="7351831"/>
              <a:ext cx="715433" cy="92286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3" name="Rectangle 14">
              <a:extLst>
                <a:ext uri="{FF2B5EF4-FFF2-40B4-BE49-F238E27FC236}">
                  <a16:creationId xmlns:a16="http://schemas.microsoft.com/office/drawing/2014/main" id="{6F718B60-050A-83E3-E1D6-B22075692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1552" y="7351831"/>
              <a:ext cx="715433" cy="92286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4" name="Rectangle 15">
              <a:extLst>
                <a:ext uri="{FF2B5EF4-FFF2-40B4-BE49-F238E27FC236}">
                  <a16:creationId xmlns:a16="http://schemas.microsoft.com/office/drawing/2014/main" id="{A086F339-5BC7-A43B-332C-0AD9E39AB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9101" y="7351831"/>
              <a:ext cx="715433" cy="92286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D4564284-6D17-7677-685E-BC3608E53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4534" y="7351831"/>
              <a:ext cx="715433" cy="92286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8CE7C089-FA84-6089-2219-6CD79E52B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685" y="7351831"/>
              <a:ext cx="715433" cy="92286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05C9265B-DECC-42BA-5757-B0528A6E0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1018" y="7351831"/>
              <a:ext cx="715433" cy="9228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B5AE383-D261-3E3A-3937-EE26A5AB0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44A0EE-C2DD-4C01-93DA-28F23EAC98CD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18D4074-02C7-8978-EE7F-341B3988CA86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Feedback comes when buffer is completely full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even though the buffer has been filling for a while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Plus, the filling buffer is increasing RTT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making detection even slower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305846C-8F02-C4EF-415A-86F6119E7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Slow Feedback from Drop Tail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39F751-D9DC-05AE-D83A-476697124A24}"/>
              </a:ext>
            </a:extLst>
          </p:cNvPr>
          <p:cNvGrpSpPr/>
          <p:nvPr/>
        </p:nvGrpSpPr>
        <p:grpSpPr>
          <a:xfrm>
            <a:off x="5340352" y="6228081"/>
            <a:ext cx="5530849" cy="1792817"/>
            <a:chOff x="5340352" y="6228081"/>
            <a:chExt cx="5530849" cy="1792817"/>
          </a:xfrm>
        </p:grpSpPr>
        <p:sp>
          <p:nvSpPr>
            <p:cNvPr id="2" name="Freeform 16">
              <a:extLst>
                <a:ext uri="{FF2B5EF4-FFF2-40B4-BE49-F238E27FC236}">
                  <a16:creationId xmlns:a16="http://schemas.microsoft.com/office/drawing/2014/main" id="{495A0C96-B11E-FA35-F979-6EF06362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27" y="6228081"/>
              <a:ext cx="1772158" cy="703896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556F7F07-E52C-E1D5-7BDA-D5ECCB5B500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383227" y="7317002"/>
              <a:ext cx="1772158" cy="703896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4" name="Line 18">
              <a:extLst>
                <a:ext uri="{FF2B5EF4-FFF2-40B4-BE49-F238E27FC236}">
                  <a16:creationId xmlns:a16="http://schemas.microsoft.com/office/drawing/2014/main" id="{4AF67E6F-3240-A786-35B6-A15AF71AA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0352" y="7125151"/>
              <a:ext cx="181503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5" name="Line 19">
              <a:extLst>
                <a:ext uri="{FF2B5EF4-FFF2-40B4-BE49-F238E27FC236}">
                  <a16:creationId xmlns:a16="http://schemas.microsoft.com/office/drawing/2014/main" id="{A500B2FB-F3A3-0C20-E568-9A8BD2E8E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6168" y="7094671"/>
              <a:ext cx="1815033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F4144F-8369-8A7F-54F2-B445D601881A}"/>
                </a:ext>
              </a:extLst>
            </p:cNvPr>
            <p:cNvGrpSpPr/>
            <p:nvPr/>
          </p:nvGrpSpPr>
          <p:grpSpPr>
            <a:xfrm>
              <a:off x="7160400" y="6725921"/>
              <a:ext cx="2049182" cy="817965"/>
              <a:chOff x="6441018" y="7351831"/>
              <a:chExt cx="4298949" cy="922867"/>
            </a:xfrm>
          </p:grpSpPr>
          <p:sp>
            <p:nvSpPr>
              <p:cNvPr id="7" name="Rectangle 13">
                <a:extLst>
                  <a:ext uri="{FF2B5EF4-FFF2-40B4-BE49-F238E27FC236}">
                    <a16:creationId xmlns:a16="http://schemas.microsoft.com/office/drawing/2014/main" id="{290CC5B6-7EFE-21B9-5CDC-30FA65701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6118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2D176DD4-3114-4730-7148-90317BF64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1552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9" name="Rectangle 15">
                <a:extLst>
                  <a:ext uri="{FF2B5EF4-FFF2-40B4-BE49-F238E27FC236}">
                    <a16:creationId xmlns:a16="http://schemas.microsoft.com/office/drawing/2014/main" id="{E7C144C2-E5C4-FE22-CAEB-AF00753C5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9101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0" name="Rectangle 16">
                <a:extLst>
                  <a:ext uri="{FF2B5EF4-FFF2-40B4-BE49-F238E27FC236}">
                    <a16:creationId xmlns:a16="http://schemas.microsoft.com/office/drawing/2014/main" id="{6ED302B7-D609-2826-2148-0BEE26269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4534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id="{AE17A1A8-8425-524B-A74A-86F852E02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0685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 dirty="0"/>
              </a:p>
            </p:txBody>
          </p:sp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4588A27D-97AC-B8C4-B05B-145F9CB3E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1018" y="7351831"/>
                <a:ext cx="715433" cy="92286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7E37503-A757-02D4-3BCA-FF337EFE9203}"/>
              </a:ext>
            </a:extLst>
          </p:cNvPr>
          <p:cNvGrpSpPr/>
          <p:nvPr/>
        </p:nvGrpSpPr>
        <p:grpSpPr>
          <a:xfrm>
            <a:off x="2316755" y="6255706"/>
            <a:ext cx="11881664" cy="1792817"/>
            <a:chOff x="2316755" y="4498026"/>
            <a:chExt cx="11881664" cy="1792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AD0ECC-0B79-8745-B110-9057344715B3}"/>
                </a:ext>
              </a:extLst>
            </p:cNvPr>
            <p:cNvGrpSpPr/>
            <p:nvPr/>
          </p:nvGrpSpPr>
          <p:grpSpPr>
            <a:xfrm>
              <a:off x="6235840" y="4968241"/>
              <a:ext cx="2049182" cy="817965"/>
              <a:chOff x="6441018" y="7351831"/>
              <a:chExt cx="4298949" cy="92286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F42D2F-D00C-F4BF-4277-D1AAA46A3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6118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D2840F-F95E-F4B1-B120-586FBAA2D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1552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2DBEC90-F035-9F80-9CCD-00F99CFC5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9101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705A33-E3DD-3CD1-CFC7-A5C4F6813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4534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B9F3A7-C923-876B-8A7E-413E9A57D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0685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17701B9-93B0-266F-3EA1-1AC54D60C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1018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817F7C9-9799-A662-1667-C47AE150C8A3}"/>
                </a:ext>
              </a:extLst>
            </p:cNvPr>
            <p:cNvGrpSpPr/>
            <p:nvPr/>
          </p:nvGrpSpPr>
          <p:grpSpPr>
            <a:xfrm>
              <a:off x="8285022" y="4968241"/>
              <a:ext cx="2049182" cy="817965"/>
              <a:chOff x="6441018" y="7351831"/>
              <a:chExt cx="4298949" cy="92286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97E57B9-CD4D-579C-9874-91E66BA29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6118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6035F79-B893-90F5-02FF-70FCC4D55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1552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42D2FF-558D-6FE2-102D-831774468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9101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0E081C-BAE8-938E-011A-0DBCD6AE4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4534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79FF014-139A-9A1D-32D0-B437043CE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0685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CCA2B-6D26-21C6-DE2A-6F8BD23EB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1018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09B3D3E-42D8-E696-B09D-9BFA626329FA}"/>
                </a:ext>
              </a:extLst>
            </p:cNvPr>
            <p:cNvGrpSpPr/>
            <p:nvPr/>
          </p:nvGrpSpPr>
          <p:grpSpPr>
            <a:xfrm>
              <a:off x="4184640" y="4968240"/>
              <a:ext cx="2049182" cy="817965"/>
              <a:chOff x="6441018" y="7351831"/>
              <a:chExt cx="4298949" cy="92286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70C5306-7B2D-1E30-7387-F7525FA87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6118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C29A19B-3CAE-D55F-4752-DC8417541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1552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254B7B-A196-CF0C-EEA6-0D3B847EE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9101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E3CD94A-47EF-AA36-CD15-F2FE0CC3D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4534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DE537E9-DA50-5B40-6E23-05E2D7D3F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0685" y="7351831"/>
                <a:ext cx="715433" cy="92286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78CA202-2D3E-B492-7FCA-EACA0E34B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1018" y="7351831"/>
                <a:ext cx="715433" cy="92286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41AF6B-13E8-7231-5C23-461861BA32CA}"/>
                </a:ext>
              </a:extLst>
            </p:cNvPr>
            <p:cNvGrpSpPr/>
            <p:nvPr/>
          </p:nvGrpSpPr>
          <p:grpSpPr>
            <a:xfrm>
              <a:off x="10334204" y="4973406"/>
              <a:ext cx="2049182" cy="817965"/>
              <a:chOff x="6441018" y="7351831"/>
              <a:chExt cx="4298949" cy="92286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59820E6-D0A5-5223-7478-DCB857C06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6118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A008967-822D-EB55-4E1A-2DDCBF73B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1552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4EEE10F-7FCD-9256-BABF-90525E3C2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9101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3343BD-C306-5413-B0C3-DCA28E4E9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4534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E35FAA8-4F74-1686-2AFD-99F4FDC1A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0685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061907E-3B2C-21C9-9AD0-07FC8DED5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1018" y="7351831"/>
                <a:ext cx="715433" cy="922867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/>
              </a:p>
            </p:txBody>
          </p:sp>
        </p:grp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62DD09FD-9DB1-4082-3A0B-24A06AFBA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630" y="4498026"/>
              <a:ext cx="1772158" cy="703896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78912B71-F5BD-169C-EB89-6A06ACEE45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59630" y="5586947"/>
              <a:ext cx="1772158" cy="703896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44" name="Line 18">
              <a:extLst>
                <a:ext uri="{FF2B5EF4-FFF2-40B4-BE49-F238E27FC236}">
                  <a16:creationId xmlns:a16="http://schemas.microsoft.com/office/drawing/2014/main" id="{E4FBE54F-CF95-0099-CAFF-8842312EE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755" y="5395096"/>
              <a:ext cx="181503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45" name="Line 19">
              <a:extLst>
                <a:ext uri="{FF2B5EF4-FFF2-40B4-BE49-F238E27FC236}">
                  <a16:creationId xmlns:a16="http://schemas.microsoft.com/office/drawing/2014/main" id="{7F92B3D7-2E0B-18FF-BE19-34BB95DF2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83386" y="5354592"/>
              <a:ext cx="1815033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D6CD6-DD80-51A4-6A23-D7DDD06FBA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BBD81-396F-F33D-FCEC-016F0443EBB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317500" indent="0" algn="l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Any suggestions to resolve the Slow Feedback issue of Drop-Tail?</a:t>
            </a:r>
          </a:p>
          <a:p>
            <a:pPr marL="317500" indent="0" algn="l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17500" indent="0" algn="l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17500" indent="0" algn="l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22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7">
            <a:extLst>
              <a:ext uri="{FF2B5EF4-FFF2-40B4-BE49-F238E27FC236}">
                <a16:creationId xmlns:a16="http://schemas.microsoft.com/office/drawing/2014/main" id="{9D06B5CB-8EA8-CC05-B053-56574D40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Early Detection of Congestion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4F17A-68CE-3F7B-A9DE-DFC2E70E9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6224EC7-85AB-9A5F-534B-A639AC159DE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16CB719E-8209-4302-BB13-2BE11756D140}" type="slidenum">
              <a:rPr lang="en-US" altLang="en-US" smtClean="0"/>
              <a:pPr eaLnBrk="1" hangingPunct="1"/>
              <a:t>15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B5AE383-D261-3E3A-3937-EE26A5AB0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44A0EE-C2DD-4C01-93DA-28F23EAC98CD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18D4074-02C7-8978-EE7F-341B3988CA86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Feedback comes when buffer is completely full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even though the buffer has been filling for a while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Plus, the filling buffer is increasing RTT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making detection even slower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Better to give early feedback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Get 1-2 connections to slow down before it’s too late!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305846C-8F02-C4EF-415A-86F6119E7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Slow Feedback from Drop Tail</a:t>
            </a:r>
          </a:p>
        </p:txBody>
      </p:sp>
      <p:sp>
        <p:nvSpPr>
          <p:cNvPr id="2" name="Freeform 16">
            <a:extLst>
              <a:ext uri="{FF2B5EF4-FFF2-40B4-BE49-F238E27FC236}">
                <a16:creationId xmlns:a16="http://schemas.microsoft.com/office/drawing/2014/main" id="{33213C53-3E00-9742-2AE7-A43A21AAE721}"/>
              </a:ext>
            </a:extLst>
          </p:cNvPr>
          <p:cNvSpPr>
            <a:spLocks/>
          </p:cNvSpPr>
          <p:nvPr/>
        </p:nvSpPr>
        <p:spPr bwMode="auto">
          <a:xfrm>
            <a:off x="5383227" y="6228081"/>
            <a:ext cx="1772158" cy="703896"/>
          </a:xfrm>
          <a:custGeom>
            <a:avLst/>
            <a:gdLst>
              <a:gd name="T0" fmla="*/ 0 w 992"/>
              <a:gd name="T1" fmla="*/ 0 h 532"/>
              <a:gd name="T2" fmla="*/ 411 w 992"/>
              <a:gd name="T3" fmla="*/ 435 h 532"/>
              <a:gd name="T4" fmla="*/ 992 w 992"/>
              <a:gd name="T5" fmla="*/ 532 h 532"/>
              <a:gd name="T6" fmla="*/ 0 60000 65536"/>
              <a:gd name="T7" fmla="*/ 0 60000 65536"/>
              <a:gd name="T8" fmla="*/ 0 60000 65536"/>
              <a:gd name="T9" fmla="*/ 0 w 992"/>
              <a:gd name="T10" fmla="*/ 0 h 532"/>
              <a:gd name="T11" fmla="*/ 992 w 992"/>
              <a:gd name="T12" fmla="*/ 532 h 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2" h="532">
                <a:moveTo>
                  <a:pt x="0" y="0"/>
                </a:moveTo>
                <a:cubicBezTo>
                  <a:pt x="123" y="173"/>
                  <a:pt x="246" y="346"/>
                  <a:pt x="411" y="435"/>
                </a:cubicBezTo>
                <a:cubicBezTo>
                  <a:pt x="576" y="524"/>
                  <a:pt x="784" y="528"/>
                  <a:pt x="992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6B3A39C8-E65A-2343-03D8-B336010D269E}"/>
              </a:ext>
            </a:extLst>
          </p:cNvPr>
          <p:cNvSpPr>
            <a:spLocks/>
          </p:cNvSpPr>
          <p:nvPr/>
        </p:nvSpPr>
        <p:spPr bwMode="auto">
          <a:xfrm flipV="1">
            <a:off x="5383227" y="7317002"/>
            <a:ext cx="1772158" cy="703896"/>
          </a:xfrm>
          <a:custGeom>
            <a:avLst/>
            <a:gdLst>
              <a:gd name="T0" fmla="*/ 0 w 992"/>
              <a:gd name="T1" fmla="*/ 0 h 532"/>
              <a:gd name="T2" fmla="*/ 411 w 992"/>
              <a:gd name="T3" fmla="*/ 435 h 532"/>
              <a:gd name="T4" fmla="*/ 992 w 992"/>
              <a:gd name="T5" fmla="*/ 532 h 532"/>
              <a:gd name="T6" fmla="*/ 0 60000 65536"/>
              <a:gd name="T7" fmla="*/ 0 60000 65536"/>
              <a:gd name="T8" fmla="*/ 0 60000 65536"/>
              <a:gd name="T9" fmla="*/ 0 w 992"/>
              <a:gd name="T10" fmla="*/ 0 h 532"/>
              <a:gd name="T11" fmla="*/ 992 w 992"/>
              <a:gd name="T12" fmla="*/ 532 h 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2" h="532">
                <a:moveTo>
                  <a:pt x="0" y="0"/>
                </a:moveTo>
                <a:cubicBezTo>
                  <a:pt x="123" y="173"/>
                  <a:pt x="246" y="346"/>
                  <a:pt x="411" y="435"/>
                </a:cubicBezTo>
                <a:cubicBezTo>
                  <a:pt x="576" y="524"/>
                  <a:pt x="784" y="528"/>
                  <a:pt x="992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" name="Line 18">
            <a:extLst>
              <a:ext uri="{FF2B5EF4-FFF2-40B4-BE49-F238E27FC236}">
                <a16:creationId xmlns:a16="http://schemas.microsoft.com/office/drawing/2014/main" id="{7102F96F-9AFD-3303-B482-E4D848D93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0352" y="7125151"/>
            <a:ext cx="181503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" name="Line 19">
            <a:extLst>
              <a:ext uri="{FF2B5EF4-FFF2-40B4-BE49-F238E27FC236}">
                <a16:creationId xmlns:a16="http://schemas.microsoft.com/office/drawing/2014/main" id="{B2D6965F-9E24-1A39-729E-B6A34042E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6168" y="7094671"/>
            <a:ext cx="1815033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4369B9-E9A8-42FC-2605-7022BE374C82}"/>
              </a:ext>
            </a:extLst>
          </p:cNvPr>
          <p:cNvGrpSpPr/>
          <p:nvPr/>
        </p:nvGrpSpPr>
        <p:grpSpPr>
          <a:xfrm>
            <a:off x="7160400" y="6725921"/>
            <a:ext cx="2049182" cy="817965"/>
            <a:chOff x="6441018" y="7351831"/>
            <a:chExt cx="4298949" cy="922867"/>
          </a:xfrm>
        </p:grpSpPr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E60DC856-DA99-D3CD-054F-B0A46417C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118" y="7351831"/>
              <a:ext cx="715433" cy="92286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58CEB7FE-0048-63C3-7069-063D4F464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1552" y="7351831"/>
              <a:ext cx="715433" cy="92286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094FCC24-2755-985F-C548-E7B5CDE99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9101" y="7351831"/>
              <a:ext cx="715433" cy="92286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6B072883-292E-A072-A77C-73231CE89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4534" y="7351831"/>
              <a:ext cx="715433" cy="92286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94A4F9D9-82EA-0C26-9608-652448604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685" y="7351831"/>
              <a:ext cx="715433" cy="92286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123C4686-F2CB-D729-6C2F-261E7E6A9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1018" y="7351831"/>
              <a:ext cx="715433" cy="9228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</p:grpSp>
    </p:spTree>
    <p:extLst>
      <p:ext uri="{BB962C8B-B14F-4D97-AF65-F5344CB8AC3E}">
        <p14:creationId xmlns:p14="http://schemas.microsoft.com/office/powerpoint/2010/main" val="23476094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77CF826-4441-7582-2A26-BDED6D123C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B43D2D-8BF3-4C9C-979A-CBC08B3FE3A2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5D35823-4947-B44A-992B-E126CB010881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 example algorithm for how we can </a:t>
            </a:r>
            <a:r>
              <a:rPr lang="en-US" altLang="en-US" i="1" dirty="0">
                <a:ea typeface="ＭＳ Ｐゴシック" panose="020B0600070205080204" pitchFamily="34" charset="-128"/>
              </a:rPr>
              <a:t>better manage packets drops </a:t>
            </a:r>
          </a:p>
          <a:p>
            <a:endParaRPr lang="en-US" altLang="en-US" i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Router notices that queue is getting full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and </a:t>
            </a:r>
            <a:r>
              <a:rPr lang="en-US" altLang="en-US" b="1" dirty="0">
                <a:ea typeface="ＭＳ Ｐゴシック" panose="020B0600070205080204" pitchFamily="34" charset="-128"/>
              </a:rPr>
              <a:t>randomly </a:t>
            </a:r>
            <a:r>
              <a:rPr lang="en-US" altLang="en-US" dirty="0">
                <a:ea typeface="ＭＳ Ｐゴシック" panose="020B0600070205080204" pitchFamily="34" charset="-128"/>
              </a:rPr>
              <a:t>drops packets to signal congestion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Packet drop probability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Drop probability increases as queue length increases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Set drop probability </a:t>
            </a:r>
            <a:r>
              <a:rPr lang="en-US" altLang="en-US" i="1" dirty="0">
                <a:ea typeface="ＭＳ Ｐゴシック" panose="020B0600070205080204" pitchFamily="34" charset="-128"/>
              </a:rPr>
              <a:t>f</a:t>
            </a:r>
            <a:r>
              <a:rPr lang="en-US" altLang="en-US" dirty="0">
                <a:ea typeface="ＭＳ Ｐゴシック" panose="020B0600070205080204" pitchFamily="34" charset="-128"/>
              </a:rPr>
              <a:t>(avg queue length)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7F597B5-FB07-07C2-6B33-D8F3116DE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00" y="231"/>
            <a:ext cx="13081000" cy="1946824"/>
          </a:xfrm>
        </p:spPr>
        <p:txBody>
          <a:bodyPr/>
          <a:lstStyle/>
          <a:p>
            <a:r>
              <a:rPr lang="en-US" altLang="en-US" dirty="0">
                <a:solidFill>
                  <a:schemeClr val="bg2">
                    <a:lumMod val="90000"/>
                  </a:schemeClr>
                </a:solidFill>
                <a:ea typeface="ＭＳ Ｐゴシック" panose="020B0600070205080204" pitchFamily="34" charset="-128"/>
              </a:rPr>
              <a:t>Sally Floyd and Van Jacobson’s</a:t>
            </a:r>
            <a:br>
              <a:rPr lang="en-US" altLang="en-US" dirty="0">
                <a:solidFill>
                  <a:schemeClr val="bg2">
                    <a:lumMod val="9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Random Early Detection (RED)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2">
                    <a:lumMod val="90000"/>
                  </a:schemeClr>
                </a:solidFill>
                <a:ea typeface="ＭＳ Ｐゴシック" panose="020B0600070205080204" pitchFamily="34" charset="-128"/>
              </a:rPr>
              <a:t>1993</a:t>
            </a:r>
          </a:p>
        </p:txBody>
      </p:sp>
      <p:sp>
        <p:nvSpPr>
          <p:cNvPr id="38917" name="Freeform 4">
            <a:extLst>
              <a:ext uri="{FF2B5EF4-FFF2-40B4-BE49-F238E27FC236}">
                <a16:creationId xmlns:a16="http://schemas.microsoft.com/office/drawing/2014/main" id="{08132BD4-EEBF-2D5C-D2BE-CD6F79024BF8}"/>
              </a:ext>
            </a:extLst>
          </p:cNvPr>
          <p:cNvSpPr>
            <a:spLocks/>
          </p:cNvSpPr>
          <p:nvPr/>
        </p:nvSpPr>
        <p:spPr bwMode="auto">
          <a:xfrm>
            <a:off x="7128933" y="6661427"/>
            <a:ext cx="3352800" cy="1280584"/>
          </a:xfrm>
          <a:custGeom>
            <a:avLst/>
            <a:gdLst>
              <a:gd name="T0" fmla="*/ 0 w 1584"/>
              <a:gd name="T1" fmla="*/ 2147483647 h 624"/>
              <a:gd name="T2" fmla="*/ 2147483647 w 1584"/>
              <a:gd name="T3" fmla="*/ 2147483647 h 624"/>
              <a:gd name="T4" fmla="*/ 2147483647 w 1584"/>
              <a:gd name="T5" fmla="*/ 2147483647 h 624"/>
              <a:gd name="T6" fmla="*/ 2147483647 w 1584"/>
              <a:gd name="T7" fmla="*/ 0 h 624"/>
              <a:gd name="T8" fmla="*/ 2147483647 w 158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624"/>
              <a:gd name="T17" fmla="*/ 1584 w 158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624">
                <a:moveTo>
                  <a:pt x="0" y="624"/>
                </a:moveTo>
                <a:lnTo>
                  <a:pt x="432" y="624"/>
                </a:lnTo>
                <a:lnTo>
                  <a:pt x="1104" y="288"/>
                </a:lnTo>
                <a:lnTo>
                  <a:pt x="1104" y="0"/>
                </a:lnTo>
                <a:lnTo>
                  <a:pt x="1584" y="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8918" name="Freeform 5">
            <a:extLst>
              <a:ext uri="{FF2B5EF4-FFF2-40B4-BE49-F238E27FC236}">
                <a16:creationId xmlns:a16="http://schemas.microsoft.com/office/drawing/2014/main" id="{E6F7E0DD-8BE5-AFA4-D4BE-1B7F171BEA70}"/>
              </a:ext>
            </a:extLst>
          </p:cNvPr>
          <p:cNvSpPr>
            <a:spLocks/>
          </p:cNvSpPr>
          <p:nvPr/>
        </p:nvSpPr>
        <p:spPr bwMode="auto">
          <a:xfrm>
            <a:off x="7128933" y="6356627"/>
            <a:ext cx="3454400" cy="1625600"/>
          </a:xfrm>
          <a:custGeom>
            <a:avLst/>
            <a:gdLst>
              <a:gd name="T0" fmla="*/ 0 w 1632"/>
              <a:gd name="T1" fmla="*/ 0 h 720"/>
              <a:gd name="T2" fmla="*/ 0 w 1632"/>
              <a:gd name="T3" fmla="*/ 2147483647 h 720"/>
              <a:gd name="T4" fmla="*/ 2147483647 w 1632"/>
              <a:gd name="T5" fmla="*/ 2147483647 h 720"/>
              <a:gd name="T6" fmla="*/ 0 60000 65536"/>
              <a:gd name="T7" fmla="*/ 0 60000 65536"/>
              <a:gd name="T8" fmla="*/ 0 60000 65536"/>
              <a:gd name="T9" fmla="*/ 0 w 1632"/>
              <a:gd name="T10" fmla="*/ 0 h 720"/>
              <a:gd name="T11" fmla="*/ 1632 w 163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720">
                <a:moveTo>
                  <a:pt x="0" y="0"/>
                </a:moveTo>
                <a:lnTo>
                  <a:pt x="0" y="720"/>
                </a:lnTo>
                <a:lnTo>
                  <a:pt x="1632" y="72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38919" name="Line 6">
            <a:extLst>
              <a:ext uri="{FF2B5EF4-FFF2-40B4-BE49-F238E27FC236}">
                <a16:creationId xmlns:a16="http://schemas.microsoft.com/office/drawing/2014/main" id="{0D628FC9-D240-976D-C998-D902954E7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5733" y="7271027"/>
            <a:ext cx="2540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38920" name="Line 7">
            <a:extLst>
              <a:ext uri="{FF2B5EF4-FFF2-40B4-BE49-F238E27FC236}">
                <a16:creationId xmlns:a16="http://schemas.microsoft.com/office/drawing/2014/main" id="{A91B9EFA-FF98-0369-9873-18FC837A7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5733" y="6661427"/>
            <a:ext cx="2540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38921" name="Text Box 14">
            <a:extLst>
              <a:ext uri="{FF2B5EF4-FFF2-40B4-BE49-F238E27FC236}">
                <a16:creationId xmlns:a16="http://schemas.microsoft.com/office/drawing/2014/main" id="{BC5DBEA4-C75E-617E-BBEA-1F8384D8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012" y="8200245"/>
            <a:ext cx="355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Average Queue Length</a:t>
            </a:r>
          </a:p>
        </p:txBody>
      </p:sp>
      <p:sp>
        <p:nvSpPr>
          <p:cNvPr id="38922" name="Text Box 15">
            <a:extLst>
              <a:ext uri="{FF2B5EF4-FFF2-40B4-BE49-F238E27FC236}">
                <a16:creationId xmlns:a16="http://schemas.microsoft.com/office/drawing/2014/main" id="{00515F36-73A0-5623-E601-7353DB382DA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100372" y="6851296"/>
            <a:ext cx="17732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Drop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Probability</a:t>
            </a:r>
          </a:p>
        </p:txBody>
      </p:sp>
      <p:sp>
        <p:nvSpPr>
          <p:cNvPr id="38923" name="Text Box 15">
            <a:extLst>
              <a:ext uri="{FF2B5EF4-FFF2-40B4-BE49-F238E27FC236}">
                <a16:creationId xmlns:a16="http://schemas.microsoft.com/office/drawing/2014/main" id="{DB87FAE6-7497-6B3E-A84D-79A1A242B9F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48236" y="7077239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0             1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  <p:bldP spid="38920" grpId="0" animBg="1"/>
      <p:bldP spid="38921" grpId="0"/>
      <p:bldP spid="38922" grpId="0"/>
      <p:bldP spid="389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FDC723A4-BCB9-CEF9-38FF-3C735AED0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24DDEC-476D-481F-9415-3F19E5B42249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020933" name="Rectangle 5">
            <a:extLst>
              <a:ext uri="{FF2B5EF4-FFF2-40B4-BE49-F238E27FC236}">
                <a16:creationId xmlns:a16="http://schemas.microsoft.com/office/drawing/2014/main" id="{31A31876-317E-153B-40EB-E2744D4B6621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Drops packets before queue is full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the hope of reducing the rates of some flows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Drops packet in proportion to each flow’s rate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High-rate flows selected more often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Drops are spaced out in time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Helps desynchronize the TCP senders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Tolerant of burstiness in the traffic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By basing the decisions on average queue length</a:t>
            </a:r>
          </a:p>
        </p:txBody>
      </p:sp>
      <p:sp>
        <p:nvSpPr>
          <p:cNvPr id="40962" name="Rectangle 4">
            <a:extLst>
              <a:ext uri="{FF2B5EF4-FFF2-40B4-BE49-F238E27FC236}">
                <a16:creationId xmlns:a16="http://schemas.microsoft.com/office/drawing/2014/main" id="{57813DAF-2F1F-6885-FD77-464465CEA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Properties of RED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B8D53969-CD0E-4E05-A626-DD5DC9CB9790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19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10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 of Sources</a:t>
            </a:r>
          </a:p>
        </p:txBody>
      </p:sp>
      <p:sp>
        <p:nvSpPr>
          <p:cNvPr id="2100227" name="Freeform 3"/>
          <p:cNvSpPr>
            <a:spLocks/>
          </p:cNvSpPr>
          <p:nvPr/>
        </p:nvSpPr>
        <p:spPr bwMode="auto">
          <a:xfrm>
            <a:off x="3149600" y="4165600"/>
            <a:ext cx="9347200" cy="375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68"/>
              </a:cxn>
              <a:cxn ang="0">
                <a:pos x="4416" y="1968"/>
              </a:cxn>
            </a:cxnLst>
            <a:rect l="0" t="0" r="r" b="b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49600" y="5588000"/>
            <a:ext cx="9652000" cy="1117600"/>
            <a:chOff x="528" y="2064"/>
            <a:chExt cx="4560" cy="528"/>
          </a:xfrm>
        </p:grpSpPr>
        <p:sp>
          <p:nvSpPr>
            <p:cNvPr id="2100229" name="Freeform 5"/>
            <p:cNvSpPr>
              <a:spLocks/>
            </p:cNvSpPr>
            <p:nvPr/>
          </p:nvSpPr>
          <p:spPr bwMode="auto">
            <a:xfrm>
              <a:off x="528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0230" name="Freeform 6"/>
            <p:cNvSpPr>
              <a:spLocks/>
            </p:cNvSpPr>
            <p:nvPr/>
          </p:nvSpPr>
          <p:spPr bwMode="auto">
            <a:xfrm>
              <a:off x="1440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0231" name="Freeform 7"/>
            <p:cNvSpPr>
              <a:spLocks/>
            </p:cNvSpPr>
            <p:nvPr/>
          </p:nvSpPr>
          <p:spPr bwMode="auto">
            <a:xfrm>
              <a:off x="2352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0232" name="Freeform 8"/>
            <p:cNvSpPr>
              <a:spLocks/>
            </p:cNvSpPr>
            <p:nvPr/>
          </p:nvSpPr>
          <p:spPr bwMode="auto">
            <a:xfrm>
              <a:off x="3264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0233" name="Freeform 9"/>
            <p:cNvSpPr>
              <a:spLocks/>
            </p:cNvSpPr>
            <p:nvPr/>
          </p:nvSpPr>
          <p:spPr bwMode="auto">
            <a:xfrm>
              <a:off x="4176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</p:grpSp>
      <p:sp>
        <p:nvSpPr>
          <p:cNvPr id="2100236" name="Line 12"/>
          <p:cNvSpPr>
            <a:spLocks noChangeShapeType="1"/>
          </p:cNvSpPr>
          <p:nvPr/>
        </p:nvSpPr>
        <p:spPr bwMode="auto">
          <a:xfrm flipH="1">
            <a:off x="9050129" y="4673600"/>
            <a:ext cx="203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0237" name="Text Box 13"/>
          <p:cNvSpPr txBox="1">
            <a:spLocks noChangeArrowheads="1"/>
          </p:cNvSpPr>
          <p:nvPr/>
        </p:nvSpPr>
        <p:spPr bwMode="auto">
          <a:xfrm>
            <a:off x="8737601" y="4070351"/>
            <a:ext cx="16501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3200" kern="1200">
                <a:solidFill>
                  <a:prstClr val="black"/>
                </a:solidFill>
                <a:latin typeface="Calibri" pitchFamily="34" charset="0"/>
              </a:rPr>
              <a:t>Source A</a:t>
            </a:r>
          </a:p>
        </p:txBody>
      </p:sp>
      <p:sp>
        <p:nvSpPr>
          <p:cNvPr id="2100239" name="Text Box 15"/>
          <p:cNvSpPr txBox="1">
            <a:spLocks noChangeArrowheads="1"/>
          </p:cNvSpPr>
          <p:nvPr/>
        </p:nvSpPr>
        <p:spPr bwMode="auto">
          <a:xfrm>
            <a:off x="5283200" y="4381501"/>
            <a:ext cx="277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3200" i="1" kern="120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sz="3200" kern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00240" name="Oval 16"/>
          <p:cNvSpPr>
            <a:spLocks noChangeArrowheads="1"/>
          </p:cNvSpPr>
          <p:nvPr/>
        </p:nvSpPr>
        <p:spPr bwMode="auto">
          <a:xfrm>
            <a:off x="5892800" y="20320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white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100241" name="Oval 17"/>
          <p:cNvSpPr>
            <a:spLocks noChangeArrowheads="1"/>
          </p:cNvSpPr>
          <p:nvPr/>
        </p:nvSpPr>
        <p:spPr bwMode="auto">
          <a:xfrm>
            <a:off x="5892800" y="254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100242" name="Oval 18"/>
          <p:cNvSpPr>
            <a:spLocks noChangeArrowheads="1"/>
          </p:cNvSpPr>
          <p:nvPr/>
        </p:nvSpPr>
        <p:spPr bwMode="auto">
          <a:xfrm>
            <a:off x="5892800" y="3048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100243" name="Oval 19"/>
          <p:cNvSpPr>
            <a:spLocks noChangeArrowheads="1"/>
          </p:cNvSpPr>
          <p:nvPr/>
        </p:nvSpPr>
        <p:spPr bwMode="auto">
          <a:xfrm>
            <a:off x="5892800" y="3657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100244" name="Oval 20"/>
          <p:cNvSpPr>
            <a:spLocks noChangeArrowheads="1"/>
          </p:cNvSpPr>
          <p:nvPr/>
        </p:nvSpPr>
        <p:spPr bwMode="auto">
          <a:xfrm>
            <a:off x="7848600" y="2743200"/>
            <a:ext cx="558800" cy="50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0245" name="Line 21"/>
          <p:cNvSpPr>
            <a:spLocks noChangeShapeType="1"/>
          </p:cNvSpPr>
          <p:nvPr/>
        </p:nvSpPr>
        <p:spPr bwMode="auto">
          <a:xfrm>
            <a:off x="6197600" y="2235200"/>
            <a:ext cx="172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0246" name="Line 22"/>
          <p:cNvSpPr>
            <a:spLocks noChangeShapeType="1"/>
          </p:cNvSpPr>
          <p:nvPr/>
        </p:nvSpPr>
        <p:spPr bwMode="auto">
          <a:xfrm>
            <a:off x="6197600" y="2743200"/>
            <a:ext cx="1727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0247" name="Line 23"/>
          <p:cNvSpPr>
            <a:spLocks noChangeShapeType="1"/>
          </p:cNvSpPr>
          <p:nvPr/>
        </p:nvSpPr>
        <p:spPr bwMode="auto">
          <a:xfrm flipV="1">
            <a:off x="6197600" y="3048000"/>
            <a:ext cx="1727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0248" name="Line 24"/>
          <p:cNvSpPr>
            <a:spLocks noChangeShapeType="1"/>
          </p:cNvSpPr>
          <p:nvPr/>
        </p:nvSpPr>
        <p:spPr bwMode="auto">
          <a:xfrm flipV="1">
            <a:off x="6197600" y="3149600"/>
            <a:ext cx="172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0249" name="Line 25"/>
          <p:cNvSpPr>
            <a:spLocks noChangeShapeType="1"/>
          </p:cNvSpPr>
          <p:nvPr/>
        </p:nvSpPr>
        <p:spPr bwMode="auto">
          <a:xfrm flipV="1">
            <a:off x="8432800" y="3048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0250" name="Oval 26"/>
          <p:cNvSpPr>
            <a:spLocks noChangeArrowheads="1"/>
          </p:cNvSpPr>
          <p:nvPr/>
        </p:nvSpPr>
        <p:spPr bwMode="auto">
          <a:xfrm>
            <a:off x="10566400" y="2844800"/>
            <a:ext cx="406400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045201" y="1524000"/>
            <a:ext cx="5058833" cy="774700"/>
            <a:chOff x="1896" y="960"/>
            <a:chExt cx="2390" cy="366"/>
          </a:xfrm>
        </p:grpSpPr>
        <p:sp>
          <p:nvSpPr>
            <p:cNvPr id="2100251" name="Freeform 27"/>
            <p:cNvSpPr>
              <a:spLocks/>
            </p:cNvSpPr>
            <p:nvPr/>
          </p:nvSpPr>
          <p:spPr bwMode="auto">
            <a:xfrm>
              <a:off x="1896" y="960"/>
              <a:ext cx="2390" cy="21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81" y="26"/>
                </a:cxn>
                <a:cxn ang="0">
                  <a:pos x="2172" y="176"/>
                </a:cxn>
                <a:cxn ang="0">
                  <a:pos x="4" y="185"/>
                </a:cxn>
              </a:cxnLst>
              <a:rect l="0" t="0" r="r" b="b"/>
              <a:pathLst>
                <a:path w="2390" h="210">
                  <a:moveTo>
                    <a:pt x="0" y="21"/>
                  </a:moveTo>
                  <a:cubicBezTo>
                    <a:pt x="349" y="38"/>
                    <a:pt x="1816" y="0"/>
                    <a:pt x="2181" y="26"/>
                  </a:cubicBezTo>
                  <a:cubicBezTo>
                    <a:pt x="2390" y="26"/>
                    <a:pt x="2313" y="198"/>
                    <a:pt x="2172" y="176"/>
                  </a:cubicBezTo>
                  <a:cubicBezTo>
                    <a:pt x="1814" y="165"/>
                    <a:pt x="353" y="210"/>
                    <a:pt x="4" y="185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0252" name="Text Box 28"/>
            <p:cNvSpPr txBox="1">
              <a:spLocks noChangeArrowheads="1"/>
            </p:cNvSpPr>
            <p:nvPr/>
          </p:nvSpPr>
          <p:spPr bwMode="auto">
            <a:xfrm>
              <a:off x="2774" y="1108"/>
              <a:ext cx="307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i="1" kern="1200">
                  <a:solidFill>
                    <a:prstClr val="black"/>
                  </a:solidFill>
                  <a:latin typeface="Calibri" pitchFamily="34" charset="0"/>
                </a:rPr>
                <a:t>RTT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946400" y="5588000"/>
            <a:ext cx="9956800" cy="1117600"/>
            <a:chOff x="432" y="2592"/>
            <a:chExt cx="4704" cy="528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480" y="2592"/>
              <a:ext cx="4560" cy="528"/>
              <a:chOff x="528" y="2064"/>
              <a:chExt cx="4560" cy="528"/>
            </a:xfrm>
          </p:grpSpPr>
          <p:sp>
            <p:nvSpPr>
              <p:cNvPr id="2100255" name="Freeform 31"/>
              <p:cNvSpPr>
                <a:spLocks/>
              </p:cNvSpPr>
              <p:nvPr/>
            </p:nvSpPr>
            <p:spPr bwMode="auto">
              <a:xfrm>
                <a:off x="528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56" name="Freeform 32"/>
              <p:cNvSpPr>
                <a:spLocks/>
              </p:cNvSpPr>
              <p:nvPr/>
            </p:nvSpPr>
            <p:spPr bwMode="auto">
              <a:xfrm>
                <a:off x="1440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57" name="Freeform 33"/>
              <p:cNvSpPr>
                <a:spLocks/>
              </p:cNvSpPr>
              <p:nvPr/>
            </p:nvSpPr>
            <p:spPr bwMode="auto">
              <a:xfrm>
                <a:off x="2352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58" name="Freeform 34"/>
              <p:cNvSpPr>
                <a:spLocks/>
              </p:cNvSpPr>
              <p:nvPr/>
            </p:nvSpPr>
            <p:spPr bwMode="auto">
              <a:xfrm>
                <a:off x="3264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59" name="Freeform 35"/>
              <p:cNvSpPr>
                <a:spLocks/>
              </p:cNvSpPr>
              <p:nvPr/>
            </p:nvSpPr>
            <p:spPr bwMode="auto">
              <a:xfrm>
                <a:off x="4176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576" y="2592"/>
              <a:ext cx="4560" cy="528"/>
              <a:chOff x="528" y="2064"/>
              <a:chExt cx="4560" cy="528"/>
            </a:xfrm>
          </p:grpSpPr>
          <p:sp>
            <p:nvSpPr>
              <p:cNvPr id="2100261" name="Freeform 37"/>
              <p:cNvSpPr>
                <a:spLocks/>
              </p:cNvSpPr>
              <p:nvPr/>
            </p:nvSpPr>
            <p:spPr bwMode="auto">
              <a:xfrm>
                <a:off x="528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62" name="Freeform 38"/>
              <p:cNvSpPr>
                <a:spLocks/>
              </p:cNvSpPr>
              <p:nvPr/>
            </p:nvSpPr>
            <p:spPr bwMode="auto">
              <a:xfrm>
                <a:off x="1440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63" name="Freeform 39"/>
              <p:cNvSpPr>
                <a:spLocks/>
              </p:cNvSpPr>
              <p:nvPr/>
            </p:nvSpPr>
            <p:spPr bwMode="auto">
              <a:xfrm>
                <a:off x="2352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64" name="Freeform 40"/>
              <p:cNvSpPr>
                <a:spLocks/>
              </p:cNvSpPr>
              <p:nvPr/>
            </p:nvSpPr>
            <p:spPr bwMode="auto">
              <a:xfrm>
                <a:off x="3264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65" name="Freeform 41"/>
              <p:cNvSpPr>
                <a:spLocks/>
              </p:cNvSpPr>
              <p:nvPr/>
            </p:nvSpPr>
            <p:spPr bwMode="auto">
              <a:xfrm>
                <a:off x="4176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432" y="2592"/>
              <a:ext cx="4560" cy="528"/>
              <a:chOff x="528" y="2064"/>
              <a:chExt cx="4560" cy="528"/>
            </a:xfrm>
          </p:grpSpPr>
          <p:sp>
            <p:nvSpPr>
              <p:cNvPr id="2100267" name="Freeform 43"/>
              <p:cNvSpPr>
                <a:spLocks/>
              </p:cNvSpPr>
              <p:nvPr/>
            </p:nvSpPr>
            <p:spPr bwMode="auto">
              <a:xfrm>
                <a:off x="528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68" name="Freeform 44"/>
              <p:cNvSpPr>
                <a:spLocks/>
              </p:cNvSpPr>
              <p:nvPr/>
            </p:nvSpPr>
            <p:spPr bwMode="auto">
              <a:xfrm>
                <a:off x="1440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69" name="Freeform 45"/>
              <p:cNvSpPr>
                <a:spLocks/>
              </p:cNvSpPr>
              <p:nvPr/>
            </p:nvSpPr>
            <p:spPr bwMode="auto">
              <a:xfrm>
                <a:off x="2352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70" name="Freeform 46"/>
              <p:cNvSpPr>
                <a:spLocks/>
              </p:cNvSpPr>
              <p:nvPr/>
            </p:nvSpPr>
            <p:spPr bwMode="auto">
              <a:xfrm>
                <a:off x="3264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0271" name="Freeform 47"/>
              <p:cNvSpPr>
                <a:spLocks/>
              </p:cNvSpPr>
              <p:nvPr/>
            </p:nvSpPr>
            <p:spPr bwMode="auto">
              <a:xfrm>
                <a:off x="4176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sp>
        <p:nvSpPr>
          <p:cNvPr id="2100272" name="Line 48"/>
          <p:cNvSpPr>
            <a:spLocks noChangeShapeType="1"/>
          </p:cNvSpPr>
          <p:nvPr/>
        </p:nvSpPr>
        <p:spPr bwMode="auto">
          <a:xfrm>
            <a:off x="2743200" y="67056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0273" name="Line 49"/>
          <p:cNvSpPr>
            <a:spLocks noChangeShapeType="1"/>
          </p:cNvSpPr>
          <p:nvPr/>
        </p:nvSpPr>
        <p:spPr bwMode="auto">
          <a:xfrm>
            <a:off x="2743200" y="55880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629D3-18FC-C67B-1A04-E0BB78C1D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1E79-EF51-67B4-3408-70520B3D431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Queue Management</a:t>
            </a:r>
          </a:p>
          <a:p>
            <a:pPr lvl="1"/>
            <a:r>
              <a:rPr lang="en-US" dirty="0"/>
              <a:t>Queues</a:t>
            </a:r>
          </a:p>
          <a:p>
            <a:pPr lvl="1"/>
            <a:r>
              <a:rPr lang="en-US" dirty="0"/>
              <a:t>Early Congestion Detection</a:t>
            </a:r>
          </a:p>
          <a:p>
            <a:pPr lvl="1"/>
            <a:r>
              <a:rPr lang="en-US" dirty="0"/>
              <a:t>Link Scheduling</a:t>
            </a:r>
          </a:p>
          <a:p>
            <a:pPr lvl="1"/>
            <a:r>
              <a:rPr lang="en-US" dirty="0"/>
              <a:t>QoS</a:t>
            </a:r>
          </a:p>
          <a:p>
            <a:pPr marL="317500" indent="0">
              <a:buNone/>
            </a:pPr>
            <a:endParaRPr lang="en-US" dirty="0"/>
          </a:p>
          <a:p>
            <a:r>
              <a:rPr lang="en-US" dirty="0"/>
              <a:t>Middlebox</a:t>
            </a:r>
          </a:p>
          <a:p>
            <a:pPr lvl="1"/>
            <a:r>
              <a:rPr lang="en-US" dirty="0"/>
              <a:t>Firewall</a:t>
            </a:r>
          </a:p>
          <a:p>
            <a:pPr lvl="1"/>
            <a:r>
              <a:rPr lang="en-US" dirty="0"/>
              <a:t>NAT</a:t>
            </a:r>
          </a:p>
          <a:p>
            <a:pPr lvl="1"/>
            <a:r>
              <a:rPr lang="en-US" dirty="0"/>
              <a:t>Load Balancer</a:t>
            </a:r>
          </a:p>
          <a:p>
            <a:pPr lvl="1"/>
            <a:r>
              <a:rPr lang="en-US" dirty="0"/>
              <a:t>Tunneling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55720-4B84-C104-1660-C9661B76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61953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EF908C68-6213-4B5D-BCB5-B9F7A2F9B97D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20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10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 of Sources</a:t>
            </a:r>
          </a:p>
        </p:txBody>
      </p:sp>
      <p:sp>
        <p:nvSpPr>
          <p:cNvPr id="2102275" name="Freeform 3"/>
          <p:cNvSpPr>
            <a:spLocks/>
          </p:cNvSpPr>
          <p:nvPr/>
        </p:nvSpPr>
        <p:spPr bwMode="auto">
          <a:xfrm>
            <a:off x="3149600" y="4165600"/>
            <a:ext cx="9347200" cy="375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68"/>
              </a:cxn>
              <a:cxn ang="0">
                <a:pos x="4416" y="1968"/>
              </a:cxn>
            </a:cxnLst>
            <a:rect l="0" t="0" r="r" b="b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2278" name="Line 6"/>
          <p:cNvSpPr>
            <a:spLocks noChangeShapeType="1"/>
          </p:cNvSpPr>
          <p:nvPr/>
        </p:nvSpPr>
        <p:spPr bwMode="auto">
          <a:xfrm flipH="1">
            <a:off x="8940800" y="4673600"/>
            <a:ext cx="203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2279" name="Text Box 7"/>
          <p:cNvSpPr txBox="1">
            <a:spLocks noChangeArrowheads="1"/>
          </p:cNvSpPr>
          <p:nvPr/>
        </p:nvSpPr>
        <p:spPr bwMode="auto">
          <a:xfrm>
            <a:off x="8737600" y="4070351"/>
            <a:ext cx="2756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3200" kern="1200">
                <a:solidFill>
                  <a:prstClr val="black"/>
                </a:solidFill>
                <a:latin typeface="Calibri" pitchFamily="34" charset="0"/>
              </a:rPr>
              <a:t>Aggregate Flow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946400" y="7315200"/>
            <a:ext cx="9956800" cy="406400"/>
            <a:chOff x="432" y="2592"/>
            <a:chExt cx="4704" cy="528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528" y="2592"/>
              <a:ext cx="4560" cy="528"/>
              <a:chOff x="528" y="2064"/>
              <a:chExt cx="4560" cy="528"/>
            </a:xfrm>
          </p:grpSpPr>
          <p:sp>
            <p:nvSpPr>
              <p:cNvPr id="2102297" name="Freeform 25"/>
              <p:cNvSpPr>
                <a:spLocks/>
              </p:cNvSpPr>
              <p:nvPr/>
            </p:nvSpPr>
            <p:spPr bwMode="auto">
              <a:xfrm>
                <a:off x="528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2298" name="Freeform 26"/>
              <p:cNvSpPr>
                <a:spLocks/>
              </p:cNvSpPr>
              <p:nvPr/>
            </p:nvSpPr>
            <p:spPr bwMode="auto">
              <a:xfrm>
                <a:off x="1440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2299" name="Freeform 27"/>
              <p:cNvSpPr>
                <a:spLocks/>
              </p:cNvSpPr>
              <p:nvPr/>
            </p:nvSpPr>
            <p:spPr bwMode="auto">
              <a:xfrm>
                <a:off x="2352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2300" name="Freeform 28"/>
              <p:cNvSpPr>
                <a:spLocks/>
              </p:cNvSpPr>
              <p:nvPr/>
            </p:nvSpPr>
            <p:spPr bwMode="auto">
              <a:xfrm>
                <a:off x="3264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2301" name="Freeform 29"/>
              <p:cNvSpPr>
                <a:spLocks/>
              </p:cNvSpPr>
              <p:nvPr/>
            </p:nvSpPr>
            <p:spPr bwMode="auto">
              <a:xfrm>
                <a:off x="4176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432" y="2592"/>
              <a:ext cx="4704" cy="528"/>
              <a:chOff x="432" y="2592"/>
              <a:chExt cx="4704" cy="528"/>
            </a:xfrm>
          </p:grpSpPr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480" y="2592"/>
                <a:ext cx="4560" cy="528"/>
                <a:chOff x="528" y="2064"/>
                <a:chExt cx="4560" cy="528"/>
              </a:xfrm>
            </p:grpSpPr>
            <p:sp>
              <p:nvSpPr>
                <p:cNvPr id="2102304" name="Freeform 32"/>
                <p:cNvSpPr>
                  <a:spLocks/>
                </p:cNvSpPr>
                <p:nvPr/>
              </p:nvSpPr>
              <p:spPr bwMode="auto">
                <a:xfrm>
                  <a:off x="528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05" name="Freeform 33"/>
                <p:cNvSpPr>
                  <a:spLocks/>
                </p:cNvSpPr>
                <p:nvPr/>
              </p:nvSpPr>
              <p:spPr bwMode="auto">
                <a:xfrm>
                  <a:off x="1440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06" name="Freeform 34"/>
                <p:cNvSpPr>
                  <a:spLocks/>
                </p:cNvSpPr>
                <p:nvPr/>
              </p:nvSpPr>
              <p:spPr bwMode="auto">
                <a:xfrm>
                  <a:off x="2352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07" name="Freeform 35"/>
                <p:cNvSpPr>
                  <a:spLocks/>
                </p:cNvSpPr>
                <p:nvPr/>
              </p:nvSpPr>
              <p:spPr bwMode="auto">
                <a:xfrm>
                  <a:off x="3264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08" name="Freeform 36"/>
                <p:cNvSpPr>
                  <a:spLocks/>
                </p:cNvSpPr>
                <p:nvPr/>
              </p:nvSpPr>
              <p:spPr bwMode="auto">
                <a:xfrm>
                  <a:off x="4176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6" name="Group 37"/>
              <p:cNvGrpSpPr>
                <a:grpSpLocks/>
              </p:cNvGrpSpPr>
              <p:nvPr/>
            </p:nvGrpSpPr>
            <p:grpSpPr bwMode="auto">
              <a:xfrm>
                <a:off x="576" y="2592"/>
                <a:ext cx="4560" cy="528"/>
                <a:chOff x="528" y="2064"/>
                <a:chExt cx="4560" cy="528"/>
              </a:xfrm>
            </p:grpSpPr>
            <p:sp>
              <p:nvSpPr>
                <p:cNvPr id="2102310" name="Freeform 38"/>
                <p:cNvSpPr>
                  <a:spLocks/>
                </p:cNvSpPr>
                <p:nvPr/>
              </p:nvSpPr>
              <p:spPr bwMode="auto">
                <a:xfrm>
                  <a:off x="528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11" name="Freeform 39"/>
                <p:cNvSpPr>
                  <a:spLocks/>
                </p:cNvSpPr>
                <p:nvPr/>
              </p:nvSpPr>
              <p:spPr bwMode="auto">
                <a:xfrm>
                  <a:off x="1440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12" name="Freeform 40"/>
                <p:cNvSpPr>
                  <a:spLocks/>
                </p:cNvSpPr>
                <p:nvPr/>
              </p:nvSpPr>
              <p:spPr bwMode="auto">
                <a:xfrm>
                  <a:off x="2352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13" name="Freeform 41"/>
                <p:cNvSpPr>
                  <a:spLocks/>
                </p:cNvSpPr>
                <p:nvPr/>
              </p:nvSpPr>
              <p:spPr bwMode="auto">
                <a:xfrm>
                  <a:off x="3264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14" name="Freeform 42"/>
                <p:cNvSpPr>
                  <a:spLocks/>
                </p:cNvSpPr>
                <p:nvPr/>
              </p:nvSpPr>
              <p:spPr bwMode="auto">
                <a:xfrm>
                  <a:off x="4176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432" y="2592"/>
                <a:ext cx="4560" cy="528"/>
                <a:chOff x="528" y="2064"/>
                <a:chExt cx="4560" cy="528"/>
              </a:xfrm>
            </p:grpSpPr>
            <p:sp>
              <p:nvSpPr>
                <p:cNvPr id="2102316" name="Freeform 44"/>
                <p:cNvSpPr>
                  <a:spLocks/>
                </p:cNvSpPr>
                <p:nvPr/>
              </p:nvSpPr>
              <p:spPr bwMode="auto">
                <a:xfrm>
                  <a:off x="528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17" name="Freeform 45"/>
                <p:cNvSpPr>
                  <a:spLocks/>
                </p:cNvSpPr>
                <p:nvPr/>
              </p:nvSpPr>
              <p:spPr bwMode="auto">
                <a:xfrm>
                  <a:off x="1440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18" name="Freeform 46"/>
                <p:cNvSpPr>
                  <a:spLocks/>
                </p:cNvSpPr>
                <p:nvPr/>
              </p:nvSpPr>
              <p:spPr bwMode="auto">
                <a:xfrm>
                  <a:off x="2352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19" name="Freeform 47"/>
                <p:cNvSpPr>
                  <a:spLocks/>
                </p:cNvSpPr>
                <p:nvPr/>
              </p:nvSpPr>
              <p:spPr bwMode="auto">
                <a:xfrm>
                  <a:off x="3264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2320" name="Freeform 48"/>
                <p:cNvSpPr>
                  <a:spLocks/>
                </p:cNvSpPr>
                <p:nvPr/>
              </p:nvSpPr>
              <p:spPr bwMode="auto">
                <a:xfrm>
                  <a:off x="4176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149600" y="5588000"/>
            <a:ext cx="9652000" cy="1117600"/>
            <a:chOff x="528" y="2064"/>
            <a:chExt cx="4560" cy="528"/>
          </a:xfrm>
        </p:grpSpPr>
        <p:sp>
          <p:nvSpPr>
            <p:cNvPr id="2102322" name="Freeform 50"/>
            <p:cNvSpPr>
              <a:spLocks/>
            </p:cNvSpPr>
            <p:nvPr/>
          </p:nvSpPr>
          <p:spPr bwMode="auto">
            <a:xfrm>
              <a:off x="528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2323" name="Freeform 51"/>
            <p:cNvSpPr>
              <a:spLocks/>
            </p:cNvSpPr>
            <p:nvPr/>
          </p:nvSpPr>
          <p:spPr bwMode="auto">
            <a:xfrm>
              <a:off x="1440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2324" name="Freeform 52"/>
            <p:cNvSpPr>
              <a:spLocks/>
            </p:cNvSpPr>
            <p:nvPr/>
          </p:nvSpPr>
          <p:spPr bwMode="auto">
            <a:xfrm>
              <a:off x="2352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2325" name="Freeform 53"/>
            <p:cNvSpPr>
              <a:spLocks/>
            </p:cNvSpPr>
            <p:nvPr/>
          </p:nvSpPr>
          <p:spPr bwMode="auto">
            <a:xfrm>
              <a:off x="3264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2326" name="Freeform 54"/>
            <p:cNvSpPr>
              <a:spLocks/>
            </p:cNvSpPr>
            <p:nvPr/>
          </p:nvSpPr>
          <p:spPr bwMode="auto">
            <a:xfrm>
              <a:off x="4176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</p:grpSp>
      <p:sp>
        <p:nvSpPr>
          <p:cNvPr id="2102327" name="Line 55"/>
          <p:cNvSpPr>
            <a:spLocks noChangeShapeType="1"/>
          </p:cNvSpPr>
          <p:nvPr/>
        </p:nvSpPr>
        <p:spPr bwMode="auto">
          <a:xfrm>
            <a:off x="2743200" y="77216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2328" name="Line 56"/>
          <p:cNvSpPr>
            <a:spLocks noChangeShapeType="1"/>
          </p:cNvSpPr>
          <p:nvPr/>
        </p:nvSpPr>
        <p:spPr bwMode="auto">
          <a:xfrm>
            <a:off x="2743200" y="73152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2329" name="Line 57"/>
          <p:cNvSpPr>
            <a:spLocks noChangeShapeType="1"/>
          </p:cNvSpPr>
          <p:nvPr/>
        </p:nvSpPr>
        <p:spPr bwMode="auto">
          <a:xfrm>
            <a:off x="3149600" y="6216651"/>
            <a:ext cx="9956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2330" name="Text Box 58"/>
          <p:cNvSpPr txBox="1">
            <a:spLocks noChangeArrowheads="1"/>
          </p:cNvSpPr>
          <p:nvPr/>
        </p:nvSpPr>
        <p:spPr bwMode="auto">
          <a:xfrm>
            <a:off x="3141134" y="5818718"/>
            <a:ext cx="648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400" i="1" kern="1200">
                <a:solidFill>
                  <a:prstClr val="black"/>
                </a:solidFill>
                <a:latin typeface="Calibri" pitchFamily="34" charset="0"/>
              </a:rPr>
              <a:t>Avg</a:t>
            </a:r>
          </a:p>
        </p:txBody>
      </p:sp>
      <p:sp>
        <p:nvSpPr>
          <p:cNvPr id="2102331" name="Oval 59"/>
          <p:cNvSpPr>
            <a:spLocks noChangeArrowheads="1"/>
          </p:cNvSpPr>
          <p:nvPr/>
        </p:nvSpPr>
        <p:spPr bwMode="auto">
          <a:xfrm>
            <a:off x="5892800" y="2133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white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102332" name="Oval 60"/>
          <p:cNvSpPr>
            <a:spLocks noChangeArrowheads="1"/>
          </p:cNvSpPr>
          <p:nvPr/>
        </p:nvSpPr>
        <p:spPr bwMode="auto">
          <a:xfrm>
            <a:off x="5892800" y="264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102333" name="Oval 61"/>
          <p:cNvSpPr>
            <a:spLocks noChangeArrowheads="1"/>
          </p:cNvSpPr>
          <p:nvPr/>
        </p:nvSpPr>
        <p:spPr bwMode="auto">
          <a:xfrm>
            <a:off x="5892800" y="314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102334" name="Oval 62"/>
          <p:cNvSpPr>
            <a:spLocks noChangeArrowheads="1"/>
          </p:cNvSpPr>
          <p:nvPr/>
        </p:nvSpPr>
        <p:spPr bwMode="auto">
          <a:xfrm>
            <a:off x="5892800" y="3759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102335" name="Oval 63"/>
          <p:cNvSpPr>
            <a:spLocks noChangeArrowheads="1"/>
          </p:cNvSpPr>
          <p:nvPr/>
        </p:nvSpPr>
        <p:spPr bwMode="auto">
          <a:xfrm>
            <a:off x="7848600" y="2844800"/>
            <a:ext cx="558800" cy="50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2336" name="Line 64"/>
          <p:cNvSpPr>
            <a:spLocks noChangeShapeType="1"/>
          </p:cNvSpPr>
          <p:nvPr/>
        </p:nvSpPr>
        <p:spPr bwMode="auto">
          <a:xfrm>
            <a:off x="6197600" y="2336800"/>
            <a:ext cx="172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2337" name="Line 65"/>
          <p:cNvSpPr>
            <a:spLocks noChangeShapeType="1"/>
          </p:cNvSpPr>
          <p:nvPr/>
        </p:nvSpPr>
        <p:spPr bwMode="auto">
          <a:xfrm>
            <a:off x="6197600" y="2844800"/>
            <a:ext cx="1727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2338" name="Line 66"/>
          <p:cNvSpPr>
            <a:spLocks noChangeShapeType="1"/>
          </p:cNvSpPr>
          <p:nvPr/>
        </p:nvSpPr>
        <p:spPr bwMode="auto">
          <a:xfrm flipV="1">
            <a:off x="6197600" y="3149600"/>
            <a:ext cx="1727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2339" name="Line 67"/>
          <p:cNvSpPr>
            <a:spLocks noChangeShapeType="1"/>
          </p:cNvSpPr>
          <p:nvPr/>
        </p:nvSpPr>
        <p:spPr bwMode="auto">
          <a:xfrm flipV="1">
            <a:off x="6197600" y="3251200"/>
            <a:ext cx="172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2340" name="Line 68"/>
          <p:cNvSpPr>
            <a:spLocks noChangeShapeType="1"/>
          </p:cNvSpPr>
          <p:nvPr/>
        </p:nvSpPr>
        <p:spPr bwMode="auto">
          <a:xfrm flipV="1">
            <a:off x="8432800" y="3149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2341" name="Oval 69"/>
          <p:cNvSpPr>
            <a:spLocks noChangeArrowheads="1"/>
          </p:cNvSpPr>
          <p:nvPr/>
        </p:nvSpPr>
        <p:spPr bwMode="auto">
          <a:xfrm>
            <a:off x="10566400" y="2946400"/>
            <a:ext cx="406400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6045201" y="1625600"/>
            <a:ext cx="5058833" cy="774700"/>
            <a:chOff x="1896" y="960"/>
            <a:chExt cx="2390" cy="366"/>
          </a:xfrm>
        </p:grpSpPr>
        <p:sp>
          <p:nvSpPr>
            <p:cNvPr id="2102343" name="Freeform 71"/>
            <p:cNvSpPr>
              <a:spLocks/>
            </p:cNvSpPr>
            <p:nvPr/>
          </p:nvSpPr>
          <p:spPr bwMode="auto">
            <a:xfrm>
              <a:off x="1896" y="960"/>
              <a:ext cx="2390" cy="21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81" y="26"/>
                </a:cxn>
                <a:cxn ang="0">
                  <a:pos x="2172" y="176"/>
                </a:cxn>
                <a:cxn ang="0">
                  <a:pos x="4" y="185"/>
                </a:cxn>
              </a:cxnLst>
              <a:rect l="0" t="0" r="r" b="b"/>
              <a:pathLst>
                <a:path w="2390" h="210">
                  <a:moveTo>
                    <a:pt x="0" y="21"/>
                  </a:moveTo>
                  <a:cubicBezTo>
                    <a:pt x="349" y="38"/>
                    <a:pt x="1816" y="0"/>
                    <a:pt x="2181" y="26"/>
                  </a:cubicBezTo>
                  <a:cubicBezTo>
                    <a:pt x="2390" y="26"/>
                    <a:pt x="2313" y="198"/>
                    <a:pt x="2172" y="176"/>
                  </a:cubicBezTo>
                  <a:cubicBezTo>
                    <a:pt x="1814" y="165"/>
                    <a:pt x="353" y="210"/>
                    <a:pt x="4" y="185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2344" name="Text Box 72"/>
            <p:cNvSpPr txBox="1">
              <a:spLocks noChangeArrowheads="1"/>
            </p:cNvSpPr>
            <p:nvPr/>
          </p:nvSpPr>
          <p:spPr bwMode="auto">
            <a:xfrm>
              <a:off x="2774" y="1108"/>
              <a:ext cx="307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i="1" kern="1200">
                  <a:solidFill>
                    <a:prstClr val="black"/>
                  </a:solidFill>
                  <a:latin typeface="Calibri" pitchFamily="34" charset="0"/>
                </a:rPr>
                <a:t>RTT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AF9FBC40-FF3E-4CB9-935E-2EDB7E48C703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21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10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Desynchronized Sources</a:t>
            </a:r>
          </a:p>
        </p:txBody>
      </p:sp>
      <p:sp>
        <p:nvSpPr>
          <p:cNvPr id="2104323" name="Freeform 3"/>
          <p:cNvSpPr>
            <a:spLocks/>
          </p:cNvSpPr>
          <p:nvPr/>
        </p:nvSpPr>
        <p:spPr bwMode="auto">
          <a:xfrm>
            <a:off x="3149600" y="4267200"/>
            <a:ext cx="9347200" cy="375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68"/>
              </a:cxn>
              <a:cxn ang="0">
                <a:pos x="4416" y="1968"/>
              </a:cxn>
            </a:cxnLst>
            <a:rect l="0" t="0" r="r" b="b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4326" name="Line 6"/>
          <p:cNvSpPr>
            <a:spLocks noChangeShapeType="1"/>
          </p:cNvSpPr>
          <p:nvPr/>
        </p:nvSpPr>
        <p:spPr bwMode="auto">
          <a:xfrm flipH="1">
            <a:off x="9944652" y="4775200"/>
            <a:ext cx="203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4327" name="Text Box 7"/>
          <p:cNvSpPr txBox="1">
            <a:spLocks noChangeArrowheads="1"/>
          </p:cNvSpPr>
          <p:nvPr/>
        </p:nvSpPr>
        <p:spPr bwMode="auto">
          <a:xfrm>
            <a:off x="9741453" y="4171951"/>
            <a:ext cx="16501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3200" kern="1200">
                <a:solidFill>
                  <a:prstClr val="black"/>
                </a:solidFill>
                <a:latin typeface="Calibri" pitchFamily="34" charset="0"/>
              </a:rPr>
              <a:t>Source A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641600" y="5689600"/>
            <a:ext cx="11176000" cy="1117600"/>
            <a:chOff x="288" y="2592"/>
            <a:chExt cx="5280" cy="52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528" y="2592"/>
              <a:ext cx="5040" cy="528"/>
              <a:chOff x="528" y="2592"/>
              <a:chExt cx="5040" cy="528"/>
            </a:xfrm>
          </p:grpSpPr>
          <p:sp>
            <p:nvSpPr>
              <p:cNvPr id="2104344" name="Freeform 24"/>
              <p:cNvSpPr>
                <a:spLocks/>
              </p:cNvSpPr>
              <p:nvPr/>
            </p:nvSpPr>
            <p:spPr bwMode="auto">
              <a:xfrm>
                <a:off x="528" y="2592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4345" name="Freeform 25"/>
              <p:cNvSpPr>
                <a:spLocks/>
              </p:cNvSpPr>
              <p:nvPr/>
            </p:nvSpPr>
            <p:spPr bwMode="auto">
              <a:xfrm>
                <a:off x="1440" y="2592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4346" name="Freeform 26"/>
              <p:cNvSpPr>
                <a:spLocks/>
              </p:cNvSpPr>
              <p:nvPr/>
            </p:nvSpPr>
            <p:spPr bwMode="auto">
              <a:xfrm>
                <a:off x="2352" y="2592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4347" name="Freeform 27"/>
              <p:cNvSpPr>
                <a:spLocks/>
              </p:cNvSpPr>
              <p:nvPr/>
            </p:nvSpPr>
            <p:spPr bwMode="auto">
              <a:xfrm>
                <a:off x="3264" y="2592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4348" name="Freeform 28"/>
              <p:cNvSpPr>
                <a:spLocks/>
              </p:cNvSpPr>
              <p:nvPr/>
            </p:nvSpPr>
            <p:spPr bwMode="auto">
              <a:xfrm>
                <a:off x="4176" y="2592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4" name="Group 29"/>
              <p:cNvGrpSpPr>
                <a:grpSpLocks/>
              </p:cNvGrpSpPr>
              <p:nvPr/>
            </p:nvGrpSpPr>
            <p:grpSpPr bwMode="auto">
              <a:xfrm>
                <a:off x="768" y="2592"/>
                <a:ext cx="4560" cy="528"/>
                <a:chOff x="528" y="2064"/>
                <a:chExt cx="4560" cy="528"/>
              </a:xfrm>
            </p:grpSpPr>
            <p:sp>
              <p:nvSpPr>
                <p:cNvPr id="2104350" name="Freeform 30"/>
                <p:cNvSpPr>
                  <a:spLocks/>
                </p:cNvSpPr>
                <p:nvPr/>
              </p:nvSpPr>
              <p:spPr bwMode="auto">
                <a:xfrm>
                  <a:off x="528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4351" name="Freeform 31"/>
                <p:cNvSpPr>
                  <a:spLocks/>
                </p:cNvSpPr>
                <p:nvPr/>
              </p:nvSpPr>
              <p:spPr bwMode="auto">
                <a:xfrm>
                  <a:off x="1440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4352" name="Freeform 32"/>
                <p:cNvSpPr>
                  <a:spLocks/>
                </p:cNvSpPr>
                <p:nvPr/>
              </p:nvSpPr>
              <p:spPr bwMode="auto">
                <a:xfrm>
                  <a:off x="2352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4353" name="Freeform 33"/>
                <p:cNvSpPr>
                  <a:spLocks/>
                </p:cNvSpPr>
                <p:nvPr/>
              </p:nvSpPr>
              <p:spPr bwMode="auto">
                <a:xfrm>
                  <a:off x="3264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4354" name="Freeform 34"/>
                <p:cNvSpPr>
                  <a:spLocks/>
                </p:cNvSpPr>
                <p:nvPr/>
              </p:nvSpPr>
              <p:spPr bwMode="auto">
                <a:xfrm>
                  <a:off x="4176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1008" y="2592"/>
                <a:ext cx="4560" cy="528"/>
                <a:chOff x="528" y="2064"/>
                <a:chExt cx="4560" cy="528"/>
              </a:xfrm>
            </p:grpSpPr>
            <p:sp>
              <p:nvSpPr>
                <p:cNvPr id="2104356" name="Freeform 36"/>
                <p:cNvSpPr>
                  <a:spLocks/>
                </p:cNvSpPr>
                <p:nvPr/>
              </p:nvSpPr>
              <p:spPr bwMode="auto">
                <a:xfrm>
                  <a:off x="528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4357" name="Freeform 37"/>
                <p:cNvSpPr>
                  <a:spLocks/>
                </p:cNvSpPr>
                <p:nvPr/>
              </p:nvSpPr>
              <p:spPr bwMode="auto">
                <a:xfrm>
                  <a:off x="1440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4358" name="Freeform 38"/>
                <p:cNvSpPr>
                  <a:spLocks/>
                </p:cNvSpPr>
                <p:nvPr/>
              </p:nvSpPr>
              <p:spPr bwMode="auto">
                <a:xfrm>
                  <a:off x="2352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4359" name="Freeform 39"/>
                <p:cNvSpPr>
                  <a:spLocks/>
                </p:cNvSpPr>
                <p:nvPr/>
              </p:nvSpPr>
              <p:spPr bwMode="auto">
                <a:xfrm>
                  <a:off x="3264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4360" name="Freeform 40"/>
                <p:cNvSpPr>
                  <a:spLocks/>
                </p:cNvSpPr>
                <p:nvPr/>
              </p:nvSpPr>
              <p:spPr bwMode="auto">
                <a:xfrm>
                  <a:off x="4176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288" y="2592"/>
              <a:ext cx="4560" cy="528"/>
              <a:chOff x="528" y="2064"/>
              <a:chExt cx="4560" cy="528"/>
            </a:xfrm>
          </p:grpSpPr>
          <p:sp>
            <p:nvSpPr>
              <p:cNvPr id="2104362" name="Freeform 42"/>
              <p:cNvSpPr>
                <a:spLocks/>
              </p:cNvSpPr>
              <p:nvPr/>
            </p:nvSpPr>
            <p:spPr bwMode="auto">
              <a:xfrm>
                <a:off x="528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4363" name="Freeform 43"/>
              <p:cNvSpPr>
                <a:spLocks/>
              </p:cNvSpPr>
              <p:nvPr/>
            </p:nvSpPr>
            <p:spPr bwMode="auto">
              <a:xfrm>
                <a:off x="1440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4364" name="Freeform 44"/>
              <p:cNvSpPr>
                <a:spLocks/>
              </p:cNvSpPr>
              <p:nvPr/>
            </p:nvSpPr>
            <p:spPr bwMode="auto">
              <a:xfrm>
                <a:off x="2352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4365" name="Freeform 45"/>
              <p:cNvSpPr>
                <a:spLocks/>
              </p:cNvSpPr>
              <p:nvPr/>
            </p:nvSpPr>
            <p:spPr bwMode="auto">
              <a:xfrm>
                <a:off x="3264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4366" name="Freeform 46"/>
              <p:cNvSpPr>
                <a:spLocks/>
              </p:cNvSpPr>
              <p:nvPr/>
            </p:nvSpPr>
            <p:spPr bwMode="auto">
              <a:xfrm>
                <a:off x="4176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sp>
        <p:nvSpPr>
          <p:cNvPr id="2104367" name="Line 47"/>
          <p:cNvSpPr>
            <a:spLocks noChangeShapeType="1"/>
          </p:cNvSpPr>
          <p:nvPr/>
        </p:nvSpPr>
        <p:spPr bwMode="auto">
          <a:xfrm>
            <a:off x="2743200" y="68072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4368" name="Line 48"/>
          <p:cNvSpPr>
            <a:spLocks noChangeShapeType="1"/>
          </p:cNvSpPr>
          <p:nvPr/>
        </p:nvSpPr>
        <p:spPr bwMode="auto">
          <a:xfrm>
            <a:off x="2743200" y="56896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4370" name="Oval 50"/>
          <p:cNvSpPr>
            <a:spLocks noChangeArrowheads="1"/>
          </p:cNvSpPr>
          <p:nvPr/>
        </p:nvSpPr>
        <p:spPr bwMode="auto">
          <a:xfrm>
            <a:off x="5892800" y="2133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white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104371" name="Oval 51"/>
          <p:cNvSpPr>
            <a:spLocks noChangeArrowheads="1"/>
          </p:cNvSpPr>
          <p:nvPr/>
        </p:nvSpPr>
        <p:spPr bwMode="auto">
          <a:xfrm>
            <a:off x="5892800" y="264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104372" name="Oval 52"/>
          <p:cNvSpPr>
            <a:spLocks noChangeArrowheads="1"/>
          </p:cNvSpPr>
          <p:nvPr/>
        </p:nvSpPr>
        <p:spPr bwMode="auto">
          <a:xfrm>
            <a:off x="5892800" y="314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104373" name="Oval 53"/>
          <p:cNvSpPr>
            <a:spLocks noChangeArrowheads="1"/>
          </p:cNvSpPr>
          <p:nvPr/>
        </p:nvSpPr>
        <p:spPr bwMode="auto">
          <a:xfrm>
            <a:off x="5892800" y="3759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104374" name="Oval 54"/>
          <p:cNvSpPr>
            <a:spLocks noChangeArrowheads="1"/>
          </p:cNvSpPr>
          <p:nvPr/>
        </p:nvSpPr>
        <p:spPr bwMode="auto">
          <a:xfrm>
            <a:off x="7848600" y="2844800"/>
            <a:ext cx="558800" cy="50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4375" name="Line 55"/>
          <p:cNvSpPr>
            <a:spLocks noChangeShapeType="1"/>
          </p:cNvSpPr>
          <p:nvPr/>
        </p:nvSpPr>
        <p:spPr bwMode="auto">
          <a:xfrm>
            <a:off x="6197600" y="2336800"/>
            <a:ext cx="172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4376" name="Line 56"/>
          <p:cNvSpPr>
            <a:spLocks noChangeShapeType="1"/>
          </p:cNvSpPr>
          <p:nvPr/>
        </p:nvSpPr>
        <p:spPr bwMode="auto">
          <a:xfrm>
            <a:off x="6197600" y="2844800"/>
            <a:ext cx="1727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4377" name="Line 57"/>
          <p:cNvSpPr>
            <a:spLocks noChangeShapeType="1"/>
          </p:cNvSpPr>
          <p:nvPr/>
        </p:nvSpPr>
        <p:spPr bwMode="auto">
          <a:xfrm flipV="1">
            <a:off x="6197600" y="3149600"/>
            <a:ext cx="1727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4378" name="Line 58"/>
          <p:cNvSpPr>
            <a:spLocks noChangeShapeType="1"/>
          </p:cNvSpPr>
          <p:nvPr/>
        </p:nvSpPr>
        <p:spPr bwMode="auto">
          <a:xfrm flipV="1">
            <a:off x="6197600" y="3251200"/>
            <a:ext cx="172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4379" name="Line 59"/>
          <p:cNvSpPr>
            <a:spLocks noChangeShapeType="1"/>
          </p:cNvSpPr>
          <p:nvPr/>
        </p:nvSpPr>
        <p:spPr bwMode="auto">
          <a:xfrm flipV="1">
            <a:off x="8432800" y="3149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4380" name="Oval 60"/>
          <p:cNvSpPr>
            <a:spLocks noChangeArrowheads="1"/>
          </p:cNvSpPr>
          <p:nvPr/>
        </p:nvSpPr>
        <p:spPr bwMode="auto">
          <a:xfrm>
            <a:off x="10566400" y="2946400"/>
            <a:ext cx="406400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6045201" y="1625600"/>
            <a:ext cx="5058833" cy="774700"/>
            <a:chOff x="1896" y="960"/>
            <a:chExt cx="2390" cy="366"/>
          </a:xfrm>
        </p:grpSpPr>
        <p:sp>
          <p:nvSpPr>
            <p:cNvPr id="2104382" name="Freeform 62"/>
            <p:cNvSpPr>
              <a:spLocks/>
            </p:cNvSpPr>
            <p:nvPr/>
          </p:nvSpPr>
          <p:spPr bwMode="auto">
            <a:xfrm>
              <a:off x="1896" y="960"/>
              <a:ext cx="2390" cy="21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81" y="26"/>
                </a:cxn>
                <a:cxn ang="0">
                  <a:pos x="2172" y="176"/>
                </a:cxn>
                <a:cxn ang="0">
                  <a:pos x="4" y="185"/>
                </a:cxn>
              </a:cxnLst>
              <a:rect l="0" t="0" r="r" b="b"/>
              <a:pathLst>
                <a:path w="2390" h="210">
                  <a:moveTo>
                    <a:pt x="0" y="21"/>
                  </a:moveTo>
                  <a:cubicBezTo>
                    <a:pt x="349" y="38"/>
                    <a:pt x="1816" y="0"/>
                    <a:pt x="2181" y="26"/>
                  </a:cubicBezTo>
                  <a:cubicBezTo>
                    <a:pt x="2390" y="26"/>
                    <a:pt x="2313" y="198"/>
                    <a:pt x="2172" y="176"/>
                  </a:cubicBezTo>
                  <a:cubicBezTo>
                    <a:pt x="1814" y="165"/>
                    <a:pt x="353" y="210"/>
                    <a:pt x="4" y="185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4383" name="Text Box 63"/>
            <p:cNvSpPr txBox="1">
              <a:spLocks noChangeArrowheads="1"/>
            </p:cNvSpPr>
            <p:nvPr/>
          </p:nvSpPr>
          <p:spPr bwMode="auto">
            <a:xfrm>
              <a:off x="2774" y="1108"/>
              <a:ext cx="307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i="1" kern="1200">
                  <a:solidFill>
                    <a:prstClr val="black"/>
                  </a:solidFill>
                  <a:latin typeface="Calibri" pitchFamily="34" charset="0"/>
                </a:rPr>
                <a:t>RTT</a:t>
              </a:r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D6F02E55-0839-4AD9-8E97-5EEBFA9D8035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22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10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Desynchronized Sources</a:t>
            </a:r>
          </a:p>
        </p:txBody>
      </p:sp>
      <p:sp>
        <p:nvSpPr>
          <p:cNvPr id="2106371" name="Freeform 3"/>
          <p:cNvSpPr>
            <a:spLocks/>
          </p:cNvSpPr>
          <p:nvPr/>
        </p:nvSpPr>
        <p:spPr bwMode="auto">
          <a:xfrm>
            <a:off x="3149600" y="4165600"/>
            <a:ext cx="9347200" cy="375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68"/>
              </a:cxn>
              <a:cxn ang="0">
                <a:pos x="4416" y="1968"/>
              </a:cxn>
            </a:cxnLst>
            <a:rect l="0" t="0" r="r" b="b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6374" name="Line 6"/>
          <p:cNvSpPr>
            <a:spLocks noChangeShapeType="1"/>
          </p:cNvSpPr>
          <p:nvPr/>
        </p:nvSpPr>
        <p:spPr bwMode="auto">
          <a:xfrm flipH="1">
            <a:off x="8940800" y="4673600"/>
            <a:ext cx="203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6375" name="Text Box 7"/>
          <p:cNvSpPr txBox="1">
            <a:spLocks noChangeArrowheads="1"/>
          </p:cNvSpPr>
          <p:nvPr/>
        </p:nvSpPr>
        <p:spPr bwMode="auto">
          <a:xfrm>
            <a:off x="8737600" y="4070351"/>
            <a:ext cx="2756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3200" kern="1200">
                <a:solidFill>
                  <a:prstClr val="black"/>
                </a:solidFill>
                <a:latin typeface="Calibri" pitchFamily="34" charset="0"/>
              </a:rPr>
              <a:t>Aggregate Flow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149600" y="5588000"/>
            <a:ext cx="9652000" cy="101600"/>
            <a:chOff x="528" y="2064"/>
            <a:chExt cx="4560" cy="528"/>
          </a:xfrm>
        </p:grpSpPr>
        <p:sp>
          <p:nvSpPr>
            <p:cNvPr id="2106391" name="Freeform 23"/>
            <p:cNvSpPr>
              <a:spLocks/>
            </p:cNvSpPr>
            <p:nvPr/>
          </p:nvSpPr>
          <p:spPr bwMode="auto">
            <a:xfrm>
              <a:off x="528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6392" name="Freeform 24"/>
            <p:cNvSpPr>
              <a:spLocks/>
            </p:cNvSpPr>
            <p:nvPr/>
          </p:nvSpPr>
          <p:spPr bwMode="auto">
            <a:xfrm>
              <a:off x="1440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6393" name="Freeform 25"/>
            <p:cNvSpPr>
              <a:spLocks/>
            </p:cNvSpPr>
            <p:nvPr/>
          </p:nvSpPr>
          <p:spPr bwMode="auto">
            <a:xfrm>
              <a:off x="2352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6394" name="Freeform 26"/>
            <p:cNvSpPr>
              <a:spLocks/>
            </p:cNvSpPr>
            <p:nvPr/>
          </p:nvSpPr>
          <p:spPr bwMode="auto">
            <a:xfrm>
              <a:off x="3264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6395" name="Freeform 27"/>
            <p:cNvSpPr>
              <a:spLocks/>
            </p:cNvSpPr>
            <p:nvPr/>
          </p:nvSpPr>
          <p:spPr bwMode="auto">
            <a:xfrm>
              <a:off x="4176" y="2064"/>
              <a:ext cx="91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912" y="0"/>
                </a:cxn>
                <a:cxn ang="0">
                  <a:pos x="912" y="528"/>
                </a:cxn>
              </a:cxnLst>
              <a:rect l="0" t="0" r="r" b="b"/>
              <a:pathLst>
                <a:path w="912" h="528">
                  <a:moveTo>
                    <a:pt x="0" y="528"/>
                  </a:moveTo>
                  <a:lnTo>
                    <a:pt x="912" y="0"/>
                  </a:lnTo>
                  <a:lnTo>
                    <a:pt x="912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</p:grpSp>
      <p:sp>
        <p:nvSpPr>
          <p:cNvPr id="2106396" name="Line 28"/>
          <p:cNvSpPr>
            <a:spLocks noChangeShapeType="1"/>
          </p:cNvSpPr>
          <p:nvPr/>
        </p:nvSpPr>
        <p:spPr bwMode="auto">
          <a:xfrm>
            <a:off x="2743200" y="77216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6397" name="Line 29"/>
          <p:cNvSpPr>
            <a:spLocks noChangeShapeType="1"/>
          </p:cNvSpPr>
          <p:nvPr/>
        </p:nvSpPr>
        <p:spPr bwMode="auto">
          <a:xfrm>
            <a:off x="2743200" y="73152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641600" y="7315200"/>
            <a:ext cx="11176000" cy="406400"/>
            <a:chOff x="288" y="2592"/>
            <a:chExt cx="5280" cy="528"/>
          </a:xfrm>
        </p:grpSpPr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528" y="2592"/>
              <a:ext cx="5040" cy="528"/>
              <a:chOff x="528" y="2592"/>
              <a:chExt cx="5040" cy="528"/>
            </a:xfrm>
          </p:grpSpPr>
          <p:sp>
            <p:nvSpPr>
              <p:cNvPr id="2106400" name="Freeform 32"/>
              <p:cNvSpPr>
                <a:spLocks/>
              </p:cNvSpPr>
              <p:nvPr/>
            </p:nvSpPr>
            <p:spPr bwMode="auto">
              <a:xfrm>
                <a:off x="528" y="2592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6401" name="Freeform 33"/>
              <p:cNvSpPr>
                <a:spLocks/>
              </p:cNvSpPr>
              <p:nvPr/>
            </p:nvSpPr>
            <p:spPr bwMode="auto">
              <a:xfrm>
                <a:off x="1440" y="2592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6402" name="Freeform 34"/>
              <p:cNvSpPr>
                <a:spLocks/>
              </p:cNvSpPr>
              <p:nvPr/>
            </p:nvSpPr>
            <p:spPr bwMode="auto">
              <a:xfrm>
                <a:off x="2352" y="2592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6403" name="Freeform 35"/>
              <p:cNvSpPr>
                <a:spLocks/>
              </p:cNvSpPr>
              <p:nvPr/>
            </p:nvSpPr>
            <p:spPr bwMode="auto">
              <a:xfrm>
                <a:off x="3264" y="2592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6404" name="Freeform 36"/>
              <p:cNvSpPr>
                <a:spLocks/>
              </p:cNvSpPr>
              <p:nvPr/>
            </p:nvSpPr>
            <p:spPr bwMode="auto">
              <a:xfrm>
                <a:off x="4176" y="2592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5" name="Group 37"/>
              <p:cNvGrpSpPr>
                <a:grpSpLocks/>
              </p:cNvGrpSpPr>
              <p:nvPr/>
            </p:nvGrpSpPr>
            <p:grpSpPr bwMode="auto">
              <a:xfrm>
                <a:off x="768" y="2592"/>
                <a:ext cx="4560" cy="528"/>
                <a:chOff x="528" y="2064"/>
                <a:chExt cx="4560" cy="528"/>
              </a:xfrm>
            </p:grpSpPr>
            <p:sp>
              <p:nvSpPr>
                <p:cNvPr id="2106406" name="Freeform 38"/>
                <p:cNvSpPr>
                  <a:spLocks/>
                </p:cNvSpPr>
                <p:nvPr/>
              </p:nvSpPr>
              <p:spPr bwMode="auto">
                <a:xfrm>
                  <a:off x="528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6407" name="Freeform 39"/>
                <p:cNvSpPr>
                  <a:spLocks/>
                </p:cNvSpPr>
                <p:nvPr/>
              </p:nvSpPr>
              <p:spPr bwMode="auto">
                <a:xfrm>
                  <a:off x="1440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6408" name="Freeform 40"/>
                <p:cNvSpPr>
                  <a:spLocks/>
                </p:cNvSpPr>
                <p:nvPr/>
              </p:nvSpPr>
              <p:spPr bwMode="auto">
                <a:xfrm>
                  <a:off x="2352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6409" name="Freeform 41"/>
                <p:cNvSpPr>
                  <a:spLocks/>
                </p:cNvSpPr>
                <p:nvPr/>
              </p:nvSpPr>
              <p:spPr bwMode="auto">
                <a:xfrm>
                  <a:off x="3264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6410" name="Freeform 42"/>
                <p:cNvSpPr>
                  <a:spLocks/>
                </p:cNvSpPr>
                <p:nvPr/>
              </p:nvSpPr>
              <p:spPr bwMode="auto">
                <a:xfrm>
                  <a:off x="4176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6" name="Group 43"/>
              <p:cNvGrpSpPr>
                <a:grpSpLocks/>
              </p:cNvGrpSpPr>
              <p:nvPr/>
            </p:nvGrpSpPr>
            <p:grpSpPr bwMode="auto">
              <a:xfrm>
                <a:off x="1008" y="2592"/>
                <a:ext cx="4560" cy="528"/>
                <a:chOff x="528" y="2064"/>
                <a:chExt cx="4560" cy="528"/>
              </a:xfrm>
            </p:grpSpPr>
            <p:sp>
              <p:nvSpPr>
                <p:cNvPr id="2106412" name="Freeform 44"/>
                <p:cNvSpPr>
                  <a:spLocks/>
                </p:cNvSpPr>
                <p:nvPr/>
              </p:nvSpPr>
              <p:spPr bwMode="auto">
                <a:xfrm>
                  <a:off x="528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6413" name="Freeform 45"/>
                <p:cNvSpPr>
                  <a:spLocks/>
                </p:cNvSpPr>
                <p:nvPr/>
              </p:nvSpPr>
              <p:spPr bwMode="auto">
                <a:xfrm>
                  <a:off x="1440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6414" name="Freeform 46"/>
                <p:cNvSpPr>
                  <a:spLocks/>
                </p:cNvSpPr>
                <p:nvPr/>
              </p:nvSpPr>
              <p:spPr bwMode="auto">
                <a:xfrm>
                  <a:off x="2352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6415" name="Freeform 47"/>
                <p:cNvSpPr>
                  <a:spLocks/>
                </p:cNvSpPr>
                <p:nvPr/>
              </p:nvSpPr>
              <p:spPr bwMode="auto">
                <a:xfrm>
                  <a:off x="3264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106416" name="Freeform 48"/>
                <p:cNvSpPr>
                  <a:spLocks/>
                </p:cNvSpPr>
                <p:nvPr/>
              </p:nvSpPr>
              <p:spPr bwMode="auto">
                <a:xfrm>
                  <a:off x="4176" y="2064"/>
                  <a:ext cx="912" cy="52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912" y="0"/>
                    </a:cxn>
                    <a:cxn ang="0">
                      <a:pos x="912" y="528"/>
                    </a:cxn>
                  </a:cxnLst>
                  <a:rect l="0" t="0" r="r" b="b"/>
                  <a:pathLst>
                    <a:path w="912" h="528">
                      <a:moveTo>
                        <a:pt x="0" y="528"/>
                      </a:moveTo>
                      <a:lnTo>
                        <a:pt x="912" y="0"/>
                      </a:lnTo>
                      <a:lnTo>
                        <a:pt x="912" y="528"/>
                      </a:lnTo>
                    </a:path>
                  </a:pathLst>
                </a:custGeom>
                <a:noFill/>
                <a:ln w="1905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288" y="2592"/>
              <a:ext cx="4560" cy="528"/>
              <a:chOff x="528" y="2064"/>
              <a:chExt cx="4560" cy="528"/>
            </a:xfrm>
          </p:grpSpPr>
          <p:sp>
            <p:nvSpPr>
              <p:cNvPr id="2106418" name="Freeform 50"/>
              <p:cNvSpPr>
                <a:spLocks/>
              </p:cNvSpPr>
              <p:nvPr/>
            </p:nvSpPr>
            <p:spPr bwMode="auto">
              <a:xfrm>
                <a:off x="528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6419" name="Freeform 51"/>
              <p:cNvSpPr>
                <a:spLocks/>
              </p:cNvSpPr>
              <p:nvPr/>
            </p:nvSpPr>
            <p:spPr bwMode="auto">
              <a:xfrm>
                <a:off x="1440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6420" name="Freeform 52"/>
              <p:cNvSpPr>
                <a:spLocks/>
              </p:cNvSpPr>
              <p:nvPr/>
            </p:nvSpPr>
            <p:spPr bwMode="auto">
              <a:xfrm>
                <a:off x="2352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6421" name="Freeform 53"/>
              <p:cNvSpPr>
                <a:spLocks/>
              </p:cNvSpPr>
              <p:nvPr/>
            </p:nvSpPr>
            <p:spPr bwMode="auto">
              <a:xfrm>
                <a:off x="3264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06422" name="Freeform 54"/>
              <p:cNvSpPr>
                <a:spLocks/>
              </p:cNvSpPr>
              <p:nvPr/>
            </p:nvSpPr>
            <p:spPr bwMode="auto">
              <a:xfrm>
                <a:off x="4176" y="2064"/>
                <a:ext cx="91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912" y="0"/>
                  </a:cxn>
                  <a:cxn ang="0">
                    <a:pos x="912" y="528"/>
                  </a:cxn>
                </a:cxnLst>
                <a:rect l="0" t="0" r="r" b="b"/>
                <a:pathLst>
                  <a:path w="912" h="528">
                    <a:moveTo>
                      <a:pt x="0" y="528"/>
                    </a:moveTo>
                    <a:lnTo>
                      <a:pt x="912" y="0"/>
                    </a:lnTo>
                    <a:lnTo>
                      <a:pt x="912" y="528"/>
                    </a:ln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sp>
        <p:nvSpPr>
          <p:cNvPr id="2106423" name="Line 55"/>
          <p:cNvSpPr>
            <a:spLocks noChangeShapeType="1"/>
          </p:cNvSpPr>
          <p:nvPr/>
        </p:nvSpPr>
        <p:spPr bwMode="auto">
          <a:xfrm>
            <a:off x="3149600" y="5607051"/>
            <a:ext cx="9956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6424" name="Text Box 56"/>
          <p:cNvSpPr txBox="1">
            <a:spLocks noChangeArrowheads="1"/>
          </p:cNvSpPr>
          <p:nvPr/>
        </p:nvSpPr>
        <p:spPr bwMode="auto">
          <a:xfrm>
            <a:off x="3141134" y="5209118"/>
            <a:ext cx="648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400" i="1" kern="1200">
                <a:solidFill>
                  <a:prstClr val="black"/>
                </a:solidFill>
                <a:latin typeface="Calibri" pitchFamily="34" charset="0"/>
              </a:rPr>
              <a:t>Avg</a:t>
            </a:r>
          </a:p>
        </p:txBody>
      </p:sp>
      <p:sp>
        <p:nvSpPr>
          <p:cNvPr id="2106426" name="Oval 58"/>
          <p:cNvSpPr>
            <a:spLocks noChangeArrowheads="1"/>
          </p:cNvSpPr>
          <p:nvPr/>
        </p:nvSpPr>
        <p:spPr bwMode="auto">
          <a:xfrm>
            <a:off x="5892800" y="20320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white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106427" name="Oval 59"/>
          <p:cNvSpPr>
            <a:spLocks noChangeArrowheads="1"/>
          </p:cNvSpPr>
          <p:nvPr/>
        </p:nvSpPr>
        <p:spPr bwMode="auto">
          <a:xfrm>
            <a:off x="5892800" y="254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106428" name="Oval 60"/>
          <p:cNvSpPr>
            <a:spLocks noChangeArrowheads="1"/>
          </p:cNvSpPr>
          <p:nvPr/>
        </p:nvSpPr>
        <p:spPr bwMode="auto">
          <a:xfrm>
            <a:off x="5892800" y="3048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106429" name="Oval 61"/>
          <p:cNvSpPr>
            <a:spLocks noChangeArrowheads="1"/>
          </p:cNvSpPr>
          <p:nvPr/>
        </p:nvSpPr>
        <p:spPr bwMode="auto">
          <a:xfrm>
            <a:off x="5892800" y="3657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106430" name="Oval 62"/>
          <p:cNvSpPr>
            <a:spLocks noChangeArrowheads="1"/>
          </p:cNvSpPr>
          <p:nvPr/>
        </p:nvSpPr>
        <p:spPr bwMode="auto">
          <a:xfrm>
            <a:off x="7848600" y="2743200"/>
            <a:ext cx="558800" cy="50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6431" name="Line 63"/>
          <p:cNvSpPr>
            <a:spLocks noChangeShapeType="1"/>
          </p:cNvSpPr>
          <p:nvPr/>
        </p:nvSpPr>
        <p:spPr bwMode="auto">
          <a:xfrm>
            <a:off x="6197600" y="2235200"/>
            <a:ext cx="172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6432" name="Line 64"/>
          <p:cNvSpPr>
            <a:spLocks noChangeShapeType="1"/>
          </p:cNvSpPr>
          <p:nvPr/>
        </p:nvSpPr>
        <p:spPr bwMode="auto">
          <a:xfrm>
            <a:off x="6197600" y="2743200"/>
            <a:ext cx="1727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6433" name="Line 65"/>
          <p:cNvSpPr>
            <a:spLocks noChangeShapeType="1"/>
          </p:cNvSpPr>
          <p:nvPr/>
        </p:nvSpPr>
        <p:spPr bwMode="auto">
          <a:xfrm flipV="1">
            <a:off x="6197600" y="3048000"/>
            <a:ext cx="1727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6434" name="Line 66"/>
          <p:cNvSpPr>
            <a:spLocks noChangeShapeType="1"/>
          </p:cNvSpPr>
          <p:nvPr/>
        </p:nvSpPr>
        <p:spPr bwMode="auto">
          <a:xfrm flipV="1">
            <a:off x="6197600" y="3149600"/>
            <a:ext cx="172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6435" name="Line 67"/>
          <p:cNvSpPr>
            <a:spLocks noChangeShapeType="1"/>
          </p:cNvSpPr>
          <p:nvPr/>
        </p:nvSpPr>
        <p:spPr bwMode="auto">
          <a:xfrm flipV="1">
            <a:off x="8432800" y="3048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106436" name="Oval 68"/>
          <p:cNvSpPr>
            <a:spLocks noChangeArrowheads="1"/>
          </p:cNvSpPr>
          <p:nvPr/>
        </p:nvSpPr>
        <p:spPr bwMode="auto">
          <a:xfrm>
            <a:off x="10566400" y="2844800"/>
            <a:ext cx="406400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6045201" y="1524000"/>
            <a:ext cx="5058833" cy="774700"/>
            <a:chOff x="1896" y="960"/>
            <a:chExt cx="2390" cy="366"/>
          </a:xfrm>
        </p:grpSpPr>
        <p:sp>
          <p:nvSpPr>
            <p:cNvPr id="2106438" name="Freeform 70"/>
            <p:cNvSpPr>
              <a:spLocks/>
            </p:cNvSpPr>
            <p:nvPr/>
          </p:nvSpPr>
          <p:spPr bwMode="auto">
            <a:xfrm>
              <a:off x="1896" y="960"/>
              <a:ext cx="2390" cy="21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81" y="26"/>
                </a:cxn>
                <a:cxn ang="0">
                  <a:pos x="2172" y="176"/>
                </a:cxn>
                <a:cxn ang="0">
                  <a:pos x="4" y="185"/>
                </a:cxn>
              </a:cxnLst>
              <a:rect l="0" t="0" r="r" b="b"/>
              <a:pathLst>
                <a:path w="2390" h="210">
                  <a:moveTo>
                    <a:pt x="0" y="21"/>
                  </a:moveTo>
                  <a:cubicBezTo>
                    <a:pt x="349" y="38"/>
                    <a:pt x="1816" y="0"/>
                    <a:pt x="2181" y="26"/>
                  </a:cubicBezTo>
                  <a:cubicBezTo>
                    <a:pt x="2390" y="26"/>
                    <a:pt x="2313" y="198"/>
                    <a:pt x="2172" y="176"/>
                  </a:cubicBezTo>
                  <a:cubicBezTo>
                    <a:pt x="1814" y="165"/>
                    <a:pt x="353" y="210"/>
                    <a:pt x="4" y="185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106439" name="Text Box 71"/>
            <p:cNvSpPr txBox="1">
              <a:spLocks noChangeArrowheads="1"/>
            </p:cNvSpPr>
            <p:nvPr/>
          </p:nvSpPr>
          <p:spPr bwMode="auto">
            <a:xfrm>
              <a:off x="2774" y="1108"/>
              <a:ext cx="307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i="1" kern="1200">
                  <a:solidFill>
                    <a:prstClr val="black"/>
                  </a:solidFill>
                  <a:latin typeface="Calibri" pitchFamily="34" charset="0"/>
                </a:rPr>
                <a:t>RTT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CE85155-2E75-AC4B-24AE-E5008E041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98FCC0-133B-49D9-8E17-973A9D592F32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022979" name="Rectangle 3">
            <a:extLst>
              <a:ext uri="{FF2B5EF4-FFF2-40B4-BE49-F238E27FC236}">
                <a16:creationId xmlns:a16="http://schemas.microsoft.com/office/drawing/2014/main" id="{53CEB1F4-0A31-63DC-113C-D3712D729961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Hard to get tunable parameters just right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How early to start dropping packets?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slope for increase in drop probability?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time scale for averaging queue length?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This issue was big enough for most people to go and use other solutions!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parameters aren’t set right, RED doesn’t help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Many other variations in research community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Names like “Blue”, “FRED”, … 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2869307-CFCE-094A-0668-B911BCE9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Problems With RED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9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AE4DFC5F-57C1-F34D-54AE-41CEB1113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AE8643-F409-4BD5-861F-705C0D684914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024003" name="Rectangle 3">
            <a:extLst>
              <a:ext uri="{FF2B5EF4-FFF2-40B4-BE49-F238E27FC236}">
                <a16:creationId xmlns:a16="http://schemas.microsoft.com/office/drawing/2014/main" id="{5308FEF0-0869-8CAC-FA03-1B9CD51D563D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Early dropping of packets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Good: gives early feedback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Bad: has to drop the packet to give the feedback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Explicit Congestion Notification (ECN) </a:t>
            </a:r>
            <a:r>
              <a:rPr lang="en-US" altLang="en-US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(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2001</a:t>
            </a:r>
            <a:r>
              <a:rPr lang="en-US" altLang="en-US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Router marks the packet with an ECN bit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Sending host interprets as a sign of congestion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Requires participation of hosts and the routers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Is it a good idea to use ECN on the Internet?</a:t>
            </a:r>
          </a:p>
          <a:p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How about a private network?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3E6C70C0-D172-FBB0-FD58-2E45F7C5A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Feedback: From Loss to Notification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83BA80DF-9A17-9CC2-2D2D-C1909E385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Link Scheduling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6034B4-F9E4-2C85-4986-591B9A906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E0A31A39-E966-B8A0-B58B-E879BE01015E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16CB719E-8209-4302-BB13-2BE11756D140}" type="slidenum">
              <a:rPr lang="en-US" altLang="en-US" smtClean="0"/>
              <a:pPr eaLnBrk="1" hangingPunct="1"/>
              <a:t>25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793FD139-39BC-291E-92B7-518870101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536B898F-9545-4002-AA53-2F9E4AC2E9C1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26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AA0143A-292E-9BD9-5756-F9DECDA3C15D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First-in first-out scheduling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Simple, but restrictive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Example: two kinds of traffic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Voice over IP needs low delay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E-mail is not that sensitive about delay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Voice traffic waits behind e-mail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5B95E0E-BA82-7254-56EA-EB81E0F5C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First-In First-Out Scheduling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AAF877D-07A4-CC4E-4739-A3F414A11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9459384"/>
            <a:ext cx="660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53" tIns="61377" rIns="122753" bIns="61377"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2400" b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Line 10">
            <a:extLst>
              <a:ext uri="{FF2B5EF4-FFF2-40B4-BE49-F238E27FC236}">
                <a16:creationId xmlns:a16="http://schemas.microsoft.com/office/drawing/2014/main" id="{4DBF5549-4480-64D8-E495-7158CCEB5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3933" y="7014633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60" name="Rectangle 11">
            <a:extLst>
              <a:ext uri="{FF2B5EF4-FFF2-40B4-BE49-F238E27FC236}">
                <a16:creationId xmlns:a16="http://schemas.microsoft.com/office/drawing/2014/main" id="{E829F4F7-C9EA-0E7D-8F0B-6D1AC1F82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9417" y="6714067"/>
            <a:ext cx="101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61" name="Rectangle 13">
            <a:extLst>
              <a:ext uri="{FF2B5EF4-FFF2-40B4-BE49-F238E27FC236}">
                <a16:creationId xmlns:a16="http://schemas.microsoft.com/office/drawing/2014/main" id="{A98CA689-A3CB-BCFF-5F6E-E227C5B79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685" y="6714067"/>
            <a:ext cx="3048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63" name="Rectangle 15">
            <a:extLst>
              <a:ext uri="{FF2B5EF4-FFF2-40B4-BE49-F238E27FC236}">
                <a16:creationId xmlns:a16="http://schemas.microsoft.com/office/drawing/2014/main" id="{81948B6F-DE27-6B41-71F4-EC2E3DF7A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217" y="6714067"/>
            <a:ext cx="101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64" name="Rectangle 16">
            <a:extLst>
              <a:ext uri="{FF2B5EF4-FFF2-40B4-BE49-F238E27FC236}">
                <a16:creationId xmlns:a16="http://schemas.microsoft.com/office/drawing/2014/main" id="{239DEC3A-3C23-440B-5853-5E53D3842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7551" y="6714067"/>
            <a:ext cx="1016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65" name="Rectangle 17">
            <a:extLst>
              <a:ext uri="{FF2B5EF4-FFF2-40B4-BE49-F238E27FC236}">
                <a16:creationId xmlns:a16="http://schemas.microsoft.com/office/drawing/2014/main" id="{798486FA-0A1F-5CDD-E36E-6261402C2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551" y="6714067"/>
            <a:ext cx="1016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67" name="Rectangle 19">
            <a:extLst>
              <a:ext uri="{FF2B5EF4-FFF2-40B4-BE49-F238E27FC236}">
                <a16:creationId xmlns:a16="http://schemas.microsoft.com/office/drawing/2014/main" id="{4B8F5737-B325-BA0B-0C62-89564086C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617" y="6714067"/>
            <a:ext cx="101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68" name="Rectangle 20">
            <a:extLst>
              <a:ext uri="{FF2B5EF4-FFF2-40B4-BE49-F238E27FC236}">
                <a16:creationId xmlns:a16="http://schemas.microsoft.com/office/drawing/2014/main" id="{491FA3CA-77BB-006D-B661-4BFF5DADB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217" y="6714067"/>
            <a:ext cx="101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71" name="Rectangle 23">
            <a:extLst>
              <a:ext uri="{FF2B5EF4-FFF2-40B4-BE49-F238E27FC236}">
                <a16:creationId xmlns:a16="http://schemas.microsoft.com/office/drawing/2014/main" id="{2E4A1233-2AED-317E-A7E0-1234B51CD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711" y="6739467"/>
            <a:ext cx="2032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72" name="Rectangle 24">
            <a:extLst>
              <a:ext uri="{FF2B5EF4-FFF2-40B4-BE49-F238E27FC236}">
                <a16:creationId xmlns:a16="http://schemas.microsoft.com/office/drawing/2014/main" id="{27CB4467-BB79-8148-A219-410D90C82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8217" y="6739467"/>
            <a:ext cx="186267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73" name="Rectangle 25">
            <a:extLst>
              <a:ext uri="{FF2B5EF4-FFF2-40B4-BE49-F238E27FC236}">
                <a16:creationId xmlns:a16="http://schemas.microsoft.com/office/drawing/2014/main" id="{49FBD983-1071-47BF-5B6B-A1E9A502A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991" y="6739467"/>
            <a:ext cx="186267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75" name="Rectangle 27">
            <a:extLst>
              <a:ext uri="{FF2B5EF4-FFF2-40B4-BE49-F238E27FC236}">
                <a16:creationId xmlns:a16="http://schemas.microsoft.com/office/drawing/2014/main" id="{B71C505F-33D8-6BF1-A62D-A2260F74C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6217" y="6739467"/>
            <a:ext cx="186267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77" name="Rectangle 38">
            <a:extLst>
              <a:ext uri="{FF2B5EF4-FFF2-40B4-BE49-F238E27FC236}">
                <a16:creationId xmlns:a16="http://schemas.microsoft.com/office/drawing/2014/main" id="{E1A4635D-7935-C2C8-E8EF-93844A61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417" y="6714067"/>
            <a:ext cx="101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81" name="Line 44">
            <a:extLst>
              <a:ext uri="{FF2B5EF4-FFF2-40B4-BE49-F238E27FC236}">
                <a16:creationId xmlns:a16="http://schemas.microsoft.com/office/drawing/2014/main" id="{FBB561CC-802D-DA6C-3E41-9D2ABB8A6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5465" y="6136641"/>
            <a:ext cx="1289052" cy="8843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49182" name="Line 46">
            <a:extLst>
              <a:ext uri="{FF2B5EF4-FFF2-40B4-BE49-F238E27FC236}">
                <a16:creationId xmlns:a16="http://schemas.microsoft.com/office/drawing/2014/main" id="{877995E9-ABAA-8889-7BC4-DA6A8E17AA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3933" y="7020984"/>
            <a:ext cx="1280583" cy="1211573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pic>
        <p:nvPicPr>
          <p:cNvPr id="2" name="Picture 1" descr="A picture containing remote, indoor, control, game&#10;&#10;Description automatically generated">
            <a:extLst>
              <a:ext uri="{FF2B5EF4-FFF2-40B4-BE49-F238E27FC236}">
                <a16:creationId xmlns:a16="http://schemas.microsoft.com/office/drawing/2014/main" id="{5D6A1382-112D-79E4-0B1D-9DEDE758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07" y="5848021"/>
            <a:ext cx="2423160" cy="1211580"/>
          </a:xfrm>
          <a:prstGeom prst="rect">
            <a:avLst/>
          </a:prstGeom>
        </p:spPr>
      </p:pic>
      <p:pic>
        <p:nvPicPr>
          <p:cNvPr id="3" name="Picture 2" descr="Icon, company name&#10;&#10;Description automatically generated">
            <a:extLst>
              <a:ext uri="{FF2B5EF4-FFF2-40B4-BE49-F238E27FC236}">
                <a16:creationId xmlns:a16="http://schemas.microsoft.com/office/drawing/2014/main" id="{3CAE98FC-6895-9B9B-A125-930F22F5F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10447" r="10944" b="8364"/>
          <a:stretch/>
        </p:blipFill>
        <p:spPr>
          <a:xfrm>
            <a:off x="3908321" y="7533218"/>
            <a:ext cx="1051454" cy="1102922"/>
          </a:xfrm>
          <a:prstGeom prst="rect">
            <a:avLst/>
          </a:prstGeom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5774AE80-C01D-286F-F42A-FFCA1E954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431" y="6726767"/>
            <a:ext cx="248918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58" name="Line 9">
            <a:extLst>
              <a:ext uri="{FF2B5EF4-FFF2-40B4-BE49-F238E27FC236}">
                <a16:creationId xmlns:a16="http://schemas.microsoft.com/office/drawing/2014/main" id="{92A24160-0FFD-675C-81D8-A426597C3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2664" y="7034107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2721A60-84CA-0874-F991-98ABB649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6458" y="6721758"/>
            <a:ext cx="248918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D3A0619-FAAD-9A14-12A6-EC736A4FD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3008" y="6730153"/>
            <a:ext cx="248918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49178" name="Line 39">
            <a:extLst>
              <a:ext uri="{FF2B5EF4-FFF2-40B4-BE49-F238E27FC236}">
                <a16:creationId xmlns:a16="http://schemas.microsoft.com/office/drawing/2014/main" id="{AAAD974E-D13B-3E92-2E41-4B549CD6F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1151" y="7349067"/>
            <a:ext cx="5080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79" name="Line 40">
            <a:extLst>
              <a:ext uri="{FF2B5EF4-FFF2-40B4-BE49-F238E27FC236}">
                <a16:creationId xmlns:a16="http://schemas.microsoft.com/office/drawing/2014/main" id="{F963DE09-BD0C-34B3-F038-C0C933020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1151" y="6714067"/>
            <a:ext cx="5080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0" grpId="0" animBg="1"/>
      <p:bldP spid="49161" grpId="0" animBg="1"/>
      <p:bldP spid="49163" grpId="0" animBg="1"/>
      <p:bldP spid="49164" grpId="0" animBg="1"/>
      <p:bldP spid="49165" grpId="0" animBg="1"/>
      <p:bldP spid="49167" grpId="0" animBg="1"/>
      <p:bldP spid="49168" grpId="0" animBg="1"/>
      <p:bldP spid="49171" grpId="0" animBg="1"/>
      <p:bldP spid="49172" grpId="0" animBg="1"/>
      <p:bldP spid="49173" grpId="0" animBg="1"/>
      <p:bldP spid="49175" grpId="0" animBg="1"/>
      <p:bldP spid="49177" grpId="0" animBg="1"/>
      <p:bldP spid="49181" grpId="0" animBg="1"/>
      <p:bldP spid="49182" grpId="0" animBg="1"/>
      <p:bldP spid="4" grpId="0" animBg="1"/>
      <p:bldP spid="49158" grpId="0" animBg="1"/>
      <p:bldP spid="6" grpId="0" animBg="1"/>
      <p:bldP spid="7" grpId="0" animBg="1"/>
      <p:bldP spid="49178" grpId="0" animBg="1"/>
      <p:bldP spid="491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B2B69AE4-F754-67A2-3AB1-C62DE80E3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D4A5C013-FC35-49E8-9803-03475FF14239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27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0B5D282-8E24-FD21-8365-E9766DFC14F2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Multiple levels of priority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Always transmit high-priority traffic, when present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Isolation for the high-priority traffic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Almost like it has a dedicated link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Except for (small) delay for packet transmission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What is the problem with this?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Lower priority traffic may starve 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DB56390-FF17-0D89-D67E-AE8AD86A6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Strict Priority</a:t>
            </a:r>
          </a:p>
        </p:txBody>
      </p:sp>
      <p:sp>
        <p:nvSpPr>
          <p:cNvPr id="51205" name="Line 5">
            <a:extLst>
              <a:ext uri="{FF2B5EF4-FFF2-40B4-BE49-F238E27FC236}">
                <a16:creationId xmlns:a16="http://schemas.microsoft.com/office/drawing/2014/main" id="{2B7099C9-8D39-1A92-2002-7FE3F8B51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085" y="7374467"/>
            <a:ext cx="33803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06" name="Line 6">
            <a:extLst>
              <a:ext uri="{FF2B5EF4-FFF2-40B4-BE49-F238E27FC236}">
                <a16:creationId xmlns:a16="http://schemas.microsoft.com/office/drawing/2014/main" id="{5F095A9D-1CDB-36FF-8906-21D2E6D48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0285" y="7886700"/>
            <a:ext cx="33803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FB32277A-8235-2AAD-C753-ABE37D548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768" y="7374468"/>
            <a:ext cx="410633" cy="512233"/>
          </a:xfrm>
          <a:prstGeom prst="rect">
            <a:avLst/>
          </a:prstGeom>
          <a:solidFill>
            <a:srgbClr val="3399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08" name="Rectangle 9">
            <a:extLst>
              <a:ext uri="{FF2B5EF4-FFF2-40B4-BE49-F238E27FC236}">
                <a16:creationId xmlns:a16="http://schemas.microsoft.com/office/drawing/2014/main" id="{1F0F577F-4E40-A4EE-5B7A-FB197F6C7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2" y="7374468"/>
            <a:ext cx="410633" cy="512233"/>
          </a:xfrm>
          <a:prstGeom prst="rect">
            <a:avLst/>
          </a:prstGeom>
          <a:solidFill>
            <a:srgbClr val="3399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09" name="Rectangle 10">
            <a:extLst>
              <a:ext uri="{FF2B5EF4-FFF2-40B4-BE49-F238E27FC236}">
                <a16:creationId xmlns:a16="http://schemas.microsoft.com/office/drawing/2014/main" id="{7E36794A-F835-0BA9-C44B-9F9DDF622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618" y="7374468"/>
            <a:ext cx="410633" cy="512233"/>
          </a:xfrm>
          <a:prstGeom prst="rect">
            <a:avLst/>
          </a:prstGeom>
          <a:solidFill>
            <a:srgbClr val="3399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10" name="Rectangle 11">
            <a:extLst>
              <a:ext uri="{FF2B5EF4-FFF2-40B4-BE49-F238E27FC236}">
                <a16:creationId xmlns:a16="http://schemas.microsoft.com/office/drawing/2014/main" id="{4A69972E-04A4-548F-0636-2A66A323E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985" y="7374468"/>
            <a:ext cx="410633" cy="512233"/>
          </a:xfrm>
          <a:prstGeom prst="rect">
            <a:avLst/>
          </a:prstGeom>
          <a:solidFill>
            <a:srgbClr val="3399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11" name="Rectangle 12">
            <a:extLst>
              <a:ext uri="{FF2B5EF4-FFF2-40B4-BE49-F238E27FC236}">
                <a16:creationId xmlns:a16="http://schemas.microsoft.com/office/drawing/2014/main" id="{A4D5B175-B4D8-5F30-ED8C-64E9CCA2D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468" y="7374468"/>
            <a:ext cx="410633" cy="512233"/>
          </a:xfrm>
          <a:prstGeom prst="rect">
            <a:avLst/>
          </a:prstGeom>
          <a:solidFill>
            <a:srgbClr val="3399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12" name="Line 13">
            <a:extLst>
              <a:ext uri="{FF2B5EF4-FFF2-40B4-BE49-F238E27FC236}">
                <a16:creationId xmlns:a16="http://schemas.microsoft.com/office/drawing/2014/main" id="{7DEAAE01-2675-1718-702C-8B35DD587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085" y="6400800"/>
            <a:ext cx="33803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13" name="Line 14">
            <a:extLst>
              <a:ext uri="{FF2B5EF4-FFF2-40B4-BE49-F238E27FC236}">
                <a16:creationId xmlns:a16="http://schemas.microsoft.com/office/drawing/2014/main" id="{997D9837-D6C8-6F6F-8A2E-AEF9C7E8D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0285" y="6913033"/>
            <a:ext cx="33803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14" name="Rectangle 15">
            <a:extLst>
              <a:ext uri="{FF2B5EF4-FFF2-40B4-BE49-F238E27FC236}">
                <a16:creationId xmlns:a16="http://schemas.microsoft.com/office/drawing/2014/main" id="{1792C830-D450-A65B-7369-9CB401368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768" y="6400801"/>
            <a:ext cx="410633" cy="512233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15" name="Rectangle 16">
            <a:extLst>
              <a:ext uri="{FF2B5EF4-FFF2-40B4-BE49-F238E27FC236}">
                <a16:creationId xmlns:a16="http://schemas.microsoft.com/office/drawing/2014/main" id="{DB0988E1-8432-8FE3-FAEC-09B3A6F5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2" y="6400801"/>
            <a:ext cx="410633" cy="512233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16" name="Rectangle 17">
            <a:extLst>
              <a:ext uri="{FF2B5EF4-FFF2-40B4-BE49-F238E27FC236}">
                <a16:creationId xmlns:a16="http://schemas.microsoft.com/office/drawing/2014/main" id="{123DF1D1-468B-D390-83EA-AEDC51154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618" y="6400801"/>
            <a:ext cx="410633" cy="512233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17" name="Oval 20">
            <a:extLst>
              <a:ext uri="{FF2B5EF4-FFF2-40B4-BE49-F238E27FC236}">
                <a16:creationId xmlns:a16="http://schemas.microsoft.com/office/drawing/2014/main" id="{620545D1-11B9-4B7D-EB45-5174E71C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1" y="6760634"/>
            <a:ext cx="819149" cy="71543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18" name="Line 21">
            <a:extLst>
              <a:ext uri="{FF2B5EF4-FFF2-40B4-BE49-F238E27FC236}">
                <a16:creationId xmlns:a16="http://schemas.microsoft.com/office/drawing/2014/main" id="{C4C26416-0E85-4F32-B38E-F061D54B1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2201" y="6606118"/>
            <a:ext cx="819151" cy="4106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19" name="Line 22">
            <a:extLst>
              <a:ext uri="{FF2B5EF4-FFF2-40B4-BE49-F238E27FC236}">
                <a16:creationId xmlns:a16="http://schemas.microsoft.com/office/drawing/2014/main" id="{FB9A723F-D7F7-F69A-A058-A50ECAD00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12201" y="7272867"/>
            <a:ext cx="768351" cy="35771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20" name="Line 23">
            <a:extLst>
              <a:ext uri="{FF2B5EF4-FFF2-40B4-BE49-F238E27FC236}">
                <a16:creationId xmlns:a16="http://schemas.microsoft.com/office/drawing/2014/main" id="{2B7F86DB-B6CF-4912-3A73-E7C5960B2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48901" y="7067551"/>
            <a:ext cx="1638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4" grpId="0" animBg="1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>
            <a:extLst>
              <a:ext uri="{FF2B5EF4-FFF2-40B4-BE49-F238E27FC236}">
                <a16:creationId xmlns:a16="http://schemas.microsoft.com/office/drawing/2014/main" id="{22159816-4A0E-E05C-44CC-CA511CFCB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5DF865F5-EAA4-4F84-B38F-B9CE70A94F7E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28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A467621-24BF-3DCB-2ECA-C95717F4D3CF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Weighted fair scheduling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Assign each queue a fraction of the link bandwidth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Rotate across queues on a small time scale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Work-conserving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Send extra traffic from one queue if others are idle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1DC0F81-C86F-72DA-D02F-B1345F92D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Weighted Fair Scheduling</a:t>
            </a:r>
          </a:p>
        </p:txBody>
      </p:sp>
      <p:sp>
        <p:nvSpPr>
          <p:cNvPr id="53253" name="Rectangle 4">
            <a:extLst>
              <a:ext uri="{FF2B5EF4-FFF2-40B4-BE49-F238E27FC236}">
                <a16:creationId xmlns:a16="http://schemas.microsoft.com/office/drawing/2014/main" id="{B4CC1EB8-BA6C-CE4B-923A-9804F1A4A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534" y="4165601"/>
            <a:ext cx="717551" cy="971551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54" name="Rectangle 5">
            <a:extLst>
              <a:ext uri="{FF2B5EF4-FFF2-40B4-BE49-F238E27FC236}">
                <a16:creationId xmlns:a16="http://schemas.microsoft.com/office/drawing/2014/main" id="{6A28A6C1-34FE-374F-B9A5-1690FB37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284" y="4165601"/>
            <a:ext cx="717549" cy="971551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55" name="Rectangle 6">
            <a:extLst>
              <a:ext uri="{FF2B5EF4-FFF2-40B4-BE49-F238E27FC236}">
                <a16:creationId xmlns:a16="http://schemas.microsoft.com/office/drawing/2014/main" id="{367E4B22-7CF7-B8BB-9DE1-6CE200FF6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067" y="4165601"/>
            <a:ext cx="717551" cy="971551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56" name="Rectangle 7">
            <a:extLst>
              <a:ext uri="{FF2B5EF4-FFF2-40B4-BE49-F238E27FC236}">
                <a16:creationId xmlns:a16="http://schemas.microsoft.com/office/drawing/2014/main" id="{BF12146A-4B80-26F7-0D81-9E6F965A0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518" y="4165601"/>
            <a:ext cx="717549" cy="971551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57" name="Rectangle 8">
            <a:extLst>
              <a:ext uri="{FF2B5EF4-FFF2-40B4-BE49-F238E27FC236}">
                <a16:creationId xmlns:a16="http://schemas.microsoft.com/office/drawing/2014/main" id="{86F511C5-0CCC-B531-6A74-2124D31C0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418" y="4165601"/>
            <a:ext cx="717549" cy="971551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58" name="Rectangle 9">
            <a:extLst>
              <a:ext uri="{FF2B5EF4-FFF2-40B4-BE49-F238E27FC236}">
                <a16:creationId xmlns:a16="http://schemas.microsoft.com/office/drawing/2014/main" id="{8FD7D872-82CB-8B60-167B-6AB40FA24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167" y="4165601"/>
            <a:ext cx="717551" cy="971551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59" name="Rectangle 10">
            <a:extLst>
              <a:ext uri="{FF2B5EF4-FFF2-40B4-BE49-F238E27FC236}">
                <a16:creationId xmlns:a16="http://schemas.microsoft.com/office/drawing/2014/main" id="{411EF0C1-FBB3-036A-8347-7E95EA97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51" y="4165601"/>
            <a:ext cx="717549" cy="971551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60" name="Rectangle 11">
            <a:extLst>
              <a:ext uri="{FF2B5EF4-FFF2-40B4-BE49-F238E27FC236}">
                <a16:creationId xmlns:a16="http://schemas.microsoft.com/office/drawing/2014/main" id="{8638F3CF-1AB1-9B47-0960-34789B9FD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1" y="4165601"/>
            <a:ext cx="717551" cy="971551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61" name="Rectangle 16">
            <a:extLst>
              <a:ext uri="{FF2B5EF4-FFF2-40B4-BE49-F238E27FC236}">
                <a16:creationId xmlns:a16="http://schemas.microsoft.com/office/drawing/2014/main" id="{D1841EB9-941E-CB16-24D9-1F51AC1BF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6301" y="4165601"/>
            <a:ext cx="717551" cy="971551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62" name="Rectangle 17">
            <a:extLst>
              <a:ext uri="{FF2B5EF4-FFF2-40B4-BE49-F238E27FC236}">
                <a16:creationId xmlns:a16="http://schemas.microsoft.com/office/drawing/2014/main" id="{CBDD672D-3D0C-F4A8-76DB-5A3E80203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3051" y="4165601"/>
            <a:ext cx="717549" cy="971551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63" name="Rectangle 18">
            <a:extLst>
              <a:ext uri="{FF2B5EF4-FFF2-40B4-BE49-F238E27FC236}">
                <a16:creationId xmlns:a16="http://schemas.microsoft.com/office/drawing/2014/main" id="{9A819089-8804-EADC-0EB1-15EA06549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6834" y="4165601"/>
            <a:ext cx="717551" cy="971551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64" name="Rectangle 19">
            <a:extLst>
              <a:ext uri="{FF2B5EF4-FFF2-40B4-BE49-F238E27FC236}">
                <a16:creationId xmlns:a16="http://schemas.microsoft.com/office/drawing/2014/main" id="{11D1075B-153B-FC5F-A4D0-7C181E03B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9284" y="4165601"/>
            <a:ext cx="717549" cy="971551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3265" name="Text Box 20">
            <a:extLst>
              <a:ext uri="{FF2B5EF4-FFF2-40B4-BE49-F238E27FC236}">
                <a16:creationId xmlns:a16="http://schemas.microsoft.com/office/drawing/2014/main" id="{C36DC993-F84A-D6D0-B9D3-B6A5025C9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51" y="5283200"/>
            <a:ext cx="82189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>
                <a:solidFill>
                  <a:srgbClr val="FF3300"/>
                </a:solidFill>
              </a:rPr>
              <a:t>50% red</a:t>
            </a:r>
            <a:r>
              <a:rPr lang="en-US" altLang="en-US" sz="3733"/>
              <a:t>, </a:t>
            </a:r>
            <a:r>
              <a:rPr lang="en-US" altLang="en-US" sz="3733">
                <a:solidFill>
                  <a:srgbClr val="0000FF"/>
                </a:solidFill>
              </a:rPr>
              <a:t>25% blue</a:t>
            </a:r>
            <a:r>
              <a:rPr lang="en-US" altLang="en-US" sz="3733"/>
              <a:t>, </a:t>
            </a:r>
            <a:r>
              <a:rPr lang="en-US" altLang="en-US" sz="3733">
                <a:solidFill>
                  <a:srgbClr val="00FF00"/>
                </a:solidFill>
              </a:rPr>
              <a:t>25% green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  <p:bldP spid="53262" grpId="0" animBg="1"/>
      <p:bldP spid="53263" grpId="0" animBg="1"/>
      <p:bldP spid="53264" grpId="0" animBg="1"/>
      <p:bldP spid="532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8E213A9E-06E0-A947-016B-DD83099A2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0496EBE7-85D4-478E-B80C-A1657CD7935C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29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F4D82FA-C17F-E41D-7AE2-586A74D69548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FIFO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One queue, trivial scheduler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Strict priority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One queue per priority level, simple scheduler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Weighted fair scheduling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One queue per class, and more complex scheduler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650F886-0BCE-D9FC-81D9-0738D155E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Implementation Trade-Offs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B83C3-7149-8396-A0CD-474EF215B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21846-C30B-2B46-018D-A388956870F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Final Exam</a:t>
            </a:r>
          </a:p>
          <a:p>
            <a:pPr lvl="1"/>
            <a:r>
              <a:rPr lang="en-US" dirty="0"/>
              <a:t>December 14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For exact location and time, check this:</a:t>
            </a:r>
          </a:p>
          <a:p>
            <a:pPr lvl="2"/>
            <a:r>
              <a:rPr lang="en-US" dirty="0">
                <a:hlinkClick r:id="rId2"/>
              </a:rPr>
              <a:t>https://www.artsci.utoronto.ca/current/faculty-registrar/exams-assessments/exam-assessment-schedule#exam-assessments-schedule-accordion-1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6278DE-23B4-F40A-14A2-0BF435C0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 …</a:t>
            </a:r>
          </a:p>
        </p:txBody>
      </p:sp>
    </p:spTree>
    <p:extLst>
      <p:ext uri="{BB962C8B-B14F-4D97-AF65-F5344CB8AC3E}">
        <p14:creationId xmlns:p14="http://schemas.microsoft.com/office/powerpoint/2010/main" val="390747895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>
            <a:extLst>
              <a:ext uri="{FF2B5EF4-FFF2-40B4-BE49-F238E27FC236}">
                <a16:creationId xmlns:a16="http://schemas.microsoft.com/office/drawing/2014/main" id="{EBA5EBD4-1ECB-C1F4-B720-CA4798D1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ea typeface="ＭＳ Ｐゴシック" panose="020B0600070205080204" pitchFamily="34" charset="-128"/>
              </a:rPr>
              <a:t>Quality of Service Guarantees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E2507-C2D7-D7F4-FF59-255866032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836F0053-083D-3B53-9D88-9F0920FFCD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16CB719E-8209-4302-BB13-2BE11756D140}" type="slidenum">
              <a:rPr lang="en-US" altLang="en-US" smtClean="0"/>
              <a:pPr eaLnBrk="1" hangingPunct="1"/>
              <a:t>30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0F2B89A-9F73-AF45-99E9-C5FF4F908E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43EA2821-C1A3-447F-97B6-D1AC5D3550DA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31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58371" name="Rectangle 6">
            <a:extLst>
              <a:ext uri="{FF2B5EF4-FFF2-40B4-BE49-F238E27FC236}">
                <a16:creationId xmlns:a16="http://schemas.microsoft.com/office/drawing/2014/main" id="{37CB2741-986C-6AD9-8B57-29BA69E1B930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882140"/>
            <a:ext cx="13081000" cy="57531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Applications compete for bandwidth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VoIP and email sharing a link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E-mail traffic can cause congestion and losses 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Principle 1: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Packet marking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So router can distinguish between classes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Type of Service (</a:t>
            </a:r>
            <a:r>
              <a:rPr lang="en-US" altLang="en-US" dirty="0" err="1">
                <a:ea typeface="ＭＳ Ｐゴシック" panose="020B0600070205080204" pitchFamily="34" charset="-128"/>
              </a:rPr>
              <a:t>ToS</a:t>
            </a:r>
            <a:r>
              <a:rPr lang="en-US" altLang="en-US" dirty="0">
                <a:ea typeface="ＭＳ Ｐゴシック" panose="020B0600070205080204" pitchFamily="34" charset="-128"/>
              </a:rPr>
              <a:t>) bits in IP header</a:t>
            </a:r>
          </a:p>
        </p:txBody>
      </p:sp>
      <p:sp>
        <p:nvSpPr>
          <p:cNvPr id="58370" name="Rectangle 5">
            <a:extLst>
              <a:ext uri="{FF2B5EF4-FFF2-40B4-BE49-F238E27FC236}">
                <a16:creationId xmlns:a16="http://schemas.microsoft.com/office/drawing/2014/main" id="{CD29A651-47DA-04A0-8757-8402F1CC2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Distinguishing Traffic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334AA3-2358-0EA6-E2DA-857347D2D196}"/>
              </a:ext>
            </a:extLst>
          </p:cNvPr>
          <p:cNvGrpSpPr/>
          <p:nvPr/>
        </p:nvGrpSpPr>
        <p:grpSpPr>
          <a:xfrm>
            <a:off x="1813560" y="5872480"/>
            <a:ext cx="11186267" cy="2865121"/>
            <a:chOff x="1813560" y="5872480"/>
            <a:chExt cx="11186267" cy="2865121"/>
          </a:xfrm>
        </p:grpSpPr>
        <p:pic>
          <p:nvPicPr>
            <p:cNvPr id="58373" name="Picture 2" descr="652 Audio and FTP Apps">
              <a:extLst>
                <a:ext uri="{FF2B5EF4-FFF2-40B4-BE49-F238E27FC236}">
                  <a16:creationId xmlns:a16="http://schemas.microsoft.com/office/drawing/2014/main" id="{58AF08D9-FB3B-0FC1-1A3D-BF40B2AC6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173" y="5872480"/>
              <a:ext cx="9139027" cy="286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A picture containing remote, indoor, control, game&#10;&#10;Description automatically generated">
              <a:extLst>
                <a:ext uri="{FF2B5EF4-FFF2-40B4-BE49-F238E27FC236}">
                  <a16:creationId xmlns:a16="http://schemas.microsoft.com/office/drawing/2014/main" id="{7F10B894-ED52-2D07-A03A-999FC6907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560" y="6198870"/>
              <a:ext cx="2423160" cy="1211580"/>
            </a:xfrm>
            <a:prstGeom prst="rect">
              <a:avLst/>
            </a:prstGeom>
          </p:spPr>
        </p:pic>
        <p:pic>
          <p:nvPicPr>
            <p:cNvPr id="6" name="Picture 5" descr="A picture containing text, electronics, cellphone&#10;&#10;Description automatically generated">
              <a:extLst>
                <a:ext uri="{FF2B5EF4-FFF2-40B4-BE49-F238E27FC236}">
                  <a16:creationId xmlns:a16="http://schemas.microsoft.com/office/drawing/2014/main" id="{7B135256-8C1D-96E2-E6FD-FA1067142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6"/>
            <a:stretch/>
          </p:blipFill>
          <p:spPr>
            <a:xfrm>
              <a:off x="11433422" y="5956459"/>
              <a:ext cx="1566405" cy="1051242"/>
            </a:xfrm>
            <a:prstGeom prst="rect">
              <a:avLst/>
            </a:prstGeom>
          </p:spPr>
        </p:pic>
        <p:pic>
          <p:nvPicPr>
            <p:cNvPr id="8" name="Picture 7" descr="Icon, company name&#10;&#10;Description automatically generated">
              <a:extLst>
                <a:ext uri="{FF2B5EF4-FFF2-40B4-BE49-F238E27FC236}">
                  <a16:creationId xmlns:a16="http://schemas.microsoft.com/office/drawing/2014/main" id="{C98BA4E9-8DCC-2659-5DA0-6A419E4DD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10447" r="10944" b="8364"/>
            <a:stretch/>
          </p:blipFill>
          <p:spPr>
            <a:xfrm>
              <a:off x="3185266" y="7630870"/>
              <a:ext cx="1051454" cy="1102922"/>
            </a:xfrm>
            <a:prstGeom prst="rect">
              <a:avLst/>
            </a:prstGeom>
          </p:spPr>
        </p:pic>
        <p:pic>
          <p:nvPicPr>
            <p:cNvPr id="9" name="Picture 8" descr="Icon, company name&#10;&#10;Description automatically generated">
              <a:extLst>
                <a:ext uri="{FF2B5EF4-FFF2-40B4-BE49-F238E27FC236}">
                  <a16:creationId xmlns:a16="http://schemas.microsoft.com/office/drawing/2014/main" id="{5B22CED5-972A-851F-AD08-31DEFE431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5627" r="10944" b="13184"/>
            <a:stretch/>
          </p:blipFill>
          <p:spPr>
            <a:xfrm>
              <a:off x="11374226" y="7537530"/>
              <a:ext cx="1051454" cy="110292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7355A29-362C-5841-4AFD-51CB0DB5E4AB}"/>
              </a:ext>
            </a:extLst>
          </p:cNvPr>
          <p:cNvSpPr txBox="1"/>
          <p:nvPr/>
        </p:nvSpPr>
        <p:spPr>
          <a:xfrm>
            <a:off x="9891848" y="4725461"/>
            <a:ext cx="601969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What if someone marks</a:t>
            </a:r>
          </a:p>
          <a:p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her email packets with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ToS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of VoIP?!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139D7B84-47CA-9305-55D3-C266E56B3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B1527795-50A2-4578-9962-623396003E6A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32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60420" name="Rectangle 6">
            <a:extLst>
              <a:ext uri="{FF2B5EF4-FFF2-40B4-BE49-F238E27FC236}">
                <a16:creationId xmlns:a16="http://schemas.microsoft.com/office/drawing/2014/main" id="{71F998E4-BFF6-4E9A-6A31-05D28F22C9BA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929131"/>
            <a:ext cx="13081000" cy="57531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Applications misbehave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VoIP sends packets faster than 1 Mbps 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77E43FA6-53B4-A038-6AA8-264A41EDC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Preventing Misbehavior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C3E1FC-3D71-482C-C786-76079714844A}"/>
              </a:ext>
            </a:extLst>
          </p:cNvPr>
          <p:cNvGrpSpPr/>
          <p:nvPr/>
        </p:nvGrpSpPr>
        <p:grpSpPr>
          <a:xfrm>
            <a:off x="2026920" y="5598160"/>
            <a:ext cx="11186267" cy="3338430"/>
            <a:chOff x="2026920" y="5598160"/>
            <a:chExt cx="11186267" cy="3338430"/>
          </a:xfrm>
        </p:grpSpPr>
        <p:pic>
          <p:nvPicPr>
            <p:cNvPr id="60421" name="Picture 4" descr="653 Policing and Marking at Edges">
              <a:extLst>
                <a:ext uri="{FF2B5EF4-FFF2-40B4-BE49-F238E27FC236}">
                  <a16:creationId xmlns:a16="http://schemas.microsoft.com/office/drawing/2014/main" id="{119DDE66-6A31-546A-E82A-F3D1185FC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678" y="5598160"/>
              <a:ext cx="9194883" cy="333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A picture containing remote, indoor, control, game&#10;&#10;Description automatically generated">
              <a:extLst>
                <a:ext uri="{FF2B5EF4-FFF2-40B4-BE49-F238E27FC236}">
                  <a16:creationId xmlns:a16="http://schemas.microsoft.com/office/drawing/2014/main" id="{2E1595AE-32A9-E2D8-96DC-2E75BE3A5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6003289"/>
              <a:ext cx="2423160" cy="1211580"/>
            </a:xfrm>
            <a:prstGeom prst="rect">
              <a:avLst/>
            </a:prstGeom>
          </p:spPr>
        </p:pic>
        <p:pic>
          <p:nvPicPr>
            <p:cNvPr id="22" name="Picture 21" descr="A picture containing text, electronics, cellphone&#10;&#10;Description automatically generated">
              <a:extLst>
                <a:ext uri="{FF2B5EF4-FFF2-40B4-BE49-F238E27FC236}">
                  <a16:creationId xmlns:a16="http://schemas.microsoft.com/office/drawing/2014/main" id="{24C51AFD-9816-7711-12D7-865572F76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6"/>
            <a:stretch/>
          </p:blipFill>
          <p:spPr>
            <a:xfrm>
              <a:off x="11646782" y="5913278"/>
              <a:ext cx="1566405" cy="1051242"/>
            </a:xfrm>
            <a:prstGeom prst="rect">
              <a:avLst/>
            </a:prstGeom>
          </p:spPr>
        </p:pic>
        <p:pic>
          <p:nvPicPr>
            <p:cNvPr id="23" name="Picture 22" descr="Icon, company name&#10;&#10;Description automatically generated">
              <a:extLst>
                <a:ext uri="{FF2B5EF4-FFF2-40B4-BE49-F238E27FC236}">
                  <a16:creationId xmlns:a16="http://schemas.microsoft.com/office/drawing/2014/main" id="{805AB513-63CA-17BE-13F8-8ED1ACAD9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10447" r="10944" b="8364"/>
            <a:stretch/>
          </p:blipFill>
          <p:spPr>
            <a:xfrm>
              <a:off x="3398626" y="7587689"/>
              <a:ext cx="1051454" cy="1102922"/>
            </a:xfrm>
            <a:prstGeom prst="rect">
              <a:avLst/>
            </a:prstGeom>
          </p:spPr>
        </p:pic>
        <p:pic>
          <p:nvPicPr>
            <p:cNvPr id="24" name="Picture 23" descr="Icon, company name&#10;&#10;Description automatically generated">
              <a:extLst>
                <a:ext uri="{FF2B5EF4-FFF2-40B4-BE49-F238E27FC236}">
                  <a16:creationId xmlns:a16="http://schemas.microsoft.com/office/drawing/2014/main" id="{44BE8F7B-163B-7B44-9135-F798486A5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5627" r="10944" b="13184"/>
            <a:stretch/>
          </p:blipFill>
          <p:spPr>
            <a:xfrm>
              <a:off x="11587586" y="7494349"/>
              <a:ext cx="1051454" cy="110292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E481CCD-A334-636A-4F91-DF160FAA6936}"/>
              </a:ext>
            </a:extLst>
          </p:cNvPr>
          <p:cNvSpPr/>
          <p:nvPr/>
        </p:nvSpPr>
        <p:spPr>
          <a:xfrm>
            <a:off x="8279296" y="5598160"/>
            <a:ext cx="2295939" cy="564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139D7B84-47CA-9305-55D3-C266E56B3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B1527795-50A2-4578-9962-623396003E6A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33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60420" name="Rectangle 6">
            <a:extLst>
              <a:ext uri="{FF2B5EF4-FFF2-40B4-BE49-F238E27FC236}">
                <a16:creationId xmlns:a16="http://schemas.microsoft.com/office/drawing/2014/main" id="{71F998E4-BFF6-4E9A-6A31-05D28F22C9BA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929131"/>
            <a:ext cx="13081000" cy="57531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Applications misbehave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VoIP sends packets faster than 1 Mbps 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Principle 2: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Policing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Protect one traffic class from another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By enforcing a rate limit on the traffic</a:t>
            </a:r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77E43FA6-53B4-A038-6AA8-264A41EDC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Preventing Misbehavior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C3E1FC-3D71-482C-C786-76079714844A}"/>
              </a:ext>
            </a:extLst>
          </p:cNvPr>
          <p:cNvGrpSpPr/>
          <p:nvPr/>
        </p:nvGrpSpPr>
        <p:grpSpPr>
          <a:xfrm>
            <a:off x="2026920" y="5598160"/>
            <a:ext cx="11186267" cy="3338430"/>
            <a:chOff x="2026920" y="5598160"/>
            <a:chExt cx="11186267" cy="3338430"/>
          </a:xfrm>
        </p:grpSpPr>
        <p:pic>
          <p:nvPicPr>
            <p:cNvPr id="60421" name="Picture 4" descr="653 Policing and Marking at Edges">
              <a:extLst>
                <a:ext uri="{FF2B5EF4-FFF2-40B4-BE49-F238E27FC236}">
                  <a16:creationId xmlns:a16="http://schemas.microsoft.com/office/drawing/2014/main" id="{119DDE66-6A31-546A-E82A-F3D1185FC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678" y="5598160"/>
              <a:ext cx="9194883" cy="333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A picture containing remote, indoor, control, game&#10;&#10;Description automatically generated">
              <a:extLst>
                <a:ext uri="{FF2B5EF4-FFF2-40B4-BE49-F238E27FC236}">
                  <a16:creationId xmlns:a16="http://schemas.microsoft.com/office/drawing/2014/main" id="{2E1595AE-32A9-E2D8-96DC-2E75BE3A5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6003289"/>
              <a:ext cx="2423160" cy="1211580"/>
            </a:xfrm>
            <a:prstGeom prst="rect">
              <a:avLst/>
            </a:prstGeom>
          </p:spPr>
        </p:pic>
        <p:pic>
          <p:nvPicPr>
            <p:cNvPr id="22" name="Picture 21" descr="A picture containing text, electronics, cellphone&#10;&#10;Description automatically generated">
              <a:extLst>
                <a:ext uri="{FF2B5EF4-FFF2-40B4-BE49-F238E27FC236}">
                  <a16:creationId xmlns:a16="http://schemas.microsoft.com/office/drawing/2014/main" id="{24C51AFD-9816-7711-12D7-865572F76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6"/>
            <a:stretch/>
          </p:blipFill>
          <p:spPr>
            <a:xfrm>
              <a:off x="11646782" y="5913278"/>
              <a:ext cx="1566405" cy="1051242"/>
            </a:xfrm>
            <a:prstGeom prst="rect">
              <a:avLst/>
            </a:prstGeom>
          </p:spPr>
        </p:pic>
        <p:pic>
          <p:nvPicPr>
            <p:cNvPr id="23" name="Picture 22" descr="Icon, company name&#10;&#10;Description automatically generated">
              <a:extLst>
                <a:ext uri="{FF2B5EF4-FFF2-40B4-BE49-F238E27FC236}">
                  <a16:creationId xmlns:a16="http://schemas.microsoft.com/office/drawing/2014/main" id="{805AB513-63CA-17BE-13F8-8ED1ACAD9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10447" r="10944" b="8364"/>
            <a:stretch/>
          </p:blipFill>
          <p:spPr>
            <a:xfrm>
              <a:off x="3398626" y="7587689"/>
              <a:ext cx="1051454" cy="1102922"/>
            </a:xfrm>
            <a:prstGeom prst="rect">
              <a:avLst/>
            </a:prstGeom>
          </p:spPr>
        </p:pic>
        <p:pic>
          <p:nvPicPr>
            <p:cNvPr id="24" name="Picture 23" descr="Icon, company name&#10;&#10;Description automatically generated">
              <a:extLst>
                <a:ext uri="{FF2B5EF4-FFF2-40B4-BE49-F238E27FC236}">
                  <a16:creationId xmlns:a16="http://schemas.microsoft.com/office/drawing/2014/main" id="{44BE8F7B-163B-7B44-9135-F798486A5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5627" r="10944" b="13184"/>
            <a:stretch/>
          </p:blipFill>
          <p:spPr>
            <a:xfrm>
              <a:off x="11587586" y="7494349"/>
              <a:ext cx="1051454" cy="1102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34788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>
            <a:extLst>
              <a:ext uri="{FF2B5EF4-FFF2-40B4-BE49-F238E27FC236}">
                <a16:creationId xmlns:a16="http://schemas.microsoft.com/office/drawing/2014/main" id="{383039E9-8E3E-6FF1-E135-6B18EC84E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508894CB-CE66-4E4A-AB8D-645CF19115D8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34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799BF57A-9A9A-F952-FA7E-D39FD4D1942A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Principle 3: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Link scheduling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Ensure each application gets its share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… while (optionally) using any extra bandwidth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E.g., weighted fair scheduling</a:t>
            </a:r>
          </a:p>
        </p:txBody>
      </p:sp>
      <p:sp>
        <p:nvSpPr>
          <p:cNvPr id="62467" name="Rectangle 5">
            <a:extLst>
              <a:ext uri="{FF2B5EF4-FFF2-40B4-BE49-F238E27FC236}">
                <a16:creationId xmlns:a16="http://schemas.microsoft.com/office/drawing/2014/main" id="{1F84260C-A9F2-241D-E389-108061AF6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Subdividing Link Resources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92DD54-BAA7-C127-FFA2-0F5E739FBCA2}"/>
              </a:ext>
            </a:extLst>
          </p:cNvPr>
          <p:cNvGrpSpPr/>
          <p:nvPr/>
        </p:nvGrpSpPr>
        <p:grpSpPr>
          <a:xfrm>
            <a:off x="2047240" y="4897120"/>
            <a:ext cx="11348827" cy="3860800"/>
            <a:chOff x="2047240" y="4368800"/>
            <a:chExt cx="11348827" cy="3860800"/>
          </a:xfrm>
        </p:grpSpPr>
        <p:pic>
          <p:nvPicPr>
            <p:cNvPr id="62469" name="Picture 4" descr="654 Logical Isolation Through Bandwidth Allocation">
              <a:extLst>
                <a:ext uri="{FF2B5EF4-FFF2-40B4-BE49-F238E27FC236}">
                  <a16:creationId xmlns:a16="http://schemas.microsoft.com/office/drawing/2014/main" id="{3DF2EB52-6E2F-4081-3BFA-85610D7EB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400" y="4368800"/>
              <a:ext cx="9347200" cy="386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 descr="A picture containing remote, indoor, control, game&#10;&#10;Description automatically generated">
              <a:extLst>
                <a:ext uri="{FF2B5EF4-FFF2-40B4-BE49-F238E27FC236}">
                  <a16:creationId xmlns:a16="http://schemas.microsoft.com/office/drawing/2014/main" id="{B10E3A27-C3A3-2AB0-1077-A747124C3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240" y="5036189"/>
              <a:ext cx="2423160" cy="1211580"/>
            </a:xfrm>
            <a:prstGeom prst="rect">
              <a:avLst/>
            </a:prstGeom>
          </p:spPr>
        </p:pic>
        <p:pic>
          <p:nvPicPr>
            <p:cNvPr id="3" name="Picture 2" descr="A picture containing text, electronics, cellphone&#10;&#10;Description automatically generated">
              <a:extLst>
                <a:ext uri="{FF2B5EF4-FFF2-40B4-BE49-F238E27FC236}">
                  <a16:creationId xmlns:a16="http://schemas.microsoft.com/office/drawing/2014/main" id="{16EC8CBB-7D7A-1F14-E2CC-BFF1AFE98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6"/>
            <a:stretch/>
          </p:blipFill>
          <p:spPr>
            <a:xfrm>
              <a:off x="11829662" y="4793778"/>
              <a:ext cx="1566405" cy="1051242"/>
            </a:xfrm>
            <a:prstGeom prst="rect">
              <a:avLst/>
            </a:prstGeom>
          </p:spPr>
        </p:pic>
        <p:pic>
          <p:nvPicPr>
            <p:cNvPr id="4" name="Picture 3" descr="Icon, company name&#10;&#10;Description automatically generated">
              <a:extLst>
                <a:ext uri="{FF2B5EF4-FFF2-40B4-BE49-F238E27FC236}">
                  <a16:creationId xmlns:a16="http://schemas.microsoft.com/office/drawing/2014/main" id="{12E83DC4-84CA-F12C-D74A-E538928B2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10447" r="10944" b="8364"/>
            <a:stretch/>
          </p:blipFill>
          <p:spPr>
            <a:xfrm>
              <a:off x="3418946" y="6732349"/>
              <a:ext cx="1051454" cy="1102922"/>
            </a:xfrm>
            <a:prstGeom prst="rect">
              <a:avLst/>
            </a:prstGeom>
          </p:spPr>
        </p:pic>
        <p:pic>
          <p:nvPicPr>
            <p:cNvPr id="5" name="Picture 4" descr="Icon, company name&#10;&#10;Description automatically generated">
              <a:extLst>
                <a:ext uri="{FF2B5EF4-FFF2-40B4-BE49-F238E27FC236}">
                  <a16:creationId xmlns:a16="http://schemas.microsoft.com/office/drawing/2014/main" id="{6600F353-68A7-A92F-BFBC-B668DB266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5627" r="10944" b="13184"/>
            <a:stretch/>
          </p:blipFill>
          <p:spPr>
            <a:xfrm>
              <a:off x="11739986" y="6608529"/>
              <a:ext cx="1051454" cy="110292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>
            <a:extLst>
              <a:ext uri="{FF2B5EF4-FFF2-40B4-BE49-F238E27FC236}">
                <a16:creationId xmlns:a16="http://schemas.microsoft.com/office/drawing/2014/main" id="{B630EB69-591F-F77E-9093-C1653F77F8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2C58CBC0-F95F-42F9-A941-BADBB2D7D642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35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79AAE1A6-528C-13DA-88A8-FF72980A99DA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922780"/>
            <a:ext cx="13081000" cy="57531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Traffic cannot exceed link capacity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Deny access, rather than degrade performance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Principle 4: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Admission control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Application declares its needs in advance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Application denied if insufficient resources available</a:t>
            </a:r>
          </a:p>
        </p:txBody>
      </p:sp>
      <p:sp>
        <p:nvSpPr>
          <p:cNvPr id="64515" name="Rectangle 5">
            <a:extLst>
              <a:ext uri="{FF2B5EF4-FFF2-40B4-BE49-F238E27FC236}">
                <a16:creationId xmlns:a16="http://schemas.microsoft.com/office/drawing/2014/main" id="{04158A57-449A-CBF7-5A5D-465B3DB87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Reserving Resources, and Saying No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FB6CBB-6457-534F-5760-F2D0ED23D43F}"/>
              </a:ext>
            </a:extLst>
          </p:cNvPr>
          <p:cNvGrpSpPr/>
          <p:nvPr/>
        </p:nvGrpSpPr>
        <p:grpSpPr>
          <a:xfrm>
            <a:off x="2900680" y="5269231"/>
            <a:ext cx="10275286" cy="3685116"/>
            <a:chOff x="3022600" y="5238751"/>
            <a:chExt cx="10275286" cy="3685116"/>
          </a:xfrm>
        </p:grpSpPr>
        <p:pic>
          <p:nvPicPr>
            <p:cNvPr id="64517" name="Picture 4" descr="655 Overloaded Link">
              <a:extLst>
                <a:ext uri="{FF2B5EF4-FFF2-40B4-BE49-F238E27FC236}">
                  <a16:creationId xmlns:a16="http://schemas.microsoft.com/office/drawing/2014/main" id="{77AB4A4E-6C38-AFD5-A2E5-4152DD679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952" y="5238751"/>
              <a:ext cx="8045449" cy="368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A picture containing remote, indoor, control, game&#10;&#10;Description automatically generated">
              <a:extLst>
                <a:ext uri="{FF2B5EF4-FFF2-40B4-BE49-F238E27FC236}">
                  <a16:creationId xmlns:a16="http://schemas.microsoft.com/office/drawing/2014/main" id="{8F62FA80-8448-EE56-E2CF-FC5936564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600" y="5567547"/>
              <a:ext cx="2423160" cy="1211580"/>
            </a:xfrm>
            <a:prstGeom prst="rect">
              <a:avLst/>
            </a:prstGeom>
          </p:spPr>
        </p:pic>
        <p:pic>
          <p:nvPicPr>
            <p:cNvPr id="5" name="Picture 4" descr="A picture containing text, electronics, cellphone&#10;&#10;Description automatically generated">
              <a:extLst>
                <a:ext uri="{FF2B5EF4-FFF2-40B4-BE49-F238E27FC236}">
                  <a16:creationId xmlns:a16="http://schemas.microsoft.com/office/drawing/2014/main" id="{BAB17E48-744A-8A6B-EE28-DC9A2EE98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6"/>
            <a:stretch/>
          </p:blipFill>
          <p:spPr>
            <a:xfrm>
              <a:off x="11731481" y="5414550"/>
              <a:ext cx="1566405" cy="1051242"/>
            </a:xfrm>
            <a:prstGeom prst="rect">
              <a:avLst/>
            </a:prstGeom>
          </p:spPr>
        </p:pic>
        <p:pic>
          <p:nvPicPr>
            <p:cNvPr id="6" name="Picture 5" descr="Icon, company name&#10;&#10;Description automatically generated">
              <a:extLst>
                <a:ext uri="{FF2B5EF4-FFF2-40B4-BE49-F238E27FC236}">
                  <a16:creationId xmlns:a16="http://schemas.microsoft.com/office/drawing/2014/main" id="{CBC8BAC9-BBC7-2227-9624-364B8B61B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10447" r="10944" b="8364"/>
            <a:stretch/>
          </p:blipFill>
          <p:spPr>
            <a:xfrm>
              <a:off x="4394306" y="7263707"/>
              <a:ext cx="1051454" cy="1102922"/>
            </a:xfrm>
            <a:prstGeom prst="rect">
              <a:avLst/>
            </a:prstGeom>
          </p:spPr>
        </p:pic>
        <p:pic>
          <p:nvPicPr>
            <p:cNvPr id="7" name="Picture 6" descr="Icon, company name&#10;&#10;Description automatically generated">
              <a:extLst>
                <a:ext uri="{FF2B5EF4-FFF2-40B4-BE49-F238E27FC236}">
                  <a16:creationId xmlns:a16="http://schemas.microsoft.com/office/drawing/2014/main" id="{174C4330-93D3-82DE-596A-24DC21023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5627" r="10944" b="13184"/>
            <a:stretch/>
          </p:blipFill>
          <p:spPr>
            <a:xfrm>
              <a:off x="11621698" y="7073277"/>
              <a:ext cx="1051454" cy="110292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>
            <a:extLst>
              <a:ext uri="{FF2B5EF4-FFF2-40B4-BE49-F238E27FC236}">
                <a16:creationId xmlns:a16="http://schemas.microsoft.com/office/drawing/2014/main" id="{871205C5-369E-3BCF-0996-FC68B0789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6BF1CBB5-8C58-4B71-957B-BE2C48202CB7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36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829891" name="Rectangle 3">
            <a:extLst>
              <a:ext uri="{FF2B5EF4-FFF2-40B4-BE49-F238E27FC236}">
                <a16:creationId xmlns:a16="http://schemas.microsoft.com/office/drawing/2014/main" id="{731BDB29-9CC7-6342-EAD7-1DA0EAA0AD36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Guaranteed performance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Alternative to best-effort delivery model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QoS protocols and mechanisms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Packet classification and marking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Traffic shaping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Link scheduling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Resource reservation and admission control</a:t>
            </a:r>
          </a:p>
          <a:p>
            <a:pPr lvl="1"/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Identifying paths with sufficient resources</a:t>
            </a: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7BB8784C-5041-CAD7-25B8-CC3FCCD55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Quality of Service (QoS)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CB92E-D251-2689-E37D-00F5E9B0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5-min Break!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66269-3999-7BB1-FD25-784A00B26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E5088A-D350-3BC2-EB6A-2494DBB3F7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534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Slide Number Placeholder 3">
            <a:extLst>
              <a:ext uri="{FF2B5EF4-FFF2-40B4-BE49-F238E27FC236}">
                <a16:creationId xmlns:a16="http://schemas.microsoft.com/office/drawing/2014/main" id="{AC9F89C3-C2BE-2B19-7425-09F6E936D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F79EF9-8692-41B4-B01C-D4E3FA4A42FE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38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8B40EB0-F896-CFA5-297F-014DF9883369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888988"/>
            <a:ext cx="13081000" cy="57531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Globally unique identifiers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Each node has a unique, fixed IP address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reachable from everyone and everywhere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Simple packet forwarding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Network nodes simply forward packets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rather than modifying or filtering them	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A2DCEA8-8C13-949D-C588-E5C6EBE01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Ideal: Simple Network Model</a:t>
            </a:r>
          </a:p>
        </p:txBody>
      </p:sp>
      <p:sp>
        <p:nvSpPr>
          <p:cNvPr id="20487" name="Line 6">
            <a:extLst>
              <a:ext uri="{FF2B5EF4-FFF2-40B4-BE49-F238E27FC236}">
                <a16:creationId xmlns:a16="http://schemas.microsoft.com/office/drawing/2014/main" id="{A43C44CD-D5E2-4FAC-2439-AC9C60CA50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8001" y="7945967"/>
            <a:ext cx="1792817" cy="211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8" name="Line 7">
            <a:extLst>
              <a:ext uri="{FF2B5EF4-FFF2-40B4-BE49-F238E27FC236}">
                <a16:creationId xmlns:a16="http://schemas.microsoft.com/office/drawing/2014/main" id="{FA46C638-CF66-C4CC-FE2E-E11061C44A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95985" y="7749117"/>
            <a:ext cx="146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9" name="Text Box 8">
            <a:extLst>
              <a:ext uri="{FF2B5EF4-FFF2-40B4-BE49-F238E27FC236}">
                <a16:creationId xmlns:a16="http://schemas.microsoft.com/office/drawing/2014/main" id="{F6B9A73C-970D-771C-4870-7FC5B4EE3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991" y="6203951"/>
            <a:ext cx="13260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</a:p>
        </p:txBody>
      </p:sp>
      <p:sp>
        <p:nvSpPr>
          <p:cNvPr id="20490" name="Text Box 9">
            <a:extLst>
              <a:ext uri="{FF2B5EF4-FFF2-40B4-BE49-F238E27FC236}">
                <a16:creationId xmlns:a16="http://schemas.microsoft.com/office/drawing/2014/main" id="{4AB7371B-0C22-5E82-394F-9933D1CC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7230" y="6314018"/>
            <a:ext cx="2121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destination</a:t>
            </a:r>
          </a:p>
        </p:txBody>
      </p:sp>
      <p:grpSp>
        <p:nvGrpSpPr>
          <p:cNvPr id="20493" name="Group 12">
            <a:extLst>
              <a:ext uri="{FF2B5EF4-FFF2-40B4-BE49-F238E27FC236}">
                <a16:creationId xmlns:a16="http://schemas.microsoft.com/office/drawing/2014/main" id="{E4F9B0EE-AA74-B52B-2EB1-096922CEB017}"/>
              </a:ext>
            </a:extLst>
          </p:cNvPr>
          <p:cNvGrpSpPr>
            <a:grpSpLocks/>
          </p:cNvGrpSpPr>
          <p:nvPr/>
        </p:nvGrpSpPr>
        <p:grpSpPr bwMode="auto">
          <a:xfrm>
            <a:off x="4817534" y="7228417"/>
            <a:ext cx="436033" cy="609600"/>
            <a:chOff x="4505" y="1615"/>
            <a:chExt cx="206" cy="288"/>
          </a:xfrm>
        </p:grpSpPr>
        <p:sp>
          <p:nvSpPr>
            <p:cNvPr id="20500" name="Rectangle 13">
              <a:extLst>
                <a:ext uri="{FF2B5EF4-FFF2-40B4-BE49-F238E27FC236}">
                  <a16:creationId xmlns:a16="http://schemas.microsoft.com/office/drawing/2014/main" id="{0AF311B6-8CD6-FD53-502C-CDDFE2FB0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1" name="Rectangle 14">
              <a:extLst>
                <a:ext uri="{FF2B5EF4-FFF2-40B4-BE49-F238E27FC236}">
                  <a16:creationId xmlns:a16="http://schemas.microsoft.com/office/drawing/2014/main" id="{EDE6405D-485C-F992-B037-3DDBC6E7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494" name="Group 15">
            <a:extLst>
              <a:ext uri="{FF2B5EF4-FFF2-40B4-BE49-F238E27FC236}">
                <a16:creationId xmlns:a16="http://schemas.microsoft.com/office/drawing/2014/main" id="{745A550B-228C-130F-FA4C-8B190731C324}"/>
              </a:ext>
            </a:extLst>
          </p:cNvPr>
          <p:cNvGrpSpPr>
            <a:grpSpLocks/>
          </p:cNvGrpSpPr>
          <p:nvPr/>
        </p:nvGrpSpPr>
        <p:grpSpPr bwMode="auto">
          <a:xfrm>
            <a:off x="5477934" y="7234767"/>
            <a:ext cx="436033" cy="609600"/>
            <a:chOff x="4505" y="1615"/>
            <a:chExt cx="206" cy="288"/>
          </a:xfrm>
        </p:grpSpPr>
        <p:sp>
          <p:nvSpPr>
            <p:cNvPr id="20498" name="Rectangle 16">
              <a:extLst>
                <a:ext uri="{FF2B5EF4-FFF2-40B4-BE49-F238E27FC236}">
                  <a16:creationId xmlns:a16="http://schemas.microsoft.com/office/drawing/2014/main" id="{BAA0CD7B-596A-72BF-6D5A-BC012C985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9" name="Rectangle 17">
              <a:extLst>
                <a:ext uri="{FF2B5EF4-FFF2-40B4-BE49-F238E27FC236}">
                  <a16:creationId xmlns:a16="http://schemas.microsoft.com/office/drawing/2014/main" id="{C5A576B6-0E23-289F-1FEC-728651430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495" name="Group 18">
            <a:extLst>
              <a:ext uri="{FF2B5EF4-FFF2-40B4-BE49-F238E27FC236}">
                <a16:creationId xmlns:a16="http://schemas.microsoft.com/office/drawing/2014/main" id="{7FC41CDD-A120-0FA6-9A1C-D79EDEACCC6D}"/>
              </a:ext>
            </a:extLst>
          </p:cNvPr>
          <p:cNvGrpSpPr>
            <a:grpSpLocks/>
          </p:cNvGrpSpPr>
          <p:nvPr/>
        </p:nvGrpSpPr>
        <p:grpSpPr bwMode="auto">
          <a:xfrm>
            <a:off x="10617201" y="7040033"/>
            <a:ext cx="436033" cy="609600"/>
            <a:chOff x="4505" y="1615"/>
            <a:chExt cx="206" cy="288"/>
          </a:xfrm>
        </p:grpSpPr>
        <p:sp>
          <p:nvSpPr>
            <p:cNvPr id="20496" name="Rectangle 19">
              <a:extLst>
                <a:ext uri="{FF2B5EF4-FFF2-40B4-BE49-F238E27FC236}">
                  <a16:creationId xmlns:a16="http://schemas.microsoft.com/office/drawing/2014/main" id="{01D9CF7D-6985-2CEC-06D3-8E0436148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7" name="Rectangle 20">
              <a:extLst>
                <a:ext uri="{FF2B5EF4-FFF2-40B4-BE49-F238E27FC236}">
                  <a16:creationId xmlns:a16="http://schemas.microsoft.com/office/drawing/2014/main" id="{04768BDA-8229-CB20-4FCC-7729E988A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20">
            <a:extLst>
              <a:ext uri="{FF2B5EF4-FFF2-40B4-BE49-F238E27FC236}">
                <a16:creationId xmlns:a16="http://schemas.microsoft.com/office/drawing/2014/main" id="{A2FB72CF-7226-BB8E-26AA-FF22CB22192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09" y="6888024"/>
            <a:ext cx="1828800" cy="18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F85F032A-CE8D-61A1-7AA6-092D8877D4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21565"/>
          <a:stretch/>
        </p:blipFill>
        <p:spPr>
          <a:xfrm>
            <a:off x="1634016" y="7040033"/>
            <a:ext cx="2059740" cy="135004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F0086228-0E82-23DA-9D06-5C42131CCF6A}"/>
              </a:ext>
            </a:extLst>
          </p:cNvPr>
          <p:cNvSpPr/>
          <p:nvPr/>
        </p:nvSpPr>
        <p:spPr>
          <a:xfrm>
            <a:off x="6118719" y="6570745"/>
            <a:ext cx="4030687" cy="2356745"/>
          </a:xfrm>
          <a:prstGeom prst="cloud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alt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 network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Slide Number Placeholder 3">
            <a:extLst>
              <a:ext uri="{FF2B5EF4-FFF2-40B4-BE49-F238E27FC236}">
                <a16:creationId xmlns:a16="http://schemas.microsoft.com/office/drawing/2014/main" id="{FB259C26-0AF9-1673-AC36-B834CFBF0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B527D6-2DED-4268-83C7-37501002D048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39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D30620E-2A71-3320-C085-AB3351DA779F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179996" y="2197100"/>
            <a:ext cx="13081000" cy="57531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Host mobility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Host changing address as it moves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IP address depletion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Multiple hosts using the same address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Security concerns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Detecting and blocking unwanted traffic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FD97A41-5074-2654-1902-065714986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Internet Reality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39BFDF-7CFC-86D0-FF75-0859C60CF68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865704" y="2197100"/>
            <a:ext cx="7045838" cy="6034088"/>
          </a:xfrm>
        </p:spPr>
        <p:txBody>
          <a:bodyPr anchor="t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Replicated services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Load balancing over server replicas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Performance concerns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Allocating bandwidth, caching content, 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Incremental deployment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New technology deployed in stages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E3966020-679F-E2AA-CE7D-FB3736364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6B5784-217A-4E4C-A978-C7C4117E7712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9458" name="Title 4">
            <a:extLst>
              <a:ext uri="{FF2B5EF4-FFF2-40B4-BE49-F238E27FC236}">
                <a16:creationId xmlns:a16="http://schemas.microsoft.com/office/drawing/2014/main" id="{D388B32E-B2E4-DD78-D919-1864CBE2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Last Time: Congestion Control</a:t>
            </a: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74" name="TextBox 35">
            <a:extLst>
              <a:ext uri="{FF2B5EF4-FFF2-40B4-BE49-F238E27FC236}">
                <a16:creationId xmlns:a16="http://schemas.microsoft.com/office/drawing/2014/main" id="{1A66D841-2CAD-B17F-5796-EA720631E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493" y="8230996"/>
            <a:ext cx="111440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</a:p>
        </p:txBody>
      </p:sp>
      <p:sp>
        <p:nvSpPr>
          <p:cNvPr id="19477" name="TextBox 30">
            <a:extLst>
              <a:ext uri="{FF2B5EF4-FFF2-40B4-BE49-F238E27FC236}">
                <a16:creationId xmlns:a16="http://schemas.microsoft.com/office/drawing/2014/main" id="{06810992-54B2-9F1F-F856-C2AF399F0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499" y="1422400"/>
            <a:ext cx="134007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the </a:t>
            </a: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end-points</a:t>
            </a:r>
            <a:r>
              <a:rPr lang="en-US" altLang="en-US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to collectively make good use of shared underlying resources? </a:t>
            </a:r>
            <a:endParaRPr lang="en-US" altLang="en-US" sz="3200" b="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12C4ADB2-6225-BD37-65BF-6A8FFCEF1A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492" y="2367326"/>
            <a:ext cx="1828800" cy="18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FAB24D-A827-A936-3BA2-683435978D19}"/>
              </a:ext>
            </a:extLst>
          </p:cNvPr>
          <p:cNvGrpSpPr/>
          <p:nvPr/>
        </p:nvGrpSpPr>
        <p:grpSpPr>
          <a:xfrm>
            <a:off x="1621698" y="4989443"/>
            <a:ext cx="11754060" cy="3353681"/>
            <a:chOff x="1440388" y="2969653"/>
            <a:chExt cx="11770921" cy="438939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8980B2-D8C4-AB3B-AFF9-E0F5A7395A03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1705913" y="2969653"/>
              <a:ext cx="0" cy="2672837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n 25">
              <a:extLst>
                <a:ext uri="{FF2B5EF4-FFF2-40B4-BE49-F238E27FC236}">
                  <a16:creationId xmlns:a16="http://schemas.microsoft.com/office/drawing/2014/main" id="{A50AF3A0-07A7-8BE9-BD60-F94C40654F4D}"/>
                </a:ext>
              </a:extLst>
            </p:cNvPr>
            <p:cNvSpPr/>
            <p:nvPr/>
          </p:nvSpPr>
          <p:spPr>
            <a:xfrm>
              <a:off x="6962465" y="5124530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FC14F7-6A9A-5B4A-03E3-88AC62C33940}"/>
                </a:ext>
              </a:extLst>
            </p:cNvPr>
            <p:cNvCxnSpPr>
              <a:stCxn id="34" idx="6"/>
              <a:endCxn id="21" idx="2"/>
            </p:cNvCxnSpPr>
            <p:nvPr/>
          </p:nvCxnSpPr>
          <p:spPr>
            <a:xfrm>
              <a:off x="1971439" y="5890769"/>
              <a:ext cx="1299701" cy="17124"/>
            </a:xfrm>
            <a:prstGeom prst="line">
              <a:avLst/>
            </a:prstGeom>
            <a:ln w="571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C54FD9-18F4-855F-D8D7-E001EC05A3CD}"/>
                </a:ext>
              </a:extLst>
            </p:cNvPr>
            <p:cNvCxnSpPr/>
            <p:nvPr/>
          </p:nvCxnSpPr>
          <p:spPr>
            <a:xfrm flipV="1">
              <a:off x="4583923" y="5518350"/>
              <a:ext cx="2561187" cy="308211"/>
            </a:xfrm>
            <a:prstGeom prst="line">
              <a:avLst/>
            </a:prstGeom>
            <a:ln w="57150" cap="rnd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n 3">
              <a:extLst>
                <a:ext uri="{FF2B5EF4-FFF2-40B4-BE49-F238E27FC236}">
                  <a16:creationId xmlns:a16="http://schemas.microsoft.com/office/drawing/2014/main" id="{BB2DD11C-9E8C-AE16-B1CF-CC49DAA9D7FB}"/>
                </a:ext>
              </a:extLst>
            </p:cNvPr>
            <p:cNvSpPr/>
            <p:nvPr/>
          </p:nvSpPr>
          <p:spPr>
            <a:xfrm>
              <a:off x="3271140" y="5621087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6BAA708-85D0-A0F9-C4CB-DDCA695E373F}"/>
                </a:ext>
              </a:extLst>
            </p:cNvPr>
            <p:cNvCxnSpPr/>
            <p:nvPr/>
          </p:nvCxnSpPr>
          <p:spPr>
            <a:xfrm>
              <a:off x="4205617" y="6059619"/>
              <a:ext cx="1867699" cy="1012618"/>
            </a:xfrm>
            <a:prstGeom prst="line">
              <a:avLst/>
            </a:prstGeom>
            <a:ln w="57150" cap="rnd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6008BF-45C7-1C7F-6276-539EE1037A11}"/>
                </a:ext>
              </a:extLst>
            </p:cNvPr>
            <p:cNvCxnSpPr>
              <a:endCxn id="27" idx="0"/>
            </p:cNvCxnSpPr>
            <p:nvPr/>
          </p:nvCxnSpPr>
          <p:spPr>
            <a:xfrm>
              <a:off x="8217499" y="5518352"/>
              <a:ext cx="2136997" cy="844006"/>
            </a:xfrm>
            <a:prstGeom prst="line">
              <a:avLst/>
            </a:prstGeom>
            <a:ln w="57150" cap="rnd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n 27">
              <a:extLst>
                <a:ext uri="{FF2B5EF4-FFF2-40B4-BE49-F238E27FC236}">
                  <a16:creationId xmlns:a16="http://schemas.microsoft.com/office/drawing/2014/main" id="{1BCA92C1-E51D-F391-C314-83B3BC7A82E0}"/>
                </a:ext>
              </a:extLst>
            </p:cNvPr>
            <p:cNvSpPr/>
            <p:nvPr/>
          </p:nvSpPr>
          <p:spPr>
            <a:xfrm>
              <a:off x="9515455" y="607555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0DD2DB-B817-3092-F277-08C5BA116FC4}"/>
                </a:ext>
              </a:extLst>
            </p:cNvPr>
            <p:cNvCxnSpPr>
              <a:stCxn id="31" idx="4"/>
            </p:cNvCxnSpPr>
            <p:nvPr/>
          </p:nvCxnSpPr>
          <p:spPr>
            <a:xfrm flipV="1">
              <a:off x="7145109" y="6501796"/>
              <a:ext cx="2733850" cy="570443"/>
            </a:xfrm>
            <a:prstGeom prst="line">
              <a:avLst/>
            </a:prstGeom>
            <a:ln w="57150" cap="rnd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n 21">
              <a:extLst>
                <a:ext uri="{FF2B5EF4-FFF2-40B4-BE49-F238E27FC236}">
                  <a16:creationId xmlns:a16="http://schemas.microsoft.com/office/drawing/2014/main" id="{192B7963-5C67-6F87-E254-559C783F2BB0}"/>
                </a:ext>
              </a:extLst>
            </p:cNvPr>
            <p:cNvSpPr/>
            <p:nvPr/>
          </p:nvSpPr>
          <p:spPr>
            <a:xfrm>
              <a:off x="5467031" y="678543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D435D70-B648-E4DD-966B-BF83BA1B954A}"/>
                </a:ext>
              </a:extLst>
            </p:cNvPr>
            <p:cNvCxnSpPr>
              <a:stCxn id="33" idx="2"/>
              <a:endCxn id="27" idx="4"/>
            </p:cNvCxnSpPr>
            <p:nvPr/>
          </p:nvCxnSpPr>
          <p:spPr>
            <a:xfrm flipH="1" flipV="1">
              <a:off x="11193533" y="6362359"/>
              <a:ext cx="1488288" cy="7446"/>
            </a:xfrm>
            <a:prstGeom prst="line">
              <a:avLst/>
            </a:prstGeom>
            <a:ln w="57150" cap="rnd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01E5A0-F740-E959-D306-72FDCD87F975}"/>
                </a:ext>
              </a:extLst>
            </p:cNvPr>
            <p:cNvSpPr/>
            <p:nvPr/>
          </p:nvSpPr>
          <p:spPr>
            <a:xfrm>
              <a:off x="12681821" y="6121526"/>
              <a:ext cx="529488" cy="49655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7249107-9B7D-72C7-875F-DADC01979573}"/>
                </a:ext>
              </a:extLst>
            </p:cNvPr>
            <p:cNvSpPr/>
            <p:nvPr/>
          </p:nvSpPr>
          <p:spPr>
            <a:xfrm>
              <a:off x="1440388" y="5642490"/>
              <a:ext cx="531051" cy="49655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00" dirty="0">
                <a:solidFill>
                  <a:srgbClr val="FFFFFF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399F5F-87F4-31F9-02EE-3397FABE1425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 flipH="1">
              <a:off x="12946565" y="3164782"/>
              <a:ext cx="14520" cy="2956744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40A4873-F26D-C5B9-322A-59D825A50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531" y="4206891"/>
            <a:ext cx="1219200" cy="1117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0E0C72-3EC4-9EE2-58E7-435DDE49335E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2573731" y="4765691"/>
            <a:ext cx="9845031" cy="1005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3" name="TextBox 31">
            <a:extLst>
              <a:ext uri="{FF2B5EF4-FFF2-40B4-BE49-F238E27FC236}">
                <a16:creationId xmlns:a16="http://schemas.microsoft.com/office/drawing/2014/main" id="{267DF987-09E8-1192-8667-9C58B5B3E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023" y="3877964"/>
            <a:ext cx="159370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E42691-5E75-F421-061B-F4A2A9A30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8762" y="4216943"/>
            <a:ext cx="1219200" cy="1117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?</a:t>
            </a:r>
            <a:endParaRPr lang="en-US" altLang="en-US" sz="2667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B4D624E-5577-07A6-EE80-86C5F068F98A}"/>
              </a:ext>
            </a:extLst>
          </p:cNvPr>
          <p:cNvSpPr/>
          <p:nvPr/>
        </p:nvSpPr>
        <p:spPr>
          <a:xfrm>
            <a:off x="1194904" y="5992348"/>
            <a:ext cx="12543178" cy="300936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53" name="Picture 5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A7B3BA4-BD7E-A621-AFCE-91D69B121D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21565"/>
          <a:stretch/>
        </p:blipFill>
        <p:spPr>
          <a:xfrm>
            <a:off x="1194904" y="2513770"/>
            <a:ext cx="2059740" cy="13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18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473" grpId="0"/>
      <p:bldP spid="7" grpId="0" animBg="1"/>
      <p:bldP spid="5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ACFF24F-1C91-8148-ADA0-C28AD188D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1D3429-6677-47E2-8D08-04469899642F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40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B21B818-5F31-2623-7DE3-F570316E9CFD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Middleboxes are intermediaries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Interposed between communicating hosts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Often without knowledge of one or both parties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Myriad uses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Address translators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Firewalls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Traffic shapers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Intrusion detection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Transparent proxies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Application accelerators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A9C24FC-E492-EE77-7A96-C2EC2829B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Middleboxes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3ABB33-BEF6-DCE8-E808-195C58E94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026" y="2374348"/>
            <a:ext cx="5547784" cy="487680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5067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6BB41A9-857D-1B27-90F3-5AB8C9953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6607" y="2577548"/>
            <a:ext cx="69088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defTabSz="4572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3951"/>
              </a:lnSpc>
              <a:spcBef>
                <a:spcPct val="20000"/>
              </a:spcBef>
            </a:pPr>
            <a:r>
              <a:rPr lang="en-US" altLang="en-US" sz="3733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“An abomination!”</a:t>
            </a:r>
          </a:p>
          <a:p>
            <a:pPr lvl="1" algn="l">
              <a:lnSpc>
                <a:spcPts val="3951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Violation of layering</a:t>
            </a:r>
          </a:p>
          <a:p>
            <a:pPr lvl="1" algn="l">
              <a:lnSpc>
                <a:spcPts val="3951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 to reason about</a:t>
            </a:r>
          </a:p>
          <a:p>
            <a:pPr lvl="1" algn="l">
              <a:lnSpc>
                <a:spcPts val="3951"/>
              </a:lnSpc>
              <a:spcBef>
                <a:spcPct val="20000"/>
              </a:spcBef>
              <a:spcAft>
                <a:spcPts val="2400"/>
              </a:spcAft>
              <a:buFont typeface="Arial" panose="020B0604020202020204" pitchFamily="34" charset="0"/>
              <a:buChar char="–"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Responsible for subtle bugs</a:t>
            </a:r>
          </a:p>
          <a:p>
            <a:pPr algn="l">
              <a:lnSpc>
                <a:spcPts val="3951"/>
              </a:lnSpc>
              <a:spcBef>
                <a:spcPct val="20000"/>
              </a:spcBef>
            </a:pPr>
            <a:r>
              <a:rPr lang="en-US" altLang="en-US" sz="3733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“A practical necessity!”</a:t>
            </a:r>
          </a:p>
          <a:p>
            <a:pPr lvl="1" algn="l">
              <a:lnSpc>
                <a:spcPts val="3951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 real/pressing problems</a:t>
            </a:r>
          </a:p>
          <a:p>
            <a:pPr lvl="1" algn="l">
              <a:lnSpc>
                <a:spcPts val="3951"/>
              </a:lnSpc>
              <a:spcBef>
                <a:spcPct val="20000"/>
              </a:spcBef>
              <a:spcAft>
                <a:spcPts val="1600"/>
              </a:spcAft>
              <a:buFont typeface="Arial" panose="020B0604020202020204" pitchFamily="34" charset="0"/>
              <a:buChar char="–"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Needs not likely to go away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ADA51913-7D5F-49F1-114D-853398C20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>
                <a:ea typeface="ＭＳ Ｐゴシック" panose="020B0600070205080204" pitchFamily="34" charset="-128"/>
              </a:rPr>
              <a:t>Firewalls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14B4E-BF87-23C8-E96D-851AF04C8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E327FBE-CE42-1EB1-DFB9-09A52C4EBA37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22100826-4AE9-4673-AC8F-1F3EC9747C18}" type="slidenum">
              <a:rPr lang="en-US" altLang="en-US" smtClean="0"/>
              <a:pPr eaLnBrk="1" hangingPunct="1"/>
              <a:t>41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2">
            <a:extLst>
              <a:ext uri="{FF2B5EF4-FFF2-40B4-BE49-F238E27FC236}">
                <a16:creationId xmlns:a16="http://schemas.microsoft.com/office/drawing/2014/main" id="{7C861F52-76B5-7D02-666C-94CEBBD18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E027A9-AE20-4E8B-B683-3ED38D5711EB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42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28675" name="Content Placeholder 363">
            <a:extLst>
              <a:ext uri="{FF2B5EF4-FFF2-40B4-BE49-F238E27FC236}">
                <a16:creationId xmlns:a16="http://schemas.microsoft.com/office/drawing/2014/main" id="{5E38C61D-CB99-025F-3D29-C575F96877D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b"/>
          <a:lstStyle/>
          <a:p>
            <a:pPr>
              <a:lnSpc>
                <a:spcPts val="3551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Firewall filters packet-by-packet, based on:</a:t>
            </a:r>
          </a:p>
          <a:p>
            <a:pPr lvl="1">
              <a:lnSpc>
                <a:spcPts val="3551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Source and destination IP addresses and port numbers</a:t>
            </a:r>
          </a:p>
          <a:p>
            <a:pPr lvl="1">
              <a:lnSpc>
                <a:spcPts val="3551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TCP SYN and ACK bits;  ICMP message type</a:t>
            </a:r>
          </a:p>
          <a:p>
            <a:pPr lvl="1">
              <a:lnSpc>
                <a:spcPts val="3551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Deep packet inspection on packet contents (DPI)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BA5EC5B-9AED-B53C-1285-43E0ED21A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Firewalls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0D278AA8-EE2A-1236-8776-4AC1BE54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867" y="3386668"/>
            <a:ext cx="5080000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667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11" name="Rectangle 9">
            <a:extLst>
              <a:ext uri="{FF2B5EF4-FFF2-40B4-BE49-F238E27FC236}">
                <a16:creationId xmlns:a16="http://schemas.microsoft.com/office/drawing/2014/main" id="{353EB057-3D05-80AE-6D0D-87FB2F65C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634" y="866217"/>
            <a:ext cx="18472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13" name="Freeform 17">
            <a:extLst>
              <a:ext uri="{FF2B5EF4-FFF2-40B4-BE49-F238E27FC236}">
                <a16:creationId xmlns:a16="http://schemas.microsoft.com/office/drawing/2014/main" id="{1C729C5B-D004-8E49-5758-36457A2B4939}"/>
              </a:ext>
            </a:extLst>
          </p:cNvPr>
          <p:cNvSpPr>
            <a:spLocks/>
          </p:cNvSpPr>
          <p:nvPr/>
        </p:nvSpPr>
        <p:spPr bwMode="auto">
          <a:xfrm>
            <a:off x="3314700" y="1543096"/>
            <a:ext cx="4890563" cy="2317704"/>
          </a:xfrm>
          <a:custGeom>
            <a:avLst/>
            <a:gdLst>
              <a:gd name="T0" fmla="*/ 370558840 w 1672"/>
              <a:gd name="T1" fmla="*/ 9494550 h 977"/>
              <a:gd name="T2" fmla="*/ 611182859 w 1672"/>
              <a:gd name="T3" fmla="*/ 3164850 h 977"/>
              <a:gd name="T4" fmla="*/ 899930805 w 1672"/>
              <a:gd name="T5" fmla="*/ 53802452 h 977"/>
              <a:gd name="T6" fmla="*/ 1352302733 w 1672"/>
              <a:gd name="T7" fmla="*/ 170901906 h 977"/>
              <a:gd name="T8" fmla="*/ 1828737721 w 1672"/>
              <a:gd name="T9" fmla="*/ 284836509 h 977"/>
              <a:gd name="T10" fmla="*/ 2147483647 w 1672"/>
              <a:gd name="T11" fmla="*/ 329146190 h 977"/>
              <a:gd name="T12" fmla="*/ 2147483647 w 1672"/>
              <a:gd name="T13" fmla="*/ 329146190 h 977"/>
              <a:gd name="T14" fmla="*/ 2147483647 w 1672"/>
              <a:gd name="T15" fmla="*/ 284836509 h 977"/>
              <a:gd name="T16" fmla="*/ 2147483647 w 1672"/>
              <a:gd name="T17" fmla="*/ 240528608 h 977"/>
              <a:gd name="T18" fmla="*/ 2147483647 w 1672"/>
              <a:gd name="T19" fmla="*/ 240528608 h 977"/>
              <a:gd name="T20" fmla="*/ 2147483647 w 1672"/>
              <a:gd name="T21" fmla="*/ 278506809 h 977"/>
              <a:gd name="T22" fmla="*/ 2147483647 w 1672"/>
              <a:gd name="T23" fmla="*/ 335475890 h 977"/>
              <a:gd name="T24" fmla="*/ 2147483647 w 1672"/>
              <a:gd name="T25" fmla="*/ 424091693 h 977"/>
              <a:gd name="T26" fmla="*/ 2147483647 w 1672"/>
              <a:gd name="T27" fmla="*/ 569674798 h 977"/>
              <a:gd name="T28" fmla="*/ 2147483647 w 1672"/>
              <a:gd name="T29" fmla="*/ 696268802 h 977"/>
              <a:gd name="T30" fmla="*/ 2147483647 w 1672"/>
              <a:gd name="T31" fmla="*/ 816533106 h 977"/>
              <a:gd name="T32" fmla="*/ 2147483647 w 1672"/>
              <a:gd name="T33" fmla="*/ 898819209 h 977"/>
              <a:gd name="T34" fmla="*/ 2147483647 w 1672"/>
              <a:gd name="T35" fmla="*/ 1031744692 h 977"/>
              <a:gd name="T36" fmla="*/ 2147483647 w 1672"/>
              <a:gd name="T37" fmla="*/ 1275438150 h 977"/>
              <a:gd name="T38" fmla="*/ 2147483647 w 1672"/>
              <a:gd name="T39" fmla="*/ 1560276438 h 977"/>
              <a:gd name="T40" fmla="*/ 2147483647 w 1672"/>
              <a:gd name="T41" fmla="*/ 1860937198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006798662 w 1672"/>
              <a:gd name="T73" fmla="*/ 2147483647 h 977"/>
              <a:gd name="T74" fmla="*/ 1568863692 w 1672"/>
              <a:gd name="T75" fmla="*/ 2147483647 h 977"/>
              <a:gd name="T76" fmla="*/ 1135741774 w 1672"/>
              <a:gd name="T77" fmla="*/ 2147483647 h 977"/>
              <a:gd name="T78" fmla="*/ 683369846 w 1672"/>
              <a:gd name="T79" fmla="*/ 2147483647 h 977"/>
              <a:gd name="T80" fmla="*/ 375371891 w 1672"/>
              <a:gd name="T81" fmla="*/ 2147483647 h 977"/>
              <a:gd name="T82" fmla="*/ 226184867 w 1672"/>
              <a:gd name="T83" fmla="*/ 2147483647 h 977"/>
              <a:gd name="T84" fmla="*/ 125123964 w 1672"/>
              <a:gd name="T85" fmla="*/ 2147483647 h 977"/>
              <a:gd name="T86" fmla="*/ 33686968 w 1672"/>
              <a:gd name="T87" fmla="*/ 2147483647 h 977"/>
              <a:gd name="T88" fmla="*/ 0 w 1672"/>
              <a:gd name="T89" fmla="*/ 1933728751 h 977"/>
              <a:gd name="T90" fmla="*/ 9623908 w 1672"/>
              <a:gd name="T91" fmla="*/ 1553946738 h 977"/>
              <a:gd name="T92" fmla="*/ 4813051 w 1672"/>
              <a:gd name="T93" fmla="*/ 1322910902 h 977"/>
              <a:gd name="T94" fmla="*/ 0 w 1672"/>
              <a:gd name="T95" fmla="*/ 1053898643 h 977"/>
              <a:gd name="T96" fmla="*/ 9623908 w 1672"/>
              <a:gd name="T97" fmla="*/ 598158449 h 977"/>
              <a:gd name="T98" fmla="*/ 57750028 w 1672"/>
              <a:gd name="T99" fmla="*/ 348135290 h 977"/>
              <a:gd name="T100" fmla="*/ 139560922 w 1672"/>
              <a:gd name="T101" fmla="*/ 151912805 h 977"/>
              <a:gd name="T102" fmla="*/ 226184867 w 1672"/>
              <a:gd name="T103" fmla="*/ 69626702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69" name="Rectangle 73">
            <a:extLst>
              <a:ext uri="{FF2B5EF4-FFF2-40B4-BE49-F238E27FC236}">
                <a16:creationId xmlns:a16="http://schemas.microsoft.com/office/drawing/2014/main" id="{AF66D259-7A3F-A1AC-4FF6-00E29C5BA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445" y="2705507"/>
            <a:ext cx="49693" cy="2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3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83" name="Rectangle 197">
            <a:extLst>
              <a:ext uri="{FF2B5EF4-FFF2-40B4-BE49-F238E27FC236}">
                <a16:creationId xmlns:a16="http://schemas.microsoft.com/office/drawing/2014/main" id="{61F66F3D-F540-054A-F4D2-397F191C8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405" y="2956967"/>
            <a:ext cx="49693" cy="2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3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92" name="Line 206">
            <a:extLst>
              <a:ext uri="{FF2B5EF4-FFF2-40B4-BE49-F238E27FC236}">
                <a16:creationId xmlns:a16="http://schemas.microsoft.com/office/drawing/2014/main" id="{C8E31E12-2D38-0151-2FC2-4D12652C2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464" y="1989082"/>
            <a:ext cx="2925" cy="129763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93" name="Line 207">
            <a:extLst>
              <a:ext uri="{FF2B5EF4-FFF2-40B4-BE49-F238E27FC236}">
                <a16:creationId xmlns:a16="http://schemas.microsoft.com/office/drawing/2014/main" id="{1539E45D-98F8-E147-D3CF-60F184E83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3343" y="1989082"/>
            <a:ext cx="424121" cy="237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94" name="Line 208">
            <a:extLst>
              <a:ext uri="{FF2B5EF4-FFF2-40B4-BE49-F238E27FC236}">
                <a16:creationId xmlns:a16="http://schemas.microsoft.com/office/drawing/2014/main" id="{AC1DDB23-2F43-F0EA-F686-298E9077C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3343" y="2750580"/>
            <a:ext cx="424121" cy="237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95" name="Line 209">
            <a:extLst>
              <a:ext uri="{FF2B5EF4-FFF2-40B4-BE49-F238E27FC236}">
                <a16:creationId xmlns:a16="http://schemas.microsoft.com/office/drawing/2014/main" id="{26A8E20D-8589-45C6-22C7-A158D7491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3343" y="3279595"/>
            <a:ext cx="424121" cy="237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96" name="Line 210">
            <a:extLst>
              <a:ext uri="{FF2B5EF4-FFF2-40B4-BE49-F238E27FC236}">
                <a16:creationId xmlns:a16="http://schemas.microsoft.com/office/drawing/2014/main" id="{8D6ED6D2-4AC4-B93C-77A1-4EE0CD511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464" y="2669923"/>
            <a:ext cx="339297" cy="237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97" name="Line 211">
            <a:extLst>
              <a:ext uri="{FF2B5EF4-FFF2-40B4-BE49-F238E27FC236}">
                <a16:creationId xmlns:a16="http://schemas.microsoft.com/office/drawing/2014/main" id="{477559F9-DD3D-AC0E-04F0-41D637090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079" y="2698390"/>
            <a:ext cx="336372" cy="237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98" name="Line 212">
            <a:extLst>
              <a:ext uri="{FF2B5EF4-FFF2-40B4-BE49-F238E27FC236}">
                <a16:creationId xmlns:a16="http://schemas.microsoft.com/office/drawing/2014/main" id="{EE5EEB4B-FB7E-BFE8-8A78-C1F3B0C44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1301" y="2124301"/>
            <a:ext cx="2925" cy="116241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99" name="Line 213">
            <a:extLst>
              <a:ext uri="{FF2B5EF4-FFF2-40B4-BE49-F238E27FC236}">
                <a16:creationId xmlns:a16="http://schemas.microsoft.com/office/drawing/2014/main" id="{132B41B6-2A48-F3F7-0699-3B6978178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4255" y="2124301"/>
            <a:ext cx="421197" cy="237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900" name="Line 214">
            <a:extLst>
              <a:ext uri="{FF2B5EF4-FFF2-40B4-BE49-F238E27FC236}">
                <a16:creationId xmlns:a16="http://schemas.microsoft.com/office/drawing/2014/main" id="{2055CA4D-7C91-4439-F910-C75A1FCA0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415" y="3307032"/>
            <a:ext cx="421197" cy="237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17" name="Line 331">
            <a:extLst>
              <a:ext uri="{FF2B5EF4-FFF2-40B4-BE49-F238E27FC236}">
                <a16:creationId xmlns:a16="http://schemas.microsoft.com/office/drawing/2014/main" id="{5843F6E8-2FD5-7B38-71A9-60FB23C2E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1301" y="2997295"/>
            <a:ext cx="801444" cy="237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29" name="Freeform 343">
            <a:extLst>
              <a:ext uri="{FF2B5EF4-FFF2-40B4-BE49-F238E27FC236}">
                <a16:creationId xmlns:a16="http://schemas.microsoft.com/office/drawing/2014/main" id="{F2F5AEB9-6E10-DFFF-5252-BD7030F81DA1}"/>
              </a:ext>
            </a:extLst>
          </p:cNvPr>
          <p:cNvSpPr>
            <a:spLocks/>
          </p:cNvSpPr>
          <p:nvPr/>
        </p:nvSpPr>
        <p:spPr bwMode="auto">
          <a:xfrm>
            <a:off x="9237780" y="2064995"/>
            <a:ext cx="3504123" cy="1705660"/>
          </a:xfrm>
          <a:custGeom>
            <a:avLst/>
            <a:gdLst>
              <a:gd name="T0" fmla="*/ 2147483647 w 1198"/>
              <a:gd name="T1" fmla="*/ 9494553 h 719"/>
              <a:gd name="T2" fmla="*/ 2147483647 w 1198"/>
              <a:gd name="T3" fmla="*/ 0 h 719"/>
              <a:gd name="T4" fmla="*/ 2147483647 w 1198"/>
              <a:gd name="T5" fmla="*/ 22153956 h 719"/>
              <a:gd name="T6" fmla="*/ 2147483647 w 1198"/>
              <a:gd name="T7" fmla="*/ 75956422 h 719"/>
              <a:gd name="T8" fmla="*/ 2147483647 w 1198"/>
              <a:gd name="T9" fmla="*/ 177231650 h 719"/>
              <a:gd name="T10" fmla="*/ 2147483647 w 1198"/>
              <a:gd name="T11" fmla="*/ 231034115 h 719"/>
              <a:gd name="T12" fmla="*/ 2147483647 w 1198"/>
              <a:gd name="T13" fmla="*/ 243693519 h 719"/>
              <a:gd name="T14" fmla="*/ 2147483647 w 1198"/>
              <a:gd name="T15" fmla="*/ 237363817 h 719"/>
              <a:gd name="T16" fmla="*/ 2147483647 w 1198"/>
              <a:gd name="T17" fmla="*/ 205715308 h 719"/>
              <a:gd name="T18" fmla="*/ 2147483647 w 1198"/>
              <a:gd name="T19" fmla="*/ 177231650 h 719"/>
              <a:gd name="T20" fmla="*/ 2147483647 w 1198"/>
              <a:gd name="T21" fmla="*/ 183561352 h 719"/>
              <a:gd name="T22" fmla="*/ 2147483647 w 1198"/>
              <a:gd name="T23" fmla="*/ 205715308 h 719"/>
              <a:gd name="T24" fmla="*/ 2147483647 w 1198"/>
              <a:gd name="T25" fmla="*/ 240528668 h 719"/>
              <a:gd name="T26" fmla="*/ 1915361347 w 1198"/>
              <a:gd name="T27" fmla="*/ 281671730 h 719"/>
              <a:gd name="T28" fmla="*/ 1318615546 w 1198"/>
              <a:gd name="T29" fmla="*/ 370289334 h 719"/>
              <a:gd name="T30" fmla="*/ 914367611 w 1198"/>
              <a:gd name="T31" fmla="*/ 455740308 h 719"/>
              <a:gd name="T32" fmla="*/ 630432764 w 1198"/>
              <a:gd name="T33" fmla="*/ 534861581 h 719"/>
              <a:gd name="T34" fmla="*/ 394621834 w 1198"/>
              <a:gd name="T35" fmla="*/ 626642257 h 719"/>
              <a:gd name="T36" fmla="*/ 226184829 w 1198"/>
              <a:gd name="T37" fmla="*/ 734247187 h 719"/>
              <a:gd name="T38" fmla="*/ 110686987 w 1198"/>
              <a:gd name="T39" fmla="*/ 864007853 h 719"/>
              <a:gd name="T40" fmla="*/ 38500012 w 1198"/>
              <a:gd name="T41" fmla="*/ 1022250398 h 719"/>
              <a:gd name="T42" fmla="*/ 4813050 w 1198"/>
              <a:gd name="T43" fmla="*/ 1196317197 h 719"/>
              <a:gd name="T44" fmla="*/ 0 w 1198"/>
              <a:gd name="T45" fmla="*/ 1373548847 h 719"/>
              <a:gd name="T46" fmla="*/ 28873912 w 1198"/>
              <a:gd name="T47" fmla="*/ 1547617426 h 719"/>
              <a:gd name="T48" fmla="*/ 81810881 w 1198"/>
              <a:gd name="T49" fmla="*/ 1705859971 h 719"/>
              <a:gd name="T50" fmla="*/ 158810905 w 1198"/>
              <a:gd name="T51" fmla="*/ 1841948559 h 719"/>
              <a:gd name="T52" fmla="*/ 245434836 w 1198"/>
              <a:gd name="T53" fmla="*/ 1946388639 h 719"/>
              <a:gd name="T54" fmla="*/ 370558778 w 1198"/>
              <a:gd name="T55" fmla="*/ 2019181988 h 719"/>
              <a:gd name="T56" fmla="*/ 529371877 w 1198"/>
              <a:gd name="T57" fmla="*/ 2076149305 h 719"/>
              <a:gd name="T58" fmla="*/ 765182806 w 1198"/>
              <a:gd name="T59" fmla="*/ 2120457217 h 719"/>
              <a:gd name="T60" fmla="*/ 1193491603 w 1198"/>
              <a:gd name="T61" fmla="*/ 2147483647 h 719"/>
              <a:gd name="T62" fmla="*/ 1645863455 w 1198"/>
              <a:gd name="T63" fmla="*/ 2147483647 h 719"/>
              <a:gd name="T64" fmla="*/ 1929798303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26786919 h 719"/>
              <a:gd name="T86" fmla="*/ 2147483647 w 1198"/>
              <a:gd name="T87" fmla="*/ 2063489901 h 719"/>
              <a:gd name="T88" fmla="*/ 2147483647 w 1198"/>
              <a:gd name="T89" fmla="*/ 1984366849 h 719"/>
              <a:gd name="T90" fmla="*/ 2147483647 w 1198"/>
              <a:gd name="T91" fmla="*/ 1902080726 h 719"/>
              <a:gd name="T92" fmla="*/ 2147483647 w 1198"/>
              <a:gd name="T93" fmla="*/ 1753332734 h 719"/>
              <a:gd name="T94" fmla="*/ 2147483647 w 1198"/>
              <a:gd name="T95" fmla="*/ 1576101084 h 719"/>
              <a:gd name="T96" fmla="*/ 2147483647 w 1198"/>
              <a:gd name="T97" fmla="*/ 1370383996 h 719"/>
              <a:gd name="T98" fmla="*/ 2147483647 w 1198"/>
              <a:gd name="T99" fmla="*/ 1142514732 h 719"/>
              <a:gd name="T100" fmla="*/ 2147483647 w 1198"/>
              <a:gd name="T101" fmla="*/ 1015920696 h 719"/>
              <a:gd name="T102" fmla="*/ 2147483647 w 1198"/>
              <a:gd name="T103" fmla="*/ 857678151 h 719"/>
              <a:gd name="T104" fmla="*/ 2147483647 w 1198"/>
              <a:gd name="T105" fmla="*/ 525367028 h 719"/>
              <a:gd name="T106" fmla="*/ 2147483647 w 1198"/>
              <a:gd name="T107" fmla="*/ 325981421 h 719"/>
              <a:gd name="T108" fmla="*/ 2147483647 w 1198"/>
              <a:gd name="T109" fmla="*/ 193055905 h 719"/>
              <a:gd name="T110" fmla="*/ 2147483647 w 1198"/>
              <a:gd name="T111" fmla="*/ 88615825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30" name="Line 344">
            <a:extLst>
              <a:ext uri="{FF2B5EF4-FFF2-40B4-BE49-F238E27FC236}">
                <a16:creationId xmlns:a16="http://schemas.microsoft.com/office/drawing/2014/main" id="{709107F3-E458-C40C-62AF-8A7A2C3963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28112" y="2971200"/>
            <a:ext cx="903819" cy="474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679" name="Group 360">
            <a:extLst>
              <a:ext uri="{FF2B5EF4-FFF2-40B4-BE49-F238E27FC236}">
                <a16:creationId xmlns:a16="http://schemas.microsoft.com/office/drawing/2014/main" id="{3394E02E-3730-85A5-B41B-BFE7C47A4A48}"/>
              </a:ext>
            </a:extLst>
          </p:cNvPr>
          <p:cNvGrpSpPr>
            <a:grpSpLocks/>
          </p:cNvGrpSpPr>
          <p:nvPr/>
        </p:nvGrpSpPr>
        <p:grpSpPr bwMode="auto">
          <a:xfrm>
            <a:off x="3352801" y="3525521"/>
            <a:ext cx="9578831" cy="2137704"/>
            <a:chOff x="990600" y="3832253"/>
            <a:chExt cx="7184123" cy="1602980"/>
          </a:xfrm>
        </p:grpSpPr>
        <p:sp>
          <p:nvSpPr>
            <p:cNvPr id="28686" name="Rectangle 11">
              <a:extLst>
                <a:ext uri="{FF2B5EF4-FFF2-40B4-BE49-F238E27FC236}">
                  <a16:creationId xmlns:a16="http://schemas.microsoft.com/office/drawing/2014/main" id="{7F23DFE2-3804-D54D-9B44-4986C79CE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1442" y="5204443"/>
              <a:ext cx="43281" cy="23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7" name="Freeform 12">
              <a:extLst>
                <a:ext uri="{FF2B5EF4-FFF2-40B4-BE49-F238E27FC236}">
                  <a16:creationId xmlns:a16="http://schemas.microsoft.com/office/drawing/2014/main" id="{B67F0DC8-1FD9-3378-BBD8-6F5B96464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300" y="3886200"/>
              <a:ext cx="302735" cy="1135005"/>
            </a:xfrm>
            <a:custGeom>
              <a:avLst/>
              <a:gdLst>
                <a:gd name="T0" fmla="*/ 0 w 138"/>
                <a:gd name="T1" fmla="*/ 1534955500 h 638"/>
                <a:gd name="T2" fmla="*/ 664119422 w 138"/>
                <a:gd name="T3" fmla="*/ 2019179232 h 638"/>
                <a:gd name="T4" fmla="*/ 664119422 w 138"/>
                <a:gd name="T5" fmla="*/ 243693401 h 638"/>
                <a:gd name="T6" fmla="*/ 558245534 w 138"/>
                <a:gd name="T7" fmla="*/ 155077619 h 638"/>
                <a:gd name="T8" fmla="*/ 0 w 138"/>
                <a:gd name="T9" fmla="*/ 0 h 638"/>
                <a:gd name="T10" fmla="*/ 0 w 138"/>
                <a:gd name="T11" fmla="*/ 1534955500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8" name="Rectangle 15">
              <a:extLst>
                <a:ext uri="{FF2B5EF4-FFF2-40B4-BE49-F238E27FC236}">
                  <a16:creationId xmlns:a16="http://schemas.microsoft.com/office/drawing/2014/main" id="{F3842A9C-CB8A-39FA-9140-517CCE267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504" y="5106598"/>
              <a:ext cx="43281" cy="23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9" name="Rectangle 82">
              <a:extLst>
                <a:ext uri="{FF2B5EF4-FFF2-40B4-BE49-F238E27FC236}">
                  <a16:creationId xmlns:a16="http://schemas.microsoft.com/office/drawing/2014/main" id="{0DDBCC06-5482-A063-C868-A222C21B1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035" y="4051071"/>
              <a:ext cx="184274" cy="100869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0" name="Freeform 83">
              <a:extLst>
                <a:ext uri="{FF2B5EF4-FFF2-40B4-BE49-F238E27FC236}">
                  <a16:creationId xmlns:a16="http://schemas.microsoft.com/office/drawing/2014/main" id="{0F22BCB6-93D4-D6D8-CE2F-6048D429C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54" y="4051071"/>
              <a:ext cx="188661" cy="113856"/>
            </a:xfrm>
            <a:custGeom>
              <a:avLst/>
              <a:gdLst>
                <a:gd name="T0" fmla="*/ 0 w 86"/>
                <a:gd name="T1" fmla="*/ 0 h 64"/>
                <a:gd name="T2" fmla="*/ 413871778 w 86"/>
                <a:gd name="T3" fmla="*/ 0 h 64"/>
                <a:gd name="T4" fmla="*/ 413871778 w 86"/>
                <a:gd name="T5" fmla="*/ 202549824 h 64"/>
                <a:gd name="T6" fmla="*/ 0 w 86"/>
                <a:gd name="T7" fmla="*/ 949452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1" name="Rectangle 84">
              <a:extLst>
                <a:ext uri="{FF2B5EF4-FFF2-40B4-BE49-F238E27FC236}">
                  <a16:creationId xmlns:a16="http://schemas.microsoft.com/office/drawing/2014/main" id="{5B4F2CD9-02CD-3C2D-08ED-CDF7D9C8F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035" y="4198728"/>
              <a:ext cx="89943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2" name="Rectangle 85">
              <a:extLst>
                <a:ext uri="{FF2B5EF4-FFF2-40B4-BE49-F238E27FC236}">
                  <a16:creationId xmlns:a16="http://schemas.microsoft.com/office/drawing/2014/main" id="{C7E7F118-E7C5-7F50-5E9F-29AEB1A93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196949"/>
              <a:ext cx="94331" cy="60486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3" name="Rectangle 86">
              <a:extLst>
                <a:ext uri="{FF2B5EF4-FFF2-40B4-BE49-F238E27FC236}">
                  <a16:creationId xmlns:a16="http://schemas.microsoft.com/office/drawing/2014/main" id="{D6386B23-2D21-F5C1-2DDA-E38BB52F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131126"/>
              <a:ext cx="94331" cy="5692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4" name="Rectangle 87">
              <a:extLst>
                <a:ext uri="{FF2B5EF4-FFF2-40B4-BE49-F238E27FC236}">
                  <a16:creationId xmlns:a16="http://schemas.microsoft.com/office/drawing/2014/main" id="{0FDBBF68-F057-9B6F-8C12-01C592ADC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628" y="4131126"/>
              <a:ext cx="46068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5" name="Rectangle 88">
              <a:extLst>
                <a:ext uri="{FF2B5EF4-FFF2-40B4-BE49-F238E27FC236}">
                  <a16:creationId xmlns:a16="http://schemas.microsoft.com/office/drawing/2014/main" id="{972A48CA-1C1A-8D6B-0D22-E6CF6EC0A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260" y="4131126"/>
              <a:ext cx="48262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6" name="Rectangle 89">
              <a:extLst>
                <a:ext uri="{FF2B5EF4-FFF2-40B4-BE49-F238E27FC236}">
                  <a16:creationId xmlns:a16="http://schemas.microsoft.com/office/drawing/2014/main" id="{DADD4BF7-20CF-2E73-F430-559CB009F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061745"/>
              <a:ext cx="94331" cy="60486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7" name="Rectangle 90">
              <a:extLst>
                <a:ext uri="{FF2B5EF4-FFF2-40B4-BE49-F238E27FC236}">
                  <a16:creationId xmlns:a16="http://schemas.microsoft.com/office/drawing/2014/main" id="{19728699-2E0A-92ED-7330-B1FEA5A99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559" y="4063524"/>
              <a:ext cx="94331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8" name="Rectangle 91">
              <a:extLst>
                <a:ext uri="{FF2B5EF4-FFF2-40B4-BE49-F238E27FC236}">
                  <a16:creationId xmlns:a16="http://schemas.microsoft.com/office/drawing/2014/main" id="{E9A0724A-862C-2DCD-D761-B5B679426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332154"/>
              <a:ext cx="87749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99" name="Rectangle 92">
              <a:extLst>
                <a:ext uri="{FF2B5EF4-FFF2-40B4-BE49-F238E27FC236}">
                  <a16:creationId xmlns:a16="http://schemas.microsoft.com/office/drawing/2014/main" id="{3898981D-D9A6-407D-46CF-A6425914F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332154"/>
              <a:ext cx="92137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0" name="Rectangle 93">
              <a:extLst>
                <a:ext uri="{FF2B5EF4-FFF2-40B4-BE49-F238E27FC236}">
                  <a16:creationId xmlns:a16="http://schemas.microsoft.com/office/drawing/2014/main" id="{FDA4E639-4549-7BE5-E078-21D5CD3F5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264551"/>
              <a:ext cx="92137" cy="5692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1" name="Rectangle 94">
              <a:extLst>
                <a:ext uri="{FF2B5EF4-FFF2-40B4-BE49-F238E27FC236}">
                  <a16:creationId xmlns:a16="http://schemas.microsoft.com/office/drawing/2014/main" id="{CBDA4B19-DF4F-1F4D-D5BB-2B8D9CBF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434" y="4264551"/>
              <a:ext cx="48262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2" name="Rectangle 95">
              <a:extLst>
                <a:ext uri="{FF2B5EF4-FFF2-40B4-BE49-F238E27FC236}">
                  <a16:creationId xmlns:a16="http://schemas.microsoft.com/office/drawing/2014/main" id="{45AB10E0-D01D-EB13-8249-CDF1328C8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035" y="4264551"/>
              <a:ext cx="37293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3" name="Rectangle 96">
              <a:extLst>
                <a:ext uri="{FF2B5EF4-FFF2-40B4-BE49-F238E27FC236}">
                  <a16:creationId xmlns:a16="http://schemas.microsoft.com/office/drawing/2014/main" id="{43A1F620-66E4-58EF-413C-48710D974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462021"/>
              <a:ext cx="87749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4" name="Rectangle 97">
              <a:extLst>
                <a:ext uri="{FF2B5EF4-FFF2-40B4-BE49-F238E27FC236}">
                  <a16:creationId xmlns:a16="http://schemas.microsoft.com/office/drawing/2014/main" id="{05E6D4A1-1A49-28A3-D19F-8078A561E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462021"/>
              <a:ext cx="92137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5" name="Rectangle 98">
              <a:extLst>
                <a:ext uri="{FF2B5EF4-FFF2-40B4-BE49-F238E27FC236}">
                  <a16:creationId xmlns:a16="http://schemas.microsoft.com/office/drawing/2014/main" id="{00108BFB-DA83-5321-C82A-BAAA83372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396198"/>
              <a:ext cx="92137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6" name="Rectangle 99">
              <a:extLst>
                <a:ext uri="{FF2B5EF4-FFF2-40B4-BE49-F238E27FC236}">
                  <a16:creationId xmlns:a16="http://schemas.microsoft.com/office/drawing/2014/main" id="{981AA749-0857-574F-031A-A42EDDEFC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434" y="4396198"/>
              <a:ext cx="48262" cy="5692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7" name="Rectangle 100">
              <a:extLst>
                <a:ext uri="{FF2B5EF4-FFF2-40B4-BE49-F238E27FC236}">
                  <a16:creationId xmlns:a16="http://schemas.microsoft.com/office/drawing/2014/main" id="{A487B9B6-C5B6-8E56-6181-68CE5DDB6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396198"/>
              <a:ext cx="39487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8" name="Rectangle 101">
              <a:extLst>
                <a:ext uri="{FF2B5EF4-FFF2-40B4-BE49-F238E27FC236}">
                  <a16:creationId xmlns:a16="http://schemas.microsoft.com/office/drawing/2014/main" id="{5D4E9A68-F647-1F76-464A-19C0B34F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597226"/>
              <a:ext cx="87749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09" name="Rectangle 102">
              <a:extLst>
                <a:ext uri="{FF2B5EF4-FFF2-40B4-BE49-F238E27FC236}">
                  <a16:creationId xmlns:a16="http://schemas.microsoft.com/office/drawing/2014/main" id="{40372F33-D29F-8601-DD36-FE378906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597226"/>
              <a:ext cx="92137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0" name="Rectangle 103">
              <a:extLst>
                <a:ext uri="{FF2B5EF4-FFF2-40B4-BE49-F238E27FC236}">
                  <a16:creationId xmlns:a16="http://schemas.microsoft.com/office/drawing/2014/main" id="{19609C55-1CE7-BCCB-9514-FF75B865B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910" y="4529623"/>
              <a:ext cx="94331" cy="58707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1" name="Rectangle 104">
              <a:extLst>
                <a:ext uri="{FF2B5EF4-FFF2-40B4-BE49-F238E27FC236}">
                  <a16:creationId xmlns:a16="http://schemas.microsoft.com/office/drawing/2014/main" id="{1B58769C-DC77-9751-9672-90EAB7F60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434" y="4529623"/>
              <a:ext cx="46068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2" name="Rectangle 105">
              <a:extLst>
                <a:ext uri="{FF2B5EF4-FFF2-40B4-BE49-F238E27FC236}">
                  <a16:creationId xmlns:a16="http://schemas.microsoft.com/office/drawing/2014/main" id="{4A52C5D6-7194-314D-1F10-E8A099E27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035" y="4529623"/>
              <a:ext cx="37293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3" name="Rectangle 106">
              <a:extLst>
                <a:ext uri="{FF2B5EF4-FFF2-40B4-BE49-F238E27FC236}">
                  <a16:creationId xmlns:a16="http://schemas.microsoft.com/office/drawing/2014/main" id="{540FA1E4-E1AE-DAD1-7549-9F65626CA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730651"/>
              <a:ext cx="92137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4" name="Rectangle 107">
              <a:extLst>
                <a:ext uri="{FF2B5EF4-FFF2-40B4-BE49-F238E27FC236}">
                  <a16:creationId xmlns:a16="http://schemas.microsoft.com/office/drawing/2014/main" id="{351DA580-61C1-3290-7FD7-052AAB764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728872"/>
              <a:ext cx="94331" cy="60486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5" name="Rectangle 108">
              <a:extLst>
                <a:ext uri="{FF2B5EF4-FFF2-40B4-BE49-F238E27FC236}">
                  <a16:creationId xmlns:a16="http://schemas.microsoft.com/office/drawing/2014/main" id="{28BFAFBB-BC6B-D527-7B4B-0C5687321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663049"/>
              <a:ext cx="94331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6" name="Rectangle 109">
              <a:extLst>
                <a:ext uri="{FF2B5EF4-FFF2-40B4-BE49-F238E27FC236}">
                  <a16:creationId xmlns:a16="http://schemas.microsoft.com/office/drawing/2014/main" id="{6E963222-A47E-70E6-0A72-A6C510067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628" y="4663049"/>
              <a:ext cx="46068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7" name="Rectangle 110">
              <a:extLst>
                <a:ext uri="{FF2B5EF4-FFF2-40B4-BE49-F238E27FC236}">
                  <a16:creationId xmlns:a16="http://schemas.microsoft.com/office/drawing/2014/main" id="{CD4B3B3B-BF42-5BD9-D95B-E4CC300D6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864076"/>
              <a:ext cx="87749" cy="58707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8" name="Rectangle 111">
              <a:extLst>
                <a:ext uri="{FF2B5EF4-FFF2-40B4-BE49-F238E27FC236}">
                  <a16:creationId xmlns:a16="http://schemas.microsoft.com/office/drawing/2014/main" id="{DF234909-CED0-0D2E-6420-A56ED48CD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864076"/>
              <a:ext cx="92137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19" name="Rectangle 112">
              <a:extLst>
                <a:ext uri="{FF2B5EF4-FFF2-40B4-BE49-F238E27FC236}">
                  <a16:creationId xmlns:a16="http://schemas.microsoft.com/office/drawing/2014/main" id="{29D90F24-C37D-5FEB-754B-C771A8C22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798253"/>
              <a:ext cx="92137" cy="55149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0" name="Rectangle 113">
              <a:extLst>
                <a:ext uri="{FF2B5EF4-FFF2-40B4-BE49-F238E27FC236}">
                  <a16:creationId xmlns:a16="http://schemas.microsoft.com/office/drawing/2014/main" id="{04658B02-6EF7-459C-815C-F85E3C06E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434" y="4794695"/>
              <a:ext cx="48262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1" name="Rectangle 114">
              <a:extLst>
                <a:ext uri="{FF2B5EF4-FFF2-40B4-BE49-F238E27FC236}">
                  <a16:creationId xmlns:a16="http://schemas.microsoft.com/office/drawing/2014/main" id="{834D0E6B-700E-EBC0-8838-060CAB99F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035" y="4794695"/>
              <a:ext cx="37293" cy="5870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2" name="Rectangle 115">
              <a:extLst>
                <a:ext uri="{FF2B5EF4-FFF2-40B4-BE49-F238E27FC236}">
                  <a16:creationId xmlns:a16="http://schemas.microsoft.com/office/drawing/2014/main" id="{89B077A4-9FBA-C965-F545-BB070E767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995723"/>
              <a:ext cx="87749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3" name="Rectangle 116">
              <a:extLst>
                <a:ext uri="{FF2B5EF4-FFF2-40B4-BE49-F238E27FC236}">
                  <a16:creationId xmlns:a16="http://schemas.microsoft.com/office/drawing/2014/main" id="{46070F51-77D6-55F0-34E5-5AA38A06B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366" y="4995723"/>
              <a:ext cx="92137" cy="56928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4" name="Rectangle 117">
              <a:extLst>
                <a:ext uri="{FF2B5EF4-FFF2-40B4-BE49-F238E27FC236}">
                  <a16:creationId xmlns:a16="http://schemas.microsoft.com/office/drawing/2014/main" id="{D65AB0EE-944B-2846-29C1-BFED61195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04" y="4928121"/>
              <a:ext cx="92137" cy="5692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5" name="Rectangle 118">
              <a:extLst>
                <a:ext uri="{FF2B5EF4-FFF2-40B4-BE49-F238E27FC236}">
                  <a16:creationId xmlns:a16="http://schemas.microsoft.com/office/drawing/2014/main" id="{1CAEA929-7992-B7BA-CE2F-A66D5F131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434" y="4928121"/>
              <a:ext cx="48262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6" name="Rectangle 119">
              <a:extLst>
                <a:ext uri="{FF2B5EF4-FFF2-40B4-BE49-F238E27FC236}">
                  <a16:creationId xmlns:a16="http://schemas.microsoft.com/office/drawing/2014/main" id="{EE92FF61-1CE0-0945-CAE9-96586AADB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928121"/>
              <a:ext cx="39487" cy="5692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7" name="Freeform 120">
              <a:extLst>
                <a:ext uri="{FF2B5EF4-FFF2-40B4-BE49-F238E27FC236}">
                  <a16:creationId xmlns:a16="http://schemas.microsoft.com/office/drawing/2014/main" id="{1479C5A8-1207-5A20-F1B3-936E998FB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976154"/>
              <a:ext cx="26325" cy="72939"/>
            </a:xfrm>
            <a:custGeom>
              <a:avLst/>
              <a:gdLst>
                <a:gd name="T0" fmla="*/ 57750469 w 12"/>
                <a:gd name="T1" fmla="*/ 34813251 h 41"/>
                <a:gd name="T2" fmla="*/ 57750469 w 12"/>
                <a:gd name="T3" fmla="*/ 129758481 h 41"/>
                <a:gd name="T4" fmla="*/ 0 w 12"/>
                <a:gd name="T5" fmla="*/ 91780389 h 41"/>
                <a:gd name="T6" fmla="*/ 0 w 12"/>
                <a:gd name="T7" fmla="*/ 0 h 41"/>
                <a:gd name="T8" fmla="*/ 57750469 w 12"/>
                <a:gd name="T9" fmla="*/ 3481325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8" name="Freeform 121">
              <a:extLst>
                <a:ext uri="{FF2B5EF4-FFF2-40B4-BE49-F238E27FC236}">
                  <a16:creationId xmlns:a16="http://schemas.microsoft.com/office/drawing/2014/main" id="{1307F758-E870-2E57-609C-2078DBA38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901436"/>
              <a:ext cx="76781" cy="124530"/>
            </a:xfrm>
            <a:custGeom>
              <a:avLst/>
              <a:gdLst>
                <a:gd name="T0" fmla="*/ 168437770 w 35"/>
                <a:gd name="T1" fmla="*/ 126593640 h 70"/>
                <a:gd name="T2" fmla="*/ 168437770 w 35"/>
                <a:gd name="T3" fmla="*/ 221538870 h 70"/>
                <a:gd name="T4" fmla="*/ 0 w 35"/>
                <a:gd name="T5" fmla="*/ 94945230 h 70"/>
                <a:gd name="T6" fmla="*/ 0 w 35"/>
                <a:gd name="T7" fmla="*/ 0 h 70"/>
                <a:gd name="T8" fmla="*/ 168437770 w 35"/>
                <a:gd name="T9" fmla="*/ 1265936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29" name="Freeform 122">
              <a:extLst>
                <a:ext uri="{FF2B5EF4-FFF2-40B4-BE49-F238E27FC236}">
                  <a16:creationId xmlns:a16="http://schemas.microsoft.com/office/drawing/2014/main" id="{671A4343-322B-C329-4388-EF5F8569D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832054"/>
              <a:ext cx="76781" cy="119193"/>
            </a:xfrm>
            <a:custGeom>
              <a:avLst/>
              <a:gdLst>
                <a:gd name="T0" fmla="*/ 168437770 w 35"/>
                <a:gd name="T1" fmla="*/ 123428799 h 67"/>
                <a:gd name="T2" fmla="*/ 168437770 w 35"/>
                <a:gd name="T3" fmla="*/ 212044347 h 67"/>
                <a:gd name="T4" fmla="*/ 0 w 35"/>
                <a:gd name="T5" fmla="*/ 88615548 h 67"/>
                <a:gd name="T6" fmla="*/ 0 w 35"/>
                <a:gd name="T7" fmla="*/ 0 h 67"/>
                <a:gd name="T8" fmla="*/ 168437770 w 35"/>
                <a:gd name="T9" fmla="*/ 12342879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0" name="Freeform 123">
              <a:extLst>
                <a:ext uri="{FF2B5EF4-FFF2-40B4-BE49-F238E27FC236}">
                  <a16:creationId xmlns:a16="http://schemas.microsoft.com/office/drawing/2014/main" id="{697B7229-2971-A3B8-3B14-4070CE561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762673"/>
              <a:ext cx="74587" cy="115635"/>
            </a:xfrm>
            <a:custGeom>
              <a:avLst/>
              <a:gdLst>
                <a:gd name="T0" fmla="*/ 163624134 w 34"/>
                <a:gd name="T1" fmla="*/ 117099117 h 65"/>
                <a:gd name="T2" fmla="*/ 163624134 w 34"/>
                <a:gd name="T3" fmla="*/ 205714665 h 65"/>
                <a:gd name="T4" fmla="*/ 0 w 34"/>
                <a:gd name="T5" fmla="*/ 88615548 h 65"/>
                <a:gd name="T6" fmla="*/ 0 w 34"/>
                <a:gd name="T7" fmla="*/ 0 h 65"/>
                <a:gd name="T8" fmla="*/ 163624134 w 34"/>
                <a:gd name="T9" fmla="*/ 11709911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1" name="Freeform 124">
              <a:extLst>
                <a:ext uri="{FF2B5EF4-FFF2-40B4-BE49-F238E27FC236}">
                  <a16:creationId xmlns:a16="http://schemas.microsoft.com/office/drawing/2014/main" id="{9EFE5015-4F8C-15FE-C592-A8BCD7FC7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725314"/>
              <a:ext cx="37293" cy="81834"/>
            </a:xfrm>
            <a:custGeom>
              <a:avLst/>
              <a:gdLst>
                <a:gd name="T0" fmla="*/ 81809873 w 17"/>
                <a:gd name="T1" fmla="*/ 56967138 h 46"/>
                <a:gd name="T2" fmla="*/ 81809873 w 17"/>
                <a:gd name="T3" fmla="*/ 145582686 h 46"/>
                <a:gd name="T4" fmla="*/ 0 w 17"/>
                <a:gd name="T5" fmla="*/ 85450707 h 46"/>
                <a:gd name="T6" fmla="*/ 0 w 17"/>
                <a:gd name="T7" fmla="*/ 0 h 46"/>
                <a:gd name="T8" fmla="*/ 81809873 w 17"/>
                <a:gd name="T9" fmla="*/ 5696713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2" name="Freeform 125">
              <a:extLst>
                <a:ext uri="{FF2B5EF4-FFF2-40B4-BE49-F238E27FC236}">
                  <a16:creationId xmlns:a16="http://schemas.microsoft.com/office/drawing/2014/main" id="{AFCC5BFE-139D-9901-9E73-1899A2A30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052850"/>
              <a:ext cx="26325" cy="64044"/>
            </a:xfrm>
            <a:custGeom>
              <a:avLst/>
              <a:gdLst>
                <a:gd name="T0" fmla="*/ 57750469 w 12"/>
                <a:gd name="T1" fmla="*/ 15824205 h 36"/>
                <a:gd name="T2" fmla="*/ 57750469 w 12"/>
                <a:gd name="T3" fmla="*/ 113934276 h 36"/>
                <a:gd name="T4" fmla="*/ 0 w 12"/>
                <a:gd name="T5" fmla="*/ 98110071 h 36"/>
                <a:gd name="T6" fmla="*/ 0 w 12"/>
                <a:gd name="T7" fmla="*/ 0 h 36"/>
                <a:gd name="T8" fmla="*/ 57750469 w 12"/>
                <a:gd name="T9" fmla="*/ 1582420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3" name="Freeform 126">
              <a:extLst>
                <a:ext uri="{FF2B5EF4-FFF2-40B4-BE49-F238E27FC236}">
                  <a16:creationId xmlns:a16="http://schemas.microsoft.com/office/drawing/2014/main" id="{3E5333D1-FDE6-AA59-9732-650B8AE3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017270"/>
              <a:ext cx="76781" cy="87171"/>
            </a:xfrm>
            <a:custGeom>
              <a:avLst/>
              <a:gdLst>
                <a:gd name="T0" fmla="*/ 168437770 w 35"/>
                <a:gd name="T1" fmla="*/ 60131979 h 49"/>
                <a:gd name="T2" fmla="*/ 168437770 w 35"/>
                <a:gd name="T3" fmla="*/ 155077209 h 49"/>
                <a:gd name="T4" fmla="*/ 0 w 35"/>
                <a:gd name="T5" fmla="*/ 94945230 h 49"/>
                <a:gd name="T6" fmla="*/ 0 w 35"/>
                <a:gd name="T7" fmla="*/ 0 h 49"/>
                <a:gd name="T8" fmla="*/ 168437770 w 35"/>
                <a:gd name="T9" fmla="*/ 6013197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4" name="Freeform 127">
              <a:extLst>
                <a:ext uri="{FF2B5EF4-FFF2-40B4-BE49-F238E27FC236}">
                  <a16:creationId xmlns:a16="http://schemas.microsoft.com/office/drawing/2014/main" id="{B8CAF22A-49E2-E7C8-02AF-3981D9F6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3983469"/>
              <a:ext cx="76781" cy="81834"/>
            </a:xfrm>
            <a:custGeom>
              <a:avLst/>
              <a:gdLst>
                <a:gd name="T0" fmla="*/ 168437770 w 35"/>
                <a:gd name="T1" fmla="*/ 56967138 h 46"/>
                <a:gd name="T2" fmla="*/ 168437770 w 35"/>
                <a:gd name="T3" fmla="*/ 145582686 h 46"/>
                <a:gd name="T4" fmla="*/ 0 w 35"/>
                <a:gd name="T5" fmla="*/ 88615548 h 46"/>
                <a:gd name="T6" fmla="*/ 0 w 35"/>
                <a:gd name="T7" fmla="*/ 0 h 46"/>
                <a:gd name="T8" fmla="*/ 168437770 w 35"/>
                <a:gd name="T9" fmla="*/ 5696713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5" name="Freeform 128">
              <a:extLst>
                <a:ext uri="{FF2B5EF4-FFF2-40B4-BE49-F238E27FC236}">
                  <a16:creationId xmlns:a16="http://schemas.microsoft.com/office/drawing/2014/main" id="{B2BE1741-5D88-3115-7641-69BC96A35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3947888"/>
              <a:ext cx="74587" cy="81834"/>
            </a:xfrm>
            <a:custGeom>
              <a:avLst/>
              <a:gdLst>
                <a:gd name="T0" fmla="*/ 163624134 w 34"/>
                <a:gd name="T1" fmla="*/ 56967138 h 46"/>
                <a:gd name="T2" fmla="*/ 163624134 w 34"/>
                <a:gd name="T3" fmla="*/ 145582686 h 46"/>
                <a:gd name="T4" fmla="*/ 0 w 34"/>
                <a:gd name="T5" fmla="*/ 88615548 h 46"/>
                <a:gd name="T6" fmla="*/ 0 w 34"/>
                <a:gd name="T7" fmla="*/ 0 h 46"/>
                <a:gd name="T8" fmla="*/ 163624134 w 34"/>
                <a:gd name="T9" fmla="*/ 5696713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6" name="Freeform 129">
              <a:extLst>
                <a:ext uri="{FF2B5EF4-FFF2-40B4-BE49-F238E27FC236}">
                  <a16:creationId xmlns:a16="http://schemas.microsoft.com/office/drawing/2014/main" id="{A09E9D21-02D8-B3B6-0418-2B830EF1D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3928319"/>
              <a:ext cx="37293" cy="64044"/>
            </a:xfrm>
            <a:custGeom>
              <a:avLst/>
              <a:gdLst>
                <a:gd name="T0" fmla="*/ 81809873 w 17"/>
                <a:gd name="T1" fmla="*/ 31648410 h 36"/>
                <a:gd name="T2" fmla="*/ 81809873 w 17"/>
                <a:gd name="T3" fmla="*/ 113934276 h 36"/>
                <a:gd name="T4" fmla="*/ 0 w 17"/>
                <a:gd name="T5" fmla="*/ 88615548 h 36"/>
                <a:gd name="T6" fmla="*/ 0 w 17"/>
                <a:gd name="T7" fmla="*/ 0 h 36"/>
                <a:gd name="T8" fmla="*/ 81809873 w 17"/>
                <a:gd name="T9" fmla="*/ 316484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7" name="Freeform 130">
              <a:extLst>
                <a:ext uri="{FF2B5EF4-FFF2-40B4-BE49-F238E27FC236}">
                  <a16:creationId xmlns:a16="http://schemas.microsoft.com/office/drawing/2014/main" id="{B19F1B12-72A4-6458-6922-381F603AD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143579"/>
              <a:ext cx="76781" cy="92508"/>
            </a:xfrm>
            <a:custGeom>
              <a:avLst/>
              <a:gdLst>
                <a:gd name="T0" fmla="*/ 168437770 w 35"/>
                <a:gd name="T1" fmla="*/ 69626502 h 52"/>
                <a:gd name="T2" fmla="*/ 168437770 w 35"/>
                <a:gd name="T3" fmla="*/ 164571732 h 52"/>
                <a:gd name="T4" fmla="*/ 0 w 35"/>
                <a:gd name="T5" fmla="*/ 91780389 h 52"/>
                <a:gd name="T6" fmla="*/ 0 w 35"/>
                <a:gd name="T7" fmla="*/ 0 h 52"/>
                <a:gd name="T8" fmla="*/ 168437770 w 35"/>
                <a:gd name="T9" fmla="*/ 6962650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8" name="Freeform 131">
              <a:extLst>
                <a:ext uri="{FF2B5EF4-FFF2-40B4-BE49-F238E27FC236}">
                  <a16:creationId xmlns:a16="http://schemas.microsoft.com/office/drawing/2014/main" id="{1F22B471-A687-8AA0-E6E2-CBE5B035E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102662"/>
              <a:ext cx="76781" cy="92508"/>
            </a:xfrm>
            <a:custGeom>
              <a:avLst/>
              <a:gdLst>
                <a:gd name="T0" fmla="*/ 168437770 w 35"/>
                <a:gd name="T1" fmla="*/ 72791343 h 52"/>
                <a:gd name="T2" fmla="*/ 168437770 w 35"/>
                <a:gd name="T3" fmla="*/ 164571732 h 52"/>
                <a:gd name="T4" fmla="*/ 0 w 35"/>
                <a:gd name="T5" fmla="*/ 94945230 h 52"/>
                <a:gd name="T6" fmla="*/ 0 w 35"/>
                <a:gd name="T7" fmla="*/ 0 h 52"/>
                <a:gd name="T8" fmla="*/ 168437770 w 35"/>
                <a:gd name="T9" fmla="*/ 7279134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39" name="Freeform 132">
              <a:extLst>
                <a:ext uri="{FF2B5EF4-FFF2-40B4-BE49-F238E27FC236}">
                  <a16:creationId xmlns:a16="http://schemas.microsoft.com/office/drawing/2014/main" id="{6B23757B-C540-4D05-A63C-DBCF05AB4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063524"/>
              <a:ext cx="74587" cy="87171"/>
            </a:xfrm>
            <a:custGeom>
              <a:avLst/>
              <a:gdLst>
                <a:gd name="T0" fmla="*/ 163624134 w 34"/>
                <a:gd name="T1" fmla="*/ 66461661 h 49"/>
                <a:gd name="T2" fmla="*/ 163624134 w 34"/>
                <a:gd name="T3" fmla="*/ 155077209 h 49"/>
                <a:gd name="T4" fmla="*/ 0 w 34"/>
                <a:gd name="T5" fmla="*/ 85450707 h 49"/>
                <a:gd name="T6" fmla="*/ 0 w 34"/>
                <a:gd name="T7" fmla="*/ 0 h 49"/>
                <a:gd name="T8" fmla="*/ 163624134 w 34"/>
                <a:gd name="T9" fmla="*/ 6646166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0" name="Freeform 133">
              <a:extLst>
                <a:ext uri="{FF2B5EF4-FFF2-40B4-BE49-F238E27FC236}">
                  <a16:creationId xmlns:a16="http://schemas.microsoft.com/office/drawing/2014/main" id="{68EFC9D6-CA3A-8B3D-685E-B07512F4E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042176"/>
              <a:ext cx="37293" cy="69381"/>
            </a:xfrm>
            <a:custGeom>
              <a:avLst/>
              <a:gdLst>
                <a:gd name="T0" fmla="*/ 81809873 w 17"/>
                <a:gd name="T1" fmla="*/ 34813251 h 39"/>
                <a:gd name="T2" fmla="*/ 81809873 w 17"/>
                <a:gd name="T3" fmla="*/ 123428799 h 39"/>
                <a:gd name="T4" fmla="*/ 0 w 17"/>
                <a:gd name="T5" fmla="*/ 85450707 h 39"/>
                <a:gd name="T6" fmla="*/ 0 w 17"/>
                <a:gd name="T7" fmla="*/ 0 h 39"/>
                <a:gd name="T8" fmla="*/ 81809873 w 17"/>
                <a:gd name="T9" fmla="*/ 3481325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1" name="Freeform 134">
              <a:extLst>
                <a:ext uri="{FF2B5EF4-FFF2-40B4-BE49-F238E27FC236}">
                  <a16:creationId xmlns:a16="http://schemas.microsoft.com/office/drawing/2014/main" id="{35F4804A-254D-DECD-EF5C-882F1453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317922"/>
              <a:ext cx="26325" cy="67602"/>
            </a:xfrm>
            <a:custGeom>
              <a:avLst/>
              <a:gdLst>
                <a:gd name="T0" fmla="*/ 57750469 w 12"/>
                <a:gd name="T1" fmla="*/ 25318728 h 38"/>
                <a:gd name="T2" fmla="*/ 57750469 w 12"/>
                <a:gd name="T3" fmla="*/ 120263958 h 38"/>
                <a:gd name="T4" fmla="*/ 0 w 12"/>
                <a:gd name="T5" fmla="*/ 94945230 h 38"/>
                <a:gd name="T6" fmla="*/ 0 w 12"/>
                <a:gd name="T7" fmla="*/ 0 h 38"/>
                <a:gd name="T8" fmla="*/ 57750469 w 12"/>
                <a:gd name="T9" fmla="*/ 2531872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2" name="Freeform 135">
              <a:extLst>
                <a:ext uri="{FF2B5EF4-FFF2-40B4-BE49-F238E27FC236}">
                  <a16:creationId xmlns:a16="http://schemas.microsoft.com/office/drawing/2014/main" id="{7CA9A25E-5021-B14E-B3AA-BF869E6BE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269889"/>
              <a:ext cx="76781" cy="97845"/>
            </a:xfrm>
            <a:custGeom>
              <a:avLst/>
              <a:gdLst>
                <a:gd name="T0" fmla="*/ 168437770 w 35"/>
                <a:gd name="T1" fmla="*/ 75956184 h 55"/>
                <a:gd name="T2" fmla="*/ 168437770 w 35"/>
                <a:gd name="T3" fmla="*/ 174066255 h 55"/>
                <a:gd name="T4" fmla="*/ 0 w 35"/>
                <a:gd name="T5" fmla="*/ 94945230 h 55"/>
                <a:gd name="T6" fmla="*/ 0 w 35"/>
                <a:gd name="T7" fmla="*/ 0 h 55"/>
                <a:gd name="T8" fmla="*/ 168437770 w 35"/>
                <a:gd name="T9" fmla="*/ 7595618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3" name="Freeform 136">
              <a:extLst>
                <a:ext uri="{FF2B5EF4-FFF2-40B4-BE49-F238E27FC236}">
                  <a16:creationId xmlns:a16="http://schemas.microsoft.com/office/drawing/2014/main" id="{2A7305EB-AE9C-5E6C-902D-F9F34D09A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223634"/>
              <a:ext cx="76781" cy="96066"/>
            </a:xfrm>
            <a:custGeom>
              <a:avLst/>
              <a:gdLst>
                <a:gd name="T0" fmla="*/ 168437770 w 35"/>
                <a:gd name="T1" fmla="*/ 82285866 h 54"/>
                <a:gd name="T2" fmla="*/ 168437770 w 35"/>
                <a:gd name="T3" fmla="*/ 170901414 h 54"/>
                <a:gd name="T4" fmla="*/ 0 w 35"/>
                <a:gd name="T5" fmla="*/ 88615548 h 54"/>
                <a:gd name="T6" fmla="*/ 0 w 35"/>
                <a:gd name="T7" fmla="*/ 0 h 54"/>
                <a:gd name="T8" fmla="*/ 168437770 w 35"/>
                <a:gd name="T9" fmla="*/ 8228586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4" name="Freeform 137">
              <a:extLst>
                <a:ext uri="{FF2B5EF4-FFF2-40B4-BE49-F238E27FC236}">
                  <a16:creationId xmlns:a16="http://schemas.microsoft.com/office/drawing/2014/main" id="{DBE8145B-E162-F232-DDE1-DA3F49CF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180938"/>
              <a:ext cx="74587" cy="92508"/>
            </a:xfrm>
            <a:custGeom>
              <a:avLst/>
              <a:gdLst>
                <a:gd name="T0" fmla="*/ 163624134 w 34"/>
                <a:gd name="T1" fmla="*/ 75956184 h 52"/>
                <a:gd name="T2" fmla="*/ 163624134 w 34"/>
                <a:gd name="T3" fmla="*/ 164571732 h 52"/>
                <a:gd name="T4" fmla="*/ 0 w 34"/>
                <a:gd name="T5" fmla="*/ 88615548 h 52"/>
                <a:gd name="T6" fmla="*/ 0 w 34"/>
                <a:gd name="T7" fmla="*/ 0 h 52"/>
                <a:gd name="T8" fmla="*/ 163624134 w 34"/>
                <a:gd name="T9" fmla="*/ 7595618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5" name="Freeform 138">
              <a:extLst>
                <a:ext uri="{FF2B5EF4-FFF2-40B4-BE49-F238E27FC236}">
                  <a16:creationId xmlns:a16="http://schemas.microsoft.com/office/drawing/2014/main" id="{3269036F-824B-FA2C-EFFA-BE61AB5A0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157811"/>
              <a:ext cx="37293" cy="67602"/>
            </a:xfrm>
            <a:custGeom>
              <a:avLst/>
              <a:gdLst>
                <a:gd name="T0" fmla="*/ 81809873 w 17"/>
                <a:gd name="T1" fmla="*/ 31648410 h 38"/>
                <a:gd name="T2" fmla="*/ 81809873 w 17"/>
                <a:gd name="T3" fmla="*/ 120263958 h 38"/>
                <a:gd name="T4" fmla="*/ 0 w 17"/>
                <a:gd name="T5" fmla="*/ 85450707 h 38"/>
                <a:gd name="T6" fmla="*/ 0 w 17"/>
                <a:gd name="T7" fmla="*/ 0 h 38"/>
                <a:gd name="T8" fmla="*/ 81809873 w 17"/>
                <a:gd name="T9" fmla="*/ 316484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6" name="Freeform 139">
              <a:extLst>
                <a:ext uri="{FF2B5EF4-FFF2-40B4-BE49-F238E27FC236}">
                  <a16:creationId xmlns:a16="http://schemas.microsoft.com/office/drawing/2014/main" id="{425895E6-7628-2C0D-B859-4714852B8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446010"/>
              <a:ext cx="24131" cy="71160"/>
            </a:xfrm>
            <a:custGeom>
              <a:avLst/>
              <a:gdLst>
                <a:gd name="T0" fmla="*/ 52936833 w 11"/>
                <a:gd name="T1" fmla="*/ 28483569 h 40"/>
                <a:gd name="T2" fmla="*/ 52936833 w 11"/>
                <a:gd name="T3" fmla="*/ 126593640 h 40"/>
                <a:gd name="T4" fmla="*/ 0 w 11"/>
                <a:gd name="T5" fmla="*/ 101274912 h 40"/>
                <a:gd name="T6" fmla="*/ 0 w 11"/>
                <a:gd name="T7" fmla="*/ 0 h 40"/>
                <a:gd name="T8" fmla="*/ 52936833 w 11"/>
                <a:gd name="T9" fmla="*/ 2848356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7" name="Freeform 140">
              <a:extLst>
                <a:ext uri="{FF2B5EF4-FFF2-40B4-BE49-F238E27FC236}">
                  <a16:creationId xmlns:a16="http://schemas.microsoft.com/office/drawing/2014/main" id="{BEC9CEEE-AD81-2E6A-5DF4-0E425138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396198"/>
              <a:ext cx="76781" cy="101403"/>
            </a:xfrm>
            <a:custGeom>
              <a:avLst/>
              <a:gdLst>
                <a:gd name="T0" fmla="*/ 168437770 w 35"/>
                <a:gd name="T1" fmla="*/ 85450707 h 57"/>
                <a:gd name="T2" fmla="*/ 168437770 w 35"/>
                <a:gd name="T3" fmla="*/ 180395937 h 57"/>
                <a:gd name="T4" fmla="*/ 0 w 35"/>
                <a:gd name="T5" fmla="*/ 91780389 h 57"/>
                <a:gd name="T6" fmla="*/ 0 w 35"/>
                <a:gd name="T7" fmla="*/ 0 h 57"/>
                <a:gd name="T8" fmla="*/ 168437770 w 35"/>
                <a:gd name="T9" fmla="*/ 8545070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8" name="Freeform 141">
              <a:extLst>
                <a:ext uri="{FF2B5EF4-FFF2-40B4-BE49-F238E27FC236}">
                  <a16:creationId xmlns:a16="http://schemas.microsoft.com/office/drawing/2014/main" id="{4A19152A-39FA-4AB5-EE8D-4CF7041BF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346386"/>
              <a:ext cx="76781" cy="99624"/>
            </a:xfrm>
            <a:custGeom>
              <a:avLst/>
              <a:gdLst>
                <a:gd name="T0" fmla="*/ 168437770 w 35"/>
                <a:gd name="T1" fmla="*/ 88615548 h 56"/>
                <a:gd name="T2" fmla="*/ 168437770 w 35"/>
                <a:gd name="T3" fmla="*/ 177231096 h 56"/>
                <a:gd name="T4" fmla="*/ 0 w 35"/>
                <a:gd name="T5" fmla="*/ 88615548 h 56"/>
                <a:gd name="T6" fmla="*/ 0 w 35"/>
                <a:gd name="T7" fmla="*/ 0 h 56"/>
                <a:gd name="T8" fmla="*/ 168437770 w 35"/>
                <a:gd name="T9" fmla="*/ 8861554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9" name="Freeform 142">
              <a:extLst>
                <a:ext uri="{FF2B5EF4-FFF2-40B4-BE49-F238E27FC236}">
                  <a16:creationId xmlns:a16="http://schemas.microsoft.com/office/drawing/2014/main" id="{4C026D7C-7D76-4EDD-761A-A6BB21C6F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294795"/>
              <a:ext cx="74587" cy="99624"/>
            </a:xfrm>
            <a:custGeom>
              <a:avLst/>
              <a:gdLst>
                <a:gd name="T0" fmla="*/ 163624134 w 34"/>
                <a:gd name="T1" fmla="*/ 88615548 h 56"/>
                <a:gd name="T2" fmla="*/ 163624134 w 34"/>
                <a:gd name="T3" fmla="*/ 177231096 h 56"/>
                <a:gd name="T4" fmla="*/ 0 w 34"/>
                <a:gd name="T5" fmla="*/ 88615548 h 56"/>
                <a:gd name="T6" fmla="*/ 0 w 34"/>
                <a:gd name="T7" fmla="*/ 0 h 56"/>
                <a:gd name="T8" fmla="*/ 163624134 w 34"/>
                <a:gd name="T9" fmla="*/ 8861554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0" name="Freeform 143">
              <a:extLst>
                <a:ext uri="{FF2B5EF4-FFF2-40B4-BE49-F238E27FC236}">
                  <a16:creationId xmlns:a16="http://schemas.microsoft.com/office/drawing/2014/main" id="{5CA48453-BE3D-9699-2183-AB073C19E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269889"/>
              <a:ext cx="37293" cy="72939"/>
            </a:xfrm>
            <a:custGeom>
              <a:avLst/>
              <a:gdLst>
                <a:gd name="T0" fmla="*/ 81809873 w 17"/>
                <a:gd name="T1" fmla="*/ 41142933 h 41"/>
                <a:gd name="T2" fmla="*/ 81809873 w 17"/>
                <a:gd name="T3" fmla="*/ 129758481 h 41"/>
                <a:gd name="T4" fmla="*/ 0 w 17"/>
                <a:gd name="T5" fmla="*/ 79121025 h 41"/>
                <a:gd name="T6" fmla="*/ 0 w 17"/>
                <a:gd name="T7" fmla="*/ 0 h 41"/>
                <a:gd name="T8" fmla="*/ 81809873 w 17"/>
                <a:gd name="T9" fmla="*/ 4114293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1" name="Freeform 144">
              <a:extLst>
                <a:ext uri="{FF2B5EF4-FFF2-40B4-BE49-F238E27FC236}">
                  <a16:creationId xmlns:a16="http://schemas.microsoft.com/office/drawing/2014/main" id="{791A8A83-AA1E-8411-56C6-3DFFEEA39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579435"/>
              <a:ext cx="26325" cy="72939"/>
            </a:xfrm>
            <a:custGeom>
              <a:avLst/>
              <a:gdLst>
                <a:gd name="T0" fmla="*/ 57750469 w 12"/>
                <a:gd name="T1" fmla="*/ 31648410 h 41"/>
                <a:gd name="T2" fmla="*/ 57750469 w 12"/>
                <a:gd name="T3" fmla="*/ 129758481 h 41"/>
                <a:gd name="T4" fmla="*/ 0 w 12"/>
                <a:gd name="T5" fmla="*/ 94945230 h 41"/>
                <a:gd name="T6" fmla="*/ 0 w 12"/>
                <a:gd name="T7" fmla="*/ 0 h 41"/>
                <a:gd name="T8" fmla="*/ 57750469 w 12"/>
                <a:gd name="T9" fmla="*/ 316484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2" name="Freeform 145">
              <a:extLst>
                <a:ext uri="{FF2B5EF4-FFF2-40B4-BE49-F238E27FC236}">
                  <a16:creationId xmlns:a16="http://schemas.microsoft.com/office/drawing/2014/main" id="{0B86737D-14BE-B492-62A0-0C1F31E04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522507"/>
              <a:ext cx="76781" cy="104961"/>
            </a:xfrm>
            <a:custGeom>
              <a:avLst/>
              <a:gdLst>
                <a:gd name="T0" fmla="*/ 168437770 w 35"/>
                <a:gd name="T1" fmla="*/ 94945230 h 59"/>
                <a:gd name="T2" fmla="*/ 168437770 w 35"/>
                <a:gd name="T3" fmla="*/ 186725619 h 59"/>
                <a:gd name="T4" fmla="*/ 0 w 35"/>
                <a:gd name="T5" fmla="*/ 94945230 h 59"/>
                <a:gd name="T6" fmla="*/ 0 w 35"/>
                <a:gd name="T7" fmla="*/ 0 h 59"/>
                <a:gd name="T8" fmla="*/ 168437770 w 35"/>
                <a:gd name="T9" fmla="*/ 949452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3" name="Freeform 146">
              <a:extLst>
                <a:ext uri="{FF2B5EF4-FFF2-40B4-BE49-F238E27FC236}">
                  <a16:creationId xmlns:a16="http://schemas.microsoft.com/office/drawing/2014/main" id="{13ED82F2-9C08-F247-5186-B0048C0A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467358"/>
              <a:ext cx="76781" cy="104961"/>
            </a:xfrm>
            <a:custGeom>
              <a:avLst/>
              <a:gdLst>
                <a:gd name="T0" fmla="*/ 168437770 w 35"/>
                <a:gd name="T1" fmla="*/ 94945230 h 59"/>
                <a:gd name="T2" fmla="*/ 168437770 w 35"/>
                <a:gd name="T3" fmla="*/ 186725619 h 59"/>
                <a:gd name="T4" fmla="*/ 0 w 35"/>
                <a:gd name="T5" fmla="*/ 88615548 h 59"/>
                <a:gd name="T6" fmla="*/ 0 w 35"/>
                <a:gd name="T7" fmla="*/ 0 h 59"/>
                <a:gd name="T8" fmla="*/ 168437770 w 35"/>
                <a:gd name="T9" fmla="*/ 949452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4" name="Freeform 147">
              <a:extLst>
                <a:ext uri="{FF2B5EF4-FFF2-40B4-BE49-F238E27FC236}">
                  <a16:creationId xmlns:a16="http://schemas.microsoft.com/office/drawing/2014/main" id="{81E95A5E-ED0D-2E1D-479F-2D44C3443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410430"/>
              <a:ext cx="74587" cy="104961"/>
            </a:xfrm>
            <a:custGeom>
              <a:avLst/>
              <a:gdLst>
                <a:gd name="T0" fmla="*/ 163624134 w 34"/>
                <a:gd name="T1" fmla="*/ 98110071 h 59"/>
                <a:gd name="T2" fmla="*/ 163624134 w 34"/>
                <a:gd name="T3" fmla="*/ 186725619 h 59"/>
                <a:gd name="T4" fmla="*/ 0 w 34"/>
                <a:gd name="T5" fmla="*/ 88615548 h 59"/>
                <a:gd name="T6" fmla="*/ 0 w 34"/>
                <a:gd name="T7" fmla="*/ 0 h 59"/>
                <a:gd name="T8" fmla="*/ 163624134 w 34"/>
                <a:gd name="T9" fmla="*/ 9811007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5" name="Freeform 148">
              <a:extLst>
                <a:ext uri="{FF2B5EF4-FFF2-40B4-BE49-F238E27FC236}">
                  <a16:creationId xmlns:a16="http://schemas.microsoft.com/office/drawing/2014/main" id="{D48B70F1-1521-590F-79EE-C1C09FC63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383745"/>
              <a:ext cx="37293" cy="74718"/>
            </a:xfrm>
            <a:custGeom>
              <a:avLst/>
              <a:gdLst>
                <a:gd name="T0" fmla="*/ 81809873 w 17"/>
                <a:gd name="T1" fmla="*/ 44307774 h 42"/>
                <a:gd name="T2" fmla="*/ 81809873 w 17"/>
                <a:gd name="T3" fmla="*/ 132923322 h 42"/>
                <a:gd name="T4" fmla="*/ 0 w 17"/>
                <a:gd name="T5" fmla="*/ 85450707 h 42"/>
                <a:gd name="T6" fmla="*/ 0 w 17"/>
                <a:gd name="T7" fmla="*/ 0 h 42"/>
                <a:gd name="T8" fmla="*/ 81809873 w 17"/>
                <a:gd name="T9" fmla="*/ 4430777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6" name="Freeform 149">
              <a:extLst>
                <a:ext uri="{FF2B5EF4-FFF2-40B4-BE49-F238E27FC236}">
                  <a16:creationId xmlns:a16="http://schemas.microsoft.com/office/drawing/2014/main" id="{E43FC214-7391-454C-8B36-D78AC5348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714640"/>
              <a:ext cx="24131" cy="67602"/>
            </a:xfrm>
            <a:custGeom>
              <a:avLst/>
              <a:gdLst>
                <a:gd name="T0" fmla="*/ 52936833 w 11"/>
                <a:gd name="T1" fmla="*/ 25318728 h 38"/>
                <a:gd name="T2" fmla="*/ 52936833 w 11"/>
                <a:gd name="T3" fmla="*/ 120263958 h 38"/>
                <a:gd name="T4" fmla="*/ 0 w 11"/>
                <a:gd name="T5" fmla="*/ 85450707 h 38"/>
                <a:gd name="T6" fmla="*/ 0 w 11"/>
                <a:gd name="T7" fmla="*/ 0 h 38"/>
                <a:gd name="T8" fmla="*/ 52936833 w 11"/>
                <a:gd name="T9" fmla="*/ 2531872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7" name="Freeform 150">
              <a:extLst>
                <a:ext uri="{FF2B5EF4-FFF2-40B4-BE49-F238E27FC236}">
                  <a16:creationId xmlns:a16="http://schemas.microsoft.com/office/drawing/2014/main" id="{7CD89259-7EF0-744F-AA19-C455648E8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650596"/>
              <a:ext cx="76781" cy="112077"/>
            </a:xfrm>
            <a:custGeom>
              <a:avLst/>
              <a:gdLst>
                <a:gd name="T0" fmla="*/ 168437770 w 35"/>
                <a:gd name="T1" fmla="*/ 101274912 h 63"/>
                <a:gd name="T2" fmla="*/ 168437770 w 35"/>
                <a:gd name="T3" fmla="*/ 199384983 h 63"/>
                <a:gd name="T4" fmla="*/ 0 w 35"/>
                <a:gd name="T5" fmla="*/ 91780389 h 63"/>
                <a:gd name="T6" fmla="*/ 0 w 35"/>
                <a:gd name="T7" fmla="*/ 0 h 63"/>
                <a:gd name="T8" fmla="*/ 168437770 w 35"/>
                <a:gd name="T9" fmla="*/ 10127491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8" name="Freeform 151">
              <a:extLst>
                <a:ext uri="{FF2B5EF4-FFF2-40B4-BE49-F238E27FC236}">
                  <a16:creationId xmlns:a16="http://schemas.microsoft.com/office/drawing/2014/main" id="{95230F2D-E596-AD66-371D-EEDF8E42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590110"/>
              <a:ext cx="76781" cy="106740"/>
            </a:xfrm>
            <a:custGeom>
              <a:avLst/>
              <a:gdLst>
                <a:gd name="T0" fmla="*/ 168437770 w 35"/>
                <a:gd name="T1" fmla="*/ 101274912 h 60"/>
                <a:gd name="T2" fmla="*/ 168437770 w 35"/>
                <a:gd name="T3" fmla="*/ 189890460 h 60"/>
                <a:gd name="T4" fmla="*/ 0 w 35"/>
                <a:gd name="T5" fmla="*/ 88615548 h 60"/>
                <a:gd name="T6" fmla="*/ 0 w 35"/>
                <a:gd name="T7" fmla="*/ 0 h 60"/>
                <a:gd name="T8" fmla="*/ 168437770 w 35"/>
                <a:gd name="T9" fmla="*/ 10127491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9" name="Freeform 152">
              <a:extLst>
                <a:ext uri="{FF2B5EF4-FFF2-40B4-BE49-F238E27FC236}">
                  <a16:creationId xmlns:a16="http://schemas.microsoft.com/office/drawing/2014/main" id="{122B5BD6-170B-3ADD-9D35-77BF0CF1C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06" y="4526065"/>
              <a:ext cx="76781" cy="108519"/>
            </a:xfrm>
            <a:custGeom>
              <a:avLst/>
              <a:gdLst>
                <a:gd name="T0" fmla="*/ 168437770 w 35"/>
                <a:gd name="T1" fmla="*/ 110769435 h 61"/>
                <a:gd name="T2" fmla="*/ 168437770 w 35"/>
                <a:gd name="T3" fmla="*/ 193055301 h 61"/>
                <a:gd name="T4" fmla="*/ 0 w 35"/>
                <a:gd name="T5" fmla="*/ 91780389 h 61"/>
                <a:gd name="T6" fmla="*/ 0 w 35"/>
                <a:gd name="T7" fmla="*/ 0 h 61"/>
                <a:gd name="T8" fmla="*/ 168437770 w 35"/>
                <a:gd name="T9" fmla="*/ 1107694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0" name="Freeform 153">
              <a:extLst>
                <a:ext uri="{FF2B5EF4-FFF2-40B4-BE49-F238E27FC236}">
                  <a16:creationId xmlns:a16="http://schemas.microsoft.com/office/drawing/2014/main" id="{502FC478-5572-A0EE-1D30-94621C4DD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497601"/>
              <a:ext cx="37293" cy="74718"/>
            </a:xfrm>
            <a:custGeom>
              <a:avLst/>
              <a:gdLst>
                <a:gd name="T0" fmla="*/ 81809873 w 17"/>
                <a:gd name="T1" fmla="*/ 44307774 h 42"/>
                <a:gd name="T2" fmla="*/ 81809873 w 17"/>
                <a:gd name="T3" fmla="*/ 132923322 h 42"/>
                <a:gd name="T4" fmla="*/ 0 w 17"/>
                <a:gd name="T5" fmla="*/ 82285866 h 42"/>
                <a:gd name="T6" fmla="*/ 0 w 17"/>
                <a:gd name="T7" fmla="*/ 0 h 42"/>
                <a:gd name="T8" fmla="*/ 81809873 w 17"/>
                <a:gd name="T9" fmla="*/ 4430777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1" name="Freeform 154">
              <a:extLst>
                <a:ext uri="{FF2B5EF4-FFF2-40B4-BE49-F238E27FC236}">
                  <a16:creationId xmlns:a16="http://schemas.microsoft.com/office/drawing/2014/main" id="{E42EA11C-DFD0-A69F-15F7-326916AAA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840949"/>
              <a:ext cx="24131" cy="78276"/>
            </a:xfrm>
            <a:custGeom>
              <a:avLst/>
              <a:gdLst>
                <a:gd name="T0" fmla="*/ 52936833 w 11"/>
                <a:gd name="T1" fmla="*/ 41142933 h 44"/>
                <a:gd name="T2" fmla="*/ 52936833 w 11"/>
                <a:gd name="T3" fmla="*/ 139253004 h 44"/>
                <a:gd name="T4" fmla="*/ 0 w 11"/>
                <a:gd name="T5" fmla="*/ 101274912 h 44"/>
                <a:gd name="T6" fmla="*/ 0 w 11"/>
                <a:gd name="T7" fmla="*/ 0 h 44"/>
                <a:gd name="T8" fmla="*/ 52936833 w 11"/>
                <a:gd name="T9" fmla="*/ 4114293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2" name="Freeform 155">
              <a:extLst>
                <a:ext uri="{FF2B5EF4-FFF2-40B4-BE49-F238E27FC236}">
                  <a16:creationId xmlns:a16="http://schemas.microsoft.com/office/drawing/2014/main" id="{59177C33-3186-87F6-F1E9-ABA9C6E5E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542" y="4776905"/>
              <a:ext cx="76781" cy="115635"/>
            </a:xfrm>
            <a:custGeom>
              <a:avLst/>
              <a:gdLst>
                <a:gd name="T0" fmla="*/ 168437770 w 35"/>
                <a:gd name="T1" fmla="*/ 110769435 h 65"/>
                <a:gd name="T2" fmla="*/ 168437770 w 35"/>
                <a:gd name="T3" fmla="*/ 205714665 h 65"/>
                <a:gd name="T4" fmla="*/ 0 w 35"/>
                <a:gd name="T5" fmla="*/ 91780389 h 65"/>
                <a:gd name="T6" fmla="*/ 0 w 35"/>
                <a:gd name="T7" fmla="*/ 0 h 65"/>
                <a:gd name="T8" fmla="*/ 168437770 w 35"/>
                <a:gd name="T9" fmla="*/ 1107694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3" name="Freeform 156">
              <a:extLst>
                <a:ext uri="{FF2B5EF4-FFF2-40B4-BE49-F238E27FC236}">
                  <a16:creationId xmlns:a16="http://schemas.microsoft.com/office/drawing/2014/main" id="{FF5A7FC1-C2E6-36E8-5DB8-AB0C91BD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68" y="4709303"/>
              <a:ext cx="76781" cy="115635"/>
            </a:xfrm>
            <a:custGeom>
              <a:avLst/>
              <a:gdLst>
                <a:gd name="T0" fmla="*/ 168437770 w 35"/>
                <a:gd name="T1" fmla="*/ 117099117 h 65"/>
                <a:gd name="T2" fmla="*/ 168437770 w 35"/>
                <a:gd name="T3" fmla="*/ 205714665 h 65"/>
                <a:gd name="T4" fmla="*/ 0 w 35"/>
                <a:gd name="T5" fmla="*/ 94945230 h 65"/>
                <a:gd name="T6" fmla="*/ 0 w 35"/>
                <a:gd name="T7" fmla="*/ 0 h 65"/>
                <a:gd name="T8" fmla="*/ 168437770 w 35"/>
                <a:gd name="T9" fmla="*/ 11709911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4" name="Freeform 157">
              <a:extLst>
                <a:ext uri="{FF2B5EF4-FFF2-40B4-BE49-F238E27FC236}">
                  <a16:creationId xmlns:a16="http://schemas.microsoft.com/office/drawing/2014/main" id="{3FA47863-8BD6-23CB-13BE-CFC5A642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00" y="4645259"/>
              <a:ext cx="74587" cy="112077"/>
            </a:xfrm>
            <a:custGeom>
              <a:avLst/>
              <a:gdLst>
                <a:gd name="T0" fmla="*/ 163624134 w 34"/>
                <a:gd name="T1" fmla="*/ 110769435 h 63"/>
                <a:gd name="T2" fmla="*/ 163624134 w 34"/>
                <a:gd name="T3" fmla="*/ 199384983 h 63"/>
                <a:gd name="T4" fmla="*/ 0 w 34"/>
                <a:gd name="T5" fmla="*/ 88615548 h 63"/>
                <a:gd name="T6" fmla="*/ 0 w 34"/>
                <a:gd name="T7" fmla="*/ 0 h 63"/>
                <a:gd name="T8" fmla="*/ 163624134 w 34"/>
                <a:gd name="T9" fmla="*/ 1107694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5" name="Freeform 158">
              <a:extLst>
                <a:ext uri="{FF2B5EF4-FFF2-40B4-BE49-F238E27FC236}">
                  <a16:creationId xmlns:a16="http://schemas.microsoft.com/office/drawing/2014/main" id="{4DA67A21-8FF6-0CA7-E26F-523C07DF6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615016"/>
              <a:ext cx="37293" cy="78276"/>
            </a:xfrm>
            <a:custGeom>
              <a:avLst/>
              <a:gdLst>
                <a:gd name="T0" fmla="*/ 81809873 w 17"/>
                <a:gd name="T1" fmla="*/ 50637456 h 44"/>
                <a:gd name="T2" fmla="*/ 81809873 w 17"/>
                <a:gd name="T3" fmla="*/ 139253004 h 44"/>
                <a:gd name="T4" fmla="*/ 0 w 17"/>
                <a:gd name="T5" fmla="*/ 75956184 h 44"/>
                <a:gd name="T6" fmla="*/ 0 w 17"/>
                <a:gd name="T7" fmla="*/ 0 h 44"/>
                <a:gd name="T8" fmla="*/ 81809873 w 17"/>
                <a:gd name="T9" fmla="*/ 5063745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6" name="Freeform 159">
              <a:extLst>
                <a:ext uri="{FF2B5EF4-FFF2-40B4-BE49-F238E27FC236}">
                  <a16:creationId xmlns:a16="http://schemas.microsoft.com/office/drawing/2014/main" id="{22CA1849-EB2F-5B30-6D62-03946FCA1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670165"/>
              <a:ext cx="63618" cy="97845"/>
            </a:xfrm>
            <a:custGeom>
              <a:avLst/>
              <a:gdLst>
                <a:gd name="T0" fmla="*/ 139560342 w 29"/>
                <a:gd name="T1" fmla="*/ 94945230 h 55"/>
                <a:gd name="T2" fmla="*/ 139560342 w 29"/>
                <a:gd name="T3" fmla="*/ 174066255 h 55"/>
                <a:gd name="T4" fmla="*/ 0 w 29"/>
                <a:gd name="T5" fmla="*/ 85450707 h 55"/>
                <a:gd name="T6" fmla="*/ 0 w 29"/>
                <a:gd name="T7" fmla="*/ 0 h 55"/>
                <a:gd name="T8" fmla="*/ 139560342 w 29"/>
                <a:gd name="T9" fmla="*/ 949452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7" name="Freeform 160">
              <a:extLst>
                <a:ext uri="{FF2B5EF4-FFF2-40B4-BE49-F238E27FC236}">
                  <a16:creationId xmlns:a16="http://schemas.microsoft.com/office/drawing/2014/main" id="{4DBD64C1-8DB2-854B-D695-2EC450895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286" y="4853402"/>
              <a:ext cx="85556" cy="126309"/>
            </a:xfrm>
            <a:custGeom>
              <a:avLst/>
              <a:gdLst>
                <a:gd name="T0" fmla="*/ 187687927 w 39"/>
                <a:gd name="T1" fmla="*/ 136088163 h 71"/>
                <a:gd name="T2" fmla="*/ 187687927 w 39"/>
                <a:gd name="T3" fmla="*/ 224703711 h 71"/>
                <a:gd name="T4" fmla="*/ 0 w 39"/>
                <a:gd name="T5" fmla="*/ 94945230 h 71"/>
                <a:gd name="T6" fmla="*/ 0 w 39"/>
                <a:gd name="T7" fmla="*/ 0 h 71"/>
                <a:gd name="T8" fmla="*/ 187687927 w 39"/>
                <a:gd name="T9" fmla="*/ 13608816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8" name="Freeform 161">
              <a:extLst>
                <a:ext uri="{FF2B5EF4-FFF2-40B4-BE49-F238E27FC236}">
                  <a16:creationId xmlns:a16="http://schemas.microsoft.com/office/drawing/2014/main" id="{1495C59C-66B5-1F61-3DF6-36258077A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699" y="4791137"/>
              <a:ext cx="70199" cy="113856"/>
            </a:xfrm>
            <a:custGeom>
              <a:avLst/>
              <a:gdLst>
                <a:gd name="T0" fmla="*/ 153996863 w 32"/>
                <a:gd name="T1" fmla="*/ 107604594 h 64"/>
                <a:gd name="T2" fmla="*/ 153996863 w 32"/>
                <a:gd name="T3" fmla="*/ 202549824 h 64"/>
                <a:gd name="T4" fmla="*/ 0 w 32"/>
                <a:gd name="T5" fmla="*/ 91780389 h 64"/>
                <a:gd name="T6" fmla="*/ 0 w 32"/>
                <a:gd name="T7" fmla="*/ 0 h 64"/>
                <a:gd name="T8" fmla="*/ 153996863 w 32"/>
                <a:gd name="T9" fmla="*/ 10760459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69" name="Freeform 162">
              <a:extLst>
                <a:ext uri="{FF2B5EF4-FFF2-40B4-BE49-F238E27FC236}">
                  <a16:creationId xmlns:a16="http://schemas.microsoft.com/office/drawing/2014/main" id="{BD0831AA-A4E0-70A6-0978-68076F9F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724" y="4727093"/>
              <a:ext cx="74587" cy="110298"/>
            </a:xfrm>
            <a:custGeom>
              <a:avLst/>
              <a:gdLst>
                <a:gd name="T0" fmla="*/ 163624134 w 34"/>
                <a:gd name="T1" fmla="*/ 107604594 h 62"/>
                <a:gd name="T2" fmla="*/ 163624134 w 34"/>
                <a:gd name="T3" fmla="*/ 196220142 h 62"/>
                <a:gd name="T4" fmla="*/ 0 w 34"/>
                <a:gd name="T5" fmla="*/ 82285866 h 62"/>
                <a:gd name="T6" fmla="*/ 0 w 34"/>
                <a:gd name="T7" fmla="*/ 0 h 62"/>
                <a:gd name="T8" fmla="*/ 163624134 w 34"/>
                <a:gd name="T9" fmla="*/ 10760459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0" name="Freeform 163">
              <a:extLst>
                <a:ext uri="{FF2B5EF4-FFF2-40B4-BE49-F238E27FC236}">
                  <a16:creationId xmlns:a16="http://schemas.microsoft.com/office/drawing/2014/main" id="{0A771A02-9719-479C-BACB-3E47A6C1A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3987027"/>
              <a:ext cx="65812" cy="78276"/>
            </a:xfrm>
            <a:custGeom>
              <a:avLst/>
              <a:gdLst>
                <a:gd name="T0" fmla="*/ 144373978 w 30"/>
                <a:gd name="T1" fmla="*/ 53802297 h 44"/>
                <a:gd name="T2" fmla="*/ 144373978 w 30"/>
                <a:gd name="T3" fmla="*/ 139253004 h 44"/>
                <a:gd name="T4" fmla="*/ 0 w 30"/>
                <a:gd name="T5" fmla="*/ 85450707 h 44"/>
                <a:gd name="T6" fmla="*/ 0 w 30"/>
                <a:gd name="T7" fmla="*/ 0 h 44"/>
                <a:gd name="T8" fmla="*/ 144373978 w 30"/>
                <a:gd name="T9" fmla="*/ 5380229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1" name="Freeform 164">
              <a:extLst>
                <a:ext uri="{FF2B5EF4-FFF2-40B4-BE49-F238E27FC236}">
                  <a16:creationId xmlns:a16="http://schemas.microsoft.com/office/drawing/2014/main" id="{F5DC0563-1664-6B4B-A6E7-C3CF8D4DC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93" y="4054629"/>
              <a:ext cx="72393" cy="88950"/>
            </a:xfrm>
            <a:custGeom>
              <a:avLst/>
              <a:gdLst>
                <a:gd name="T0" fmla="*/ 158810498 w 33"/>
                <a:gd name="T1" fmla="*/ 60131979 h 50"/>
                <a:gd name="T2" fmla="*/ 158810498 w 33"/>
                <a:gd name="T3" fmla="*/ 158242050 h 50"/>
                <a:gd name="T4" fmla="*/ 0 w 33"/>
                <a:gd name="T5" fmla="*/ 94945230 h 50"/>
                <a:gd name="T6" fmla="*/ 0 w 33"/>
                <a:gd name="T7" fmla="*/ 0 h 50"/>
                <a:gd name="T8" fmla="*/ 158810498 w 33"/>
                <a:gd name="T9" fmla="*/ 6013197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2" name="Freeform 165">
              <a:extLst>
                <a:ext uri="{FF2B5EF4-FFF2-40B4-BE49-F238E27FC236}">
                  <a16:creationId xmlns:a16="http://schemas.microsoft.com/office/drawing/2014/main" id="{535F556F-C537-DF86-9A2F-F8E262EC0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18" y="4017270"/>
              <a:ext cx="74587" cy="87171"/>
            </a:xfrm>
            <a:custGeom>
              <a:avLst/>
              <a:gdLst>
                <a:gd name="T0" fmla="*/ 163624134 w 34"/>
                <a:gd name="T1" fmla="*/ 66461661 h 49"/>
                <a:gd name="T2" fmla="*/ 163624134 w 34"/>
                <a:gd name="T3" fmla="*/ 155077209 h 49"/>
                <a:gd name="T4" fmla="*/ 0 w 34"/>
                <a:gd name="T5" fmla="*/ 88615548 h 49"/>
                <a:gd name="T6" fmla="*/ 0 w 34"/>
                <a:gd name="T7" fmla="*/ 0 h 49"/>
                <a:gd name="T8" fmla="*/ 163624134 w 34"/>
                <a:gd name="T9" fmla="*/ 6646166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3" name="Freeform 166">
              <a:extLst>
                <a:ext uri="{FF2B5EF4-FFF2-40B4-BE49-F238E27FC236}">
                  <a16:creationId xmlns:a16="http://schemas.microsoft.com/office/drawing/2014/main" id="{901C82BD-9B66-B574-0762-A650BFFCF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099104"/>
              <a:ext cx="65812" cy="85392"/>
            </a:xfrm>
            <a:custGeom>
              <a:avLst/>
              <a:gdLst>
                <a:gd name="T0" fmla="*/ 144373978 w 30"/>
                <a:gd name="T1" fmla="*/ 66461661 h 48"/>
                <a:gd name="T2" fmla="*/ 144373978 w 30"/>
                <a:gd name="T3" fmla="*/ 151912368 h 48"/>
                <a:gd name="T4" fmla="*/ 0 w 30"/>
                <a:gd name="T5" fmla="*/ 85450707 h 48"/>
                <a:gd name="T6" fmla="*/ 0 w 30"/>
                <a:gd name="T7" fmla="*/ 0 h 48"/>
                <a:gd name="T8" fmla="*/ 144373978 w 30"/>
                <a:gd name="T9" fmla="*/ 6646166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4" name="Freeform 167">
              <a:extLst>
                <a:ext uri="{FF2B5EF4-FFF2-40B4-BE49-F238E27FC236}">
                  <a16:creationId xmlns:a16="http://schemas.microsoft.com/office/drawing/2014/main" id="{DF393E1F-4950-E820-9172-59B7BD7E7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80" y="4220076"/>
              <a:ext cx="85556" cy="99624"/>
            </a:xfrm>
            <a:custGeom>
              <a:avLst/>
              <a:gdLst>
                <a:gd name="T0" fmla="*/ 187687927 w 39"/>
                <a:gd name="T1" fmla="*/ 79121025 h 56"/>
                <a:gd name="T2" fmla="*/ 187687927 w 39"/>
                <a:gd name="T3" fmla="*/ 177231096 h 56"/>
                <a:gd name="T4" fmla="*/ 0 w 39"/>
                <a:gd name="T5" fmla="*/ 94945230 h 56"/>
                <a:gd name="T6" fmla="*/ 0 w 39"/>
                <a:gd name="T7" fmla="*/ 0 h 56"/>
                <a:gd name="T8" fmla="*/ 187687927 w 39"/>
                <a:gd name="T9" fmla="*/ 791210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5" name="Freeform 168">
              <a:extLst>
                <a:ext uri="{FF2B5EF4-FFF2-40B4-BE49-F238E27FC236}">
                  <a16:creationId xmlns:a16="http://schemas.microsoft.com/office/drawing/2014/main" id="{FBA3B388-DE6E-A71B-82FB-34C49851C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93" y="4180938"/>
              <a:ext cx="72393" cy="90729"/>
            </a:xfrm>
            <a:custGeom>
              <a:avLst/>
              <a:gdLst>
                <a:gd name="T0" fmla="*/ 158810498 w 33"/>
                <a:gd name="T1" fmla="*/ 66461661 h 51"/>
                <a:gd name="T2" fmla="*/ 158810498 w 33"/>
                <a:gd name="T3" fmla="*/ 161406891 h 51"/>
                <a:gd name="T4" fmla="*/ 0 w 33"/>
                <a:gd name="T5" fmla="*/ 91780389 h 51"/>
                <a:gd name="T6" fmla="*/ 0 w 33"/>
                <a:gd name="T7" fmla="*/ 0 h 51"/>
                <a:gd name="T8" fmla="*/ 158810498 w 33"/>
                <a:gd name="T9" fmla="*/ 6646166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6" name="Freeform 169">
              <a:extLst>
                <a:ext uri="{FF2B5EF4-FFF2-40B4-BE49-F238E27FC236}">
                  <a16:creationId xmlns:a16="http://schemas.microsoft.com/office/drawing/2014/main" id="{E95E0D4E-0B2E-C7CC-439E-5226E37F4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18" y="4138242"/>
              <a:ext cx="74587" cy="88950"/>
            </a:xfrm>
            <a:custGeom>
              <a:avLst/>
              <a:gdLst>
                <a:gd name="T0" fmla="*/ 163624134 w 34"/>
                <a:gd name="T1" fmla="*/ 69626502 h 50"/>
                <a:gd name="T2" fmla="*/ 163624134 w 34"/>
                <a:gd name="T3" fmla="*/ 158242050 h 50"/>
                <a:gd name="T4" fmla="*/ 0 w 34"/>
                <a:gd name="T5" fmla="*/ 85450707 h 50"/>
                <a:gd name="T6" fmla="*/ 0 w 34"/>
                <a:gd name="T7" fmla="*/ 0 h 50"/>
                <a:gd name="T8" fmla="*/ 163624134 w 34"/>
                <a:gd name="T9" fmla="*/ 6962650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7" name="Freeform 170">
              <a:extLst>
                <a:ext uri="{FF2B5EF4-FFF2-40B4-BE49-F238E27FC236}">
                  <a16:creationId xmlns:a16="http://schemas.microsoft.com/office/drawing/2014/main" id="{8A574F54-31CB-2E11-F868-1173D0ED0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212960"/>
              <a:ext cx="65812" cy="87171"/>
            </a:xfrm>
            <a:custGeom>
              <a:avLst/>
              <a:gdLst>
                <a:gd name="T0" fmla="*/ 144373978 w 30"/>
                <a:gd name="T1" fmla="*/ 75956184 h 49"/>
                <a:gd name="T2" fmla="*/ 144373978 w 30"/>
                <a:gd name="T3" fmla="*/ 155077209 h 49"/>
                <a:gd name="T4" fmla="*/ 0 w 30"/>
                <a:gd name="T5" fmla="*/ 85450707 h 49"/>
                <a:gd name="T6" fmla="*/ 0 w 30"/>
                <a:gd name="T7" fmla="*/ 0 h 49"/>
                <a:gd name="T8" fmla="*/ 144373978 w 30"/>
                <a:gd name="T9" fmla="*/ 7595618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8" name="Freeform 171">
              <a:extLst>
                <a:ext uri="{FF2B5EF4-FFF2-40B4-BE49-F238E27FC236}">
                  <a16:creationId xmlns:a16="http://schemas.microsoft.com/office/drawing/2014/main" id="{CDA8C196-AD1B-E707-44AA-9CE83CC2D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93" y="4301911"/>
              <a:ext cx="72393" cy="96066"/>
            </a:xfrm>
            <a:custGeom>
              <a:avLst/>
              <a:gdLst>
                <a:gd name="T0" fmla="*/ 158810498 w 33"/>
                <a:gd name="T1" fmla="*/ 75956184 h 54"/>
                <a:gd name="T2" fmla="*/ 158810498 w 33"/>
                <a:gd name="T3" fmla="*/ 170901414 h 54"/>
                <a:gd name="T4" fmla="*/ 0 w 33"/>
                <a:gd name="T5" fmla="*/ 94945230 h 54"/>
                <a:gd name="T6" fmla="*/ 0 w 33"/>
                <a:gd name="T7" fmla="*/ 0 h 54"/>
                <a:gd name="T8" fmla="*/ 158810498 w 33"/>
                <a:gd name="T9" fmla="*/ 7595618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79" name="Freeform 172">
              <a:extLst>
                <a:ext uri="{FF2B5EF4-FFF2-40B4-BE49-F238E27FC236}">
                  <a16:creationId xmlns:a16="http://schemas.microsoft.com/office/drawing/2014/main" id="{C12416D1-2E72-8ED1-BDFB-49E1D9EE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18" y="4255656"/>
              <a:ext cx="74587" cy="94287"/>
            </a:xfrm>
            <a:custGeom>
              <a:avLst/>
              <a:gdLst>
                <a:gd name="T0" fmla="*/ 163624134 w 34"/>
                <a:gd name="T1" fmla="*/ 79121025 h 53"/>
                <a:gd name="T2" fmla="*/ 163624134 w 34"/>
                <a:gd name="T3" fmla="*/ 167736573 h 53"/>
                <a:gd name="T4" fmla="*/ 0 w 34"/>
                <a:gd name="T5" fmla="*/ 88615548 h 53"/>
                <a:gd name="T6" fmla="*/ 0 w 34"/>
                <a:gd name="T7" fmla="*/ 0 h 53"/>
                <a:gd name="T8" fmla="*/ 163624134 w 34"/>
                <a:gd name="T9" fmla="*/ 791210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0" name="Freeform 173">
              <a:extLst>
                <a:ext uri="{FF2B5EF4-FFF2-40B4-BE49-F238E27FC236}">
                  <a16:creationId xmlns:a16="http://schemas.microsoft.com/office/drawing/2014/main" id="{21EFDCEE-A296-A054-03EE-F1352F03A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328596"/>
              <a:ext cx="63618" cy="88950"/>
            </a:xfrm>
            <a:custGeom>
              <a:avLst/>
              <a:gdLst>
                <a:gd name="T0" fmla="*/ 139560342 w 29"/>
                <a:gd name="T1" fmla="*/ 72791343 h 50"/>
                <a:gd name="T2" fmla="*/ 139560342 w 29"/>
                <a:gd name="T3" fmla="*/ 158242050 h 50"/>
                <a:gd name="T4" fmla="*/ 0 w 29"/>
                <a:gd name="T5" fmla="*/ 82285866 h 50"/>
                <a:gd name="T6" fmla="*/ 0 w 29"/>
                <a:gd name="T7" fmla="*/ 0 h 50"/>
                <a:gd name="T8" fmla="*/ 139560342 w 29"/>
                <a:gd name="T9" fmla="*/ 7279134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1" name="Freeform 174">
              <a:extLst>
                <a:ext uri="{FF2B5EF4-FFF2-40B4-BE49-F238E27FC236}">
                  <a16:creationId xmlns:a16="http://schemas.microsoft.com/office/drawing/2014/main" id="{8CE1F8F5-F87B-2099-956E-3B163E3EE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286" y="4470916"/>
              <a:ext cx="87749" cy="112077"/>
            </a:xfrm>
            <a:custGeom>
              <a:avLst/>
              <a:gdLst>
                <a:gd name="T0" fmla="*/ 192497175 w 40"/>
                <a:gd name="T1" fmla="*/ 104439753 h 63"/>
                <a:gd name="T2" fmla="*/ 192497175 w 40"/>
                <a:gd name="T3" fmla="*/ 199384983 h 63"/>
                <a:gd name="T4" fmla="*/ 0 w 40"/>
                <a:gd name="T5" fmla="*/ 101274912 h 63"/>
                <a:gd name="T6" fmla="*/ 0 w 40"/>
                <a:gd name="T7" fmla="*/ 0 h 63"/>
                <a:gd name="T8" fmla="*/ 192497175 w 40"/>
                <a:gd name="T9" fmla="*/ 10443975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2" name="Freeform 175">
              <a:extLst>
                <a:ext uri="{FF2B5EF4-FFF2-40B4-BE49-F238E27FC236}">
                  <a16:creationId xmlns:a16="http://schemas.microsoft.com/office/drawing/2014/main" id="{53DD6D09-2D40-E0C3-3EDC-2698D2FB9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699" y="4422883"/>
              <a:ext cx="70199" cy="103182"/>
            </a:xfrm>
            <a:custGeom>
              <a:avLst/>
              <a:gdLst>
                <a:gd name="T0" fmla="*/ 153996863 w 32"/>
                <a:gd name="T1" fmla="*/ 82285866 h 58"/>
                <a:gd name="T2" fmla="*/ 153996863 w 32"/>
                <a:gd name="T3" fmla="*/ 183560778 h 58"/>
                <a:gd name="T4" fmla="*/ 0 w 32"/>
                <a:gd name="T5" fmla="*/ 91780389 h 58"/>
                <a:gd name="T6" fmla="*/ 0 w 32"/>
                <a:gd name="T7" fmla="*/ 0 h 58"/>
                <a:gd name="T8" fmla="*/ 153996863 w 32"/>
                <a:gd name="T9" fmla="*/ 822858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3" name="Freeform 176">
              <a:extLst>
                <a:ext uri="{FF2B5EF4-FFF2-40B4-BE49-F238E27FC236}">
                  <a16:creationId xmlns:a16="http://schemas.microsoft.com/office/drawing/2014/main" id="{3D1C944E-FD69-B930-C844-E4647DFFB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724" y="4371292"/>
              <a:ext cx="74587" cy="99624"/>
            </a:xfrm>
            <a:custGeom>
              <a:avLst/>
              <a:gdLst>
                <a:gd name="T0" fmla="*/ 163624134 w 34"/>
                <a:gd name="T1" fmla="*/ 88615548 h 56"/>
                <a:gd name="T2" fmla="*/ 163624134 w 34"/>
                <a:gd name="T3" fmla="*/ 177231096 h 56"/>
                <a:gd name="T4" fmla="*/ 0 w 34"/>
                <a:gd name="T5" fmla="*/ 91780389 h 56"/>
                <a:gd name="T6" fmla="*/ 0 w 34"/>
                <a:gd name="T7" fmla="*/ 0 h 56"/>
                <a:gd name="T8" fmla="*/ 163624134 w 34"/>
                <a:gd name="T9" fmla="*/ 8861554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4" name="Freeform 177">
              <a:extLst>
                <a:ext uri="{FF2B5EF4-FFF2-40B4-BE49-F238E27FC236}">
                  <a16:creationId xmlns:a16="http://schemas.microsoft.com/office/drawing/2014/main" id="{09EF7509-6377-303E-C672-F8BE954F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442452"/>
              <a:ext cx="63618" cy="90729"/>
            </a:xfrm>
            <a:custGeom>
              <a:avLst/>
              <a:gdLst>
                <a:gd name="T0" fmla="*/ 139560342 w 29"/>
                <a:gd name="T1" fmla="*/ 75956184 h 51"/>
                <a:gd name="T2" fmla="*/ 139560342 w 29"/>
                <a:gd name="T3" fmla="*/ 161406891 h 51"/>
                <a:gd name="T4" fmla="*/ 0 w 29"/>
                <a:gd name="T5" fmla="*/ 79121025 h 51"/>
                <a:gd name="T6" fmla="*/ 0 w 29"/>
                <a:gd name="T7" fmla="*/ 0 h 51"/>
                <a:gd name="T8" fmla="*/ 139560342 w 29"/>
                <a:gd name="T9" fmla="*/ 7595618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5" name="Freeform 178">
              <a:extLst>
                <a:ext uri="{FF2B5EF4-FFF2-40B4-BE49-F238E27FC236}">
                  <a16:creationId xmlns:a16="http://schemas.microsoft.com/office/drawing/2014/main" id="{466F53D2-716C-0695-DFA0-B2E7531F3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286" y="4600784"/>
              <a:ext cx="87749" cy="113856"/>
            </a:xfrm>
            <a:custGeom>
              <a:avLst/>
              <a:gdLst>
                <a:gd name="T0" fmla="*/ 192497175 w 40"/>
                <a:gd name="T1" fmla="*/ 110769435 h 64"/>
                <a:gd name="T2" fmla="*/ 192497175 w 40"/>
                <a:gd name="T3" fmla="*/ 202549824 h 64"/>
                <a:gd name="T4" fmla="*/ 0 w 40"/>
                <a:gd name="T5" fmla="*/ 94945230 h 64"/>
                <a:gd name="T6" fmla="*/ 0 w 40"/>
                <a:gd name="T7" fmla="*/ 0 h 64"/>
                <a:gd name="T8" fmla="*/ 192497175 w 40"/>
                <a:gd name="T9" fmla="*/ 1107694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6" name="Freeform 179">
              <a:extLst>
                <a:ext uri="{FF2B5EF4-FFF2-40B4-BE49-F238E27FC236}">
                  <a16:creationId xmlns:a16="http://schemas.microsoft.com/office/drawing/2014/main" id="{68F23780-EACA-6CC7-CF8C-142777645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699" y="4545634"/>
              <a:ext cx="70199" cy="106740"/>
            </a:xfrm>
            <a:custGeom>
              <a:avLst/>
              <a:gdLst>
                <a:gd name="T0" fmla="*/ 153996863 w 32"/>
                <a:gd name="T1" fmla="*/ 91780389 h 60"/>
                <a:gd name="T2" fmla="*/ 153996863 w 32"/>
                <a:gd name="T3" fmla="*/ 189890460 h 60"/>
                <a:gd name="T4" fmla="*/ 0 w 32"/>
                <a:gd name="T5" fmla="*/ 91780389 h 60"/>
                <a:gd name="T6" fmla="*/ 0 w 32"/>
                <a:gd name="T7" fmla="*/ 0 h 60"/>
                <a:gd name="T8" fmla="*/ 153996863 w 32"/>
                <a:gd name="T9" fmla="*/ 9178038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7" name="Freeform 180">
              <a:extLst>
                <a:ext uri="{FF2B5EF4-FFF2-40B4-BE49-F238E27FC236}">
                  <a16:creationId xmlns:a16="http://schemas.microsoft.com/office/drawing/2014/main" id="{09F4BA9A-BDEB-6D3B-B6A7-71500B18A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724" y="4486927"/>
              <a:ext cx="74587" cy="106740"/>
            </a:xfrm>
            <a:custGeom>
              <a:avLst/>
              <a:gdLst>
                <a:gd name="T0" fmla="*/ 163624134 w 34"/>
                <a:gd name="T1" fmla="*/ 101274912 h 60"/>
                <a:gd name="T2" fmla="*/ 163624134 w 34"/>
                <a:gd name="T3" fmla="*/ 189890460 h 60"/>
                <a:gd name="T4" fmla="*/ 0 w 34"/>
                <a:gd name="T5" fmla="*/ 94945230 h 60"/>
                <a:gd name="T6" fmla="*/ 0 w 34"/>
                <a:gd name="T7" fmla="*/ 0 h 60"/>
                <a:gd name="T8" fmla="*/ 163624134 w 34"/>
                <a:gd name="T9" fmla="*/ 10127491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8" name="Freeform 181">
              <a:extLst>
                <a:ext uri="{FF2B5EF4-FFF2-40B4-BE49-F238E27FC236}">
                  <a16:creationId xmlns:a16="http://schemas.microsoft.com/office/drawing/2014/main" id="{D1D7C1B5-5A43-3CE7-2136-19B4B7BB9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19" y="4554529"/>
              <a:ext cx="63618" cy="99624"/>
            </a:xfrm>
            <a:custGeom>
              <a:avLst/>
              <a:gdLst>
                <a:gd name="T0" fmla="*/ 139560342 w 29"/>
                <a:gd name="T1" fmla="*/ 91780389 h 56"/>
                <a:gd name="T2" fmla="*/ 139560342 w 29"/>
                <a:gd name="T3" fmla="*/ 177231096 h 56"/>
                <a:gd name="T4" fmla="*/ 0 w 29"/>
                <a:gd name="T5" fmla="*/ 88615548 h 56"/>
                <a:gd name="T6" fmla="*/ 0 w 29"/>
                <a:gd name="T7" fmla="*/ 0 h 56"/>
                <a:gd name="T8" fmla="*/ 139560342 w 29"/>
                <a:gd name="T9" fmla="*/ 9178038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89" name="Freeform 182">
              <a:extLst>
                <a:ext uri="{FF2B5EF4-FFF2-40B4-BE49-F238E27FC236}">
                  <a16:creationId xmlns:a16="http://schemas.microsoft.com/office/drawing/2014/main" id="{A290EB6B-0F48-5BDC-B97D-75924D8BB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286" y="4727093"/>
              <a:ext cx="87749" cy="124530"/>
            </a:xfrm>
            <a:custGeom>
              <a:avLst/>
              <a:gdLst>
                <a:gd name="T0" fmla="*/ 192497175 w 40"/>
                <a:gd name="T1" fmla="*/ 120263958 h 70"/>
                <a:gd name="T2" fmla="*/ 192497175 w 40"/>
                <a:gd name="T3" fmla="*/ 221538870 h 70"/>
                <a:gd name="T4" fmla="*/ 0 w 40"/>
                <a:gd name="T5" fmla="*/ 98110071 h 70"/>
                <a:gd name="T6" fmla="*/ 0 w 40"/>
                <a:gd name="T7" fmla="*/ 0 h 70"/>
                <a:gd name="T8" fmla="*/ 192497175 w 40"/>
                <a:gd name="T9" fmla="*/ 12026395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0" name="Freeform 183">
              <a:extLst>
                <a:ext uri="{FF2B5EF4-FFF2-40B4-BE49-F238E27FC236}">
                  <a16:creationId xmlns:a16="http://schemas.microsoft.com/office/drawing/2014/main" id="{C60BA1AF-B786-E87E-EB23-4FBD6C89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699" y="4670165"/>
              <a:ext cx="70199" cy="110298"/>
            </a:xfrm>
            <a:custGeom>
              <a:avLst/>
              <a:gdLst>
                <a:gd name="T0" fmla="*/ 153996863 w 32"/>
                <a:gd name="T1" fmla="*/ 98110071 h 62"/>
                <a:gd name="T2" fmla="*/ 153996863 w 32"/>
                <a:gd name="T3" fmla="*/ 196220142 h 62"/>
                <a:gd name="T4" fmla="*/ 0 w 32"/>
                <a:gd name="T5" fmla="*/ 94945230 h 62"/>
                <a:gd name="T6" fmla="*/ 0 w 32"/>
                <a:gd name="T7" fmla="*/ 0 h 62"/>
                <a:gd name="T8" fmla="*/ 153996863 w 32"/>
                <a:gd name="T9" fmla="*/ 9811007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1" name="Freeform 184">
              <a:extLst>
                <a:ext uri="{FF2B5EF4-FFF2-40B4-BE49-F238E27FC236}">
                  <a16:creationId xmlns:a16="http://schemas.microsoft.com/office/drawing/2014/main" id="{6F86F974-FE01-059B-812E-5E91658DA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724" y="4607900"/>
              <a:ext cx="74587" cy="110298"/>
            </a:xfrm>
            <a:custGeom>
              <a:avLst/>
              <a:gdLst>
                <a:gd name="T0" fmla="*/ 163624134 w 34"/>
                <a:gd name="T1" fmla="*/ 107604594 h 62"/>
                <a:gd name="T2" fmla="*/ 163624134 w 34"/>
                <a:gd name="T3" fmla="*/ 196220142 h 62"/>
                <a:gd name="T4" fmla="*/ 0 w 34"/>
                <a:gd name="T5" fmla="*/ 88615548 h 62"/>
                <a:gd name="T6" fmla="*/ 0 w 34"/>
                <a:gd name="T7" fmla="*/ 0 h 62"/>
                <a:gd name="T8" fmla="*/ 163624134 w 34"/>
                <a:gd name="T9" fmla="*/ 10760459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2" name="Freeform 185">
              <a:extLst>
                <a:ext uri="{FF2B5EF4-FFF2-40B4-BE49-F238E27FC236}">
                  <a16:creationId xmlns:a16="http://schemas.microsoft.com/office/drawing/2014/main" id="{A740C51E-4FD4-00CD-75A2-8664B1327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80" y="4090209"/>
              <a:ext cx="83362" cy="96066"/>
            </a:xfrm>
            <a:custGeom>
              <a:avLst/>
              <a:gdLst>
                <a:gd name="T0" fmla="*/ 182874291 w 38"/>
                <a:gd name="T1" fmla="*/ 72791343 h 54"/>
                <a:gd name="T2" fmla="*/ 182874291 w 38"/>
                <a:gd name="T3" fmla="*/ 170901414 h 54"/>
                <a:gd name="T4" fmla="*/ 0 w 38"/>
                <a:gd name="T5" fmla="*/ 98110071 h 54"/>
                <a:gd name="T6" fmla="*/ 0 w 38"/>
                <a:gd name="T7" fmla="*/ 0 h 54"/>
                <a:gd name="T8" fmla="*/ 182874291 w 38"/>
                <a:gd name="T9" fmla="*/ 7279134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3" name="Freeform 186">
              <a:extLst>
                <a:ext uri="{FF2B5EF4-FFF2-40B4-BE49-F238E27FC236}">
                  <a16:creationId xmlns:a16="http://schemas.microsoft.com/office/drawing/2014/main" id="{6BE51455-7D10-B845-4842-6C17AA26A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710" y="4184496"/>
              <a:ext cx="26325" cy="67602"/>
            </a:xfrm>
            <a:custGeom>
              <a:avLst/>
              <a:gdLst>
                <a:gd name="T0" fmla="*/ 57750469 w 12"/>
                <a:gd name="T1" fmla="*/ 25318728 h 38"/>
                <a:gd name="T2" fmla="*/ 57750469 w 12"/>
                <a:gd name="T3" fmla="*/ 120263958 h 38"/>
                <a:gd name="T4" fmla="*/ 0 w 12"/>
                <a:gd name="T5" fmla="*/ 94945230 h 38"/>
                <a:gd name="T6" fmla="*/ 0 w 12"/>
                <a:gd name="T7" fmla="*/ 0 h 38"/>
                <a:gd name="T8" fmla="*/ 57750469 w 12"/>
                <a:gd name="T9" fmla="*/ 2531872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4" name="Freeform 187">
              <a:extLst>
                <a:ext uri="{FF2B5EF4-FFF2-40B4-BE49-F238E27FC236}">
                  <a16:creationId xmlns:a16="http://schemas.microsoft.com/office/drawing/2014/main" id="{4BA29082-CE9A-1A0A-6E4A-1F169869A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80" y="4346386"/>
              <a:ext cx="83362" cy="103182"/>
            </a:xfrm>
            <a:custGeom>
              <a:avLst/>
              <a:gdLst>
                <a:gd name="T0" fmla="*/ 182874291 w 38"/>
                <a:gd name="T1" fmla="*/ 85450707 h 58"/>
                <a:gd name="T2" fmla="*/ 182874291 w 38"/>
                <a:gd name="T3" fmla="*/ 183560778 h 58"/>
                <a:gd name="T4" fmla="*/ 0 w 38"/>
                <a:gd name="T5" fmla="*/ 94945230 h 58"/>
                <a:gd name="T6" fmla="*/ 0 w 38"/>
                <a:gd name="T7" fmla="*/ 0 h 58"/>
                <a:gd name="T8" fmla="*/ 182874291 w 38"/>
                <a:gd name="T9" fmla="*/ 8545070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5" name="Rectangle 188">
              <a:extLst>
                <a:ext uri="{FF2B5EF4-FFF2-40B4-BE49-F238E27FC236}">
                  <a16:creationId xmlns:a16="http://schemas.microsoft.com/office/drawing/2014/main" id="{ED16B2B4-55BE-3146-768A-904C4EF99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841" y="4663049"/>
              <a:ext cx="39487" cy="5692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6" name="Freeform 189">
              <a:extLst>
                <a:ext uri="{FF2B5EF4-FFF2-40B4-BE49-F238E27FC236}">
                  <a16:creationId xmlns:a16="http://schemas.microsoft.com/office/drawing/2014/main" id="{4CE66043-BCF7-E637-C6AE-882389493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875" y="3832253"/>
              <a:ext cx="609858" cy="140541"/>
            </a:xfrm>
            <a:custGeom>
              <a:avLst/>
              <a:gdLst>
                <a:gd name="T0" fmla="*/ 0 w 278"/>
                <a:gd name="T1" fmla="*/ 0 h 79"/>
                <a:gd name="T2" fmla="*/ 572682987 w 278"/>
                <a:gd name="T3" fmla="*/ 18989046 h 79"/>
                <a:gd name="T4" fmla="*/ 1337866116 w 278"/>
                <a:gd name="T5" fmla="*/ 237363075 h 79"/>
                <a:gd name="T6" fmla="*/ 808494016 w 278"/>
                <a:gd name="T7" fmla="*/ 25002243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7" name="Freeform 190">
              <a:extLst>
                <a:ext uri="{FF2B5EF4-FFF2-40B4-BE49-F238E27FC236}">
                  <a16:creationId xmlns:a16="http://schemas.microsoft.com/office/drawing/2014/main" id="{0FD2DA2C-B77A-BBD3-9EF1-7D8666D4C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616" y="3962121"/>
              <a:ext cx="236923" cy="104961"/>
            </a:xfrm>
            <a:custGeom>
              <a:avLst/>
              <a:gdLst>
                <a:gd name="T0" fmla="*/ 4813047 w 108"/>
                <a:gd name="T1" fmla="*/ 3164841 h 59"/>
                <a:gd name="T2" fmla="*/ 519745444 w 108"/>
                <a:gd name="T3" fmla="*/ 0 h 59"/>
                <a:gd name="T4" fmla="*/ 519745444 w 108"/>
                <a:gd name="T5" fmla="*/ 186725619 h 59"/>
                <a:gd name="T6" fmla="*/ 0 w 108"/>
                <a:gd name="T7" fmla="*/ 186725619 h 59"/>
                <a:gd name="T8" fmla="*/ 4813047 w 108"/>
                <a:gd name="T9" fmla="*/ 316484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8" name="Freeform 191">
              <a:extLst>
                <a:ext uri="{FF2B5EF4-FFF2-40B4-BE49-F238E27FC236}">
                  <a16:creationId xmlns:a16="http://schemas.microsoft.com/office/drawing/2014/main" id="{8F61AB5D-BDD2-997B-CAC6-D6DDE4187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069" y="3832253"/>
              <a:ext cx="377322" cy="233050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142418456 h 131"/>
                <a:gd name="T4" fmla="*/ 827743556 w 172"/>
                <a:gd name="T5" fmla="*/ 414597729 h 131"/>
                <a:gd name="T6" fmla="*/ 827743556 w 172"/>
                <a:gd name="T7" fmla="*/ 23103616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99" name="Rectangle 345">
              <a:extLst>
                <a:ext uri="{FF2B5EF4-FFF2-40B4-BE49-F238E27FC236}">
                  <a16:creationId xmlns:a16="http://schemas.microsoft.com/office/drawing/2014/main" id="{CB2FC1A5-0BC3-46D0-3768-151FCF712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175" y="4182717"/>
              <a:ext cx="43281" cy="23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0" name="Rectangle 346">
              <a:extLst>
                <a:ext uri="{FF2B5EF4-FFF2-40B4-BE49-F238E27FC236}">
                  <a16:creationId xmlns:a16="http://schemas.microsoft.com/office/drawing/2014/main" id="{F02C46CF-EFB1-AB72-5C85-F65556C93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73" y="4421104"/>
              <a:ext cx="43281" cy="23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1" name="Rectangle 347">
              <a:extLst>
                <a:ext uri="{FF2B5EF4-FFF2-40B4-BE49-F238E27FC236}">
                  <a16:creationId xmlns:a16="http://schemas.microsoft.com/office/drawing/2014/main" id="{E7197008-8F55-91A8-C99C-39DD8E8A3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457" y="4118673"/>
              <a:ext cx="2002878" cy="604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2" name="Rectangle 348">
              <a:extLst>
                <a:ext uri="{FF2B5EF4-FFF2-40B4-BE49-F238E27FC236}">
                  <a16:creationId xmlns:a16="http://schemas.microsoft.com/office/drawing/2014/main" id="{52B0ED30-BAF7-6EC1-B55C-C2DF696C4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007" y="4182717"/>
              <a:ext cx="43281" cy="23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3" name="Rectangle 349">
              <a:extLst>
                <a:ext uri="{FF2B5EF4-FFF2-40B4-BE49-F238E27FC236}">
                  <a16:creationId xmlns:a16="http://schemas.microsoft.com/office/drawing/2014/main" id="{0F7813DE-DE3A-455E-6152-7F27BE3E4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975" y="4421104"/>
              <a:ext cx="43281" cy="23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4" name="Freeform 350">
              <a:extLst>
                <a:ext uri="{FF2B5EF4-FFF2-40B4-BE49-F238E27FC236}">
                  <a16:creationId xmlns:a16="http://schemas.microsoft.com/office/drawing/2014/main" id="{7417ED19-D9A9-8117-CCAD-1AD76E07B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7582" y="4378408"/>
              <a:ext cx="842394" cy="104961"/>
            </a:xfrm>
            <a:custGeom>
              <a:avLst/>
              <a:gdLst>
                <a:gd name="T0" fmla="*/ 19250019 w 384"/>
                <a:gd name="T1" fmla="*/ 82285866 h 59"/>
                <a:gd name="T2" fmla="*/ 1612177586 w 384"/>
                <a:gd name="T3" fmla="*/ 82285866 h 59"/>
                <a:gd name="T4" fmla="*/ 1621801499 w 384"/>
                <a:gd name="T5" fmla="*/ 82285866 h 59"/>
                <a:gd name="T6" fmla="*/ 1626614552 w 384"/>
                <a:gd name="T7" fmla="*/ 82285866 h 59"/>
                <a:gd name="T8" fmla="*/ 1631427605 w 384"/>
                <a:gd name="T9" fmla="*/ 85450707 h 59"/>
                <a:gd name="T10" fmla="*/ 1631427605 w 384"/>
                <a:gd name="T11" fmla="*/ 94945230 h 59"/>
                <a:gd name="T12" fmla="*/ 1631427605 w 384"/>
                <a:gd name="T13" fmla="*/ 98110071 h 59"/>
                <a:gd name="T14" fmla="*/ 1626614552 w 384"/>
                <a:gd name="T15" fmla="*/ 101274912 h 59"/>
                <a:gd name="T16" fmla="*/ 1621801499 w 384"/>
                <a:gd name="T17" fmla="*/ 104439753 h 59"/>
                <a:gd name="T18" fmla="*/ 1612177586 w 384"/>
                <a:gd name="T19" fmla="*/ 104439753 h 59"/>
                <a:gd name="T20" fmla="*/ 19250019 w 384"/>
                <a:gd name="T21" fmla="*/ 104439753 h 59"/>
                <a:gd name="T22" fmla="*/ 14436966 w 384"/>
                <a:gd name="T23" fmla="*/ 104439753 h 59"/>
                <a:gd name="T24" fmla="*/ 9623913 w 384"/>
                <a:gd name="T25" fmla="*/ 101274912 h 59"/>
                <a:gd name="T26" fmla="*/ 9623913 w 384"/>
                <a:gd name="T27" fmla="*/ 98110071 h 59"/>
                <a:gd name="T28" fmla="*/ 0 w 384"/>
                <a:gd name="T29" fmla="*/ 94945230 h 59"/>
                <a:gd name="T30" fmla="*/ 9623913 w 384"/>
                <a:gd name="T31" fmla="*/ 85450707 h 59"/>
                <a:gd name="T32" fmla="*/ 9623913 w 384"/>
                <a:gd name="T33" fmla="*/ 82285866 h 59"/>
                <a:gd name="T34" fmla="*/ 14436966 w 384"/>
                <a:gd name="T35" fmla="*/ 82285866 h 59"/>
                <a:gd name="T36" fmla="*/ 19250019 w 384"/>
                <a:gd name="T37" fmla="*/ 82285866 h 59"/>
                <a:gd name="T38" fmla="*/ 19250019 w 384"/>
                <a:gd name="T39" fmla="*/ 82285866 h 59"/>
                <a:gd name="T40" fmla="*/ 1568864494 w 384"/>
                <a:gd name="T41" fmla="*/ 0 h 59"/>
                <a:gd name="T42" fmla="*/ 1847988675 w 384"/>
                <a:gd name="T43" fmla="*/ 94945230 h 59"/>
                <a:gd name="T44" fmla="*/ 1568864494 w 384"/>
                <a:gd name="T45" fmla="*/ 186725619 h 59"/>
                <a:gd name="T46" fmla="*/ 1568864494 w 384"/>
                <a:gd name="T47" fmla="*/ 0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4" y="26"/>
                  </a:moveTo>
                  <a:lnTo>
                    <a:pt x="335" y="26"/>
                  </a:lnTo>
                  <a:lnTo>
                    <a:pt x="337" y="26"/>
                  </a:lnTo>
                  <a:lnTo>
                    <a:pt x="338" y="26"/>
                  </a:lnTo>
                  <a:lnTo>
                    <a:pt x="339" y="27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8" y="32"/>
                  </a:lnTo>
                  <a:lnTo>
                    <a:pt x="337" y="33"/>
                  </a:lnTo>
                  <a:lnTo>
                    <a:pt x="335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4" y="26"/>
                  </a:lnTo>
                  <a:close/>
                  <a:moveTo>
                    <a:pt x="326" y="0"/>
                  </a:moveTo>
                  <a:lnTo>
                    <a:pt x="384" y="30"/>
                  </a:lnTo>
                  <a:lnTo>
                    <a:pt x="326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5" name="Freeform 351">
              <a:extLst>
                <a:ext uri="{FF2B5EF4-FFF2-40B4-BE49-F238E27FC236}">
                  <a16:creationId xmlns:a16="http://schemas.microsoft.com/office/drawing/2014/main" id="{B1B18DF3-C2CC-CF01-D571-819FEB6FA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600" y="4378408"/>
              <a:ext cx="842394" cy="104961"/>
            </a:xfrm>
            <a:custGeom>
              <a:avLst/>
              <a:gdLst>
                <a:gd name="T0" fmla="*/ 1833551709 w 384"/>
                <a:gd name="T1" fmla="*/ 104439753 h 59"/>
                <a:gd name="T2" fmla="*/ 235811089 w 384"/>
                <a:gd name="T3" fmla="*/ 104439753 h 59"/>
                <a:gd name="T4" fmla="*/ 230998036 w 384"/>
                <a:gd name="T5" fmla="*/ 104439753 h 59"/>
                <a:gd name="T6" fmla="*/ 226187176 w 384"/>
                <a:gd name="T7" fmla="*/ 101274912 h 59"/>
                <a:gd name="T8" fmla="*/ 221374123 w 384"/>
                <a:gd name="T9" fmla="*/ 98110071 h 59"/>
                <a:gd name="T10" fmla="*/ 221374123 w 384"/>
                <a:gd name="T11" fmla="*/ 94945230 h 59"/>
                <a:gd name="T12" fmla="*/ 221374123 w 384"/>
                <a:gd name="T13" fmla="*/ 88615548 h 59"/>
                <a:gd name="T14" fmla="*/ 226187176 w 384"/>
                <a:gd name="T15" fmla="*/ 85450707 h 59"/>
                <a:gd name="T16" fmla="*/ 230998036 w 384"/>
                <a:gd name="T17" fmla="*/ 82285866 h 59"/>
                <a:gd name="T18" fmla="*/ 235811089 w 384"/>
                <a:gd name="T19" fmla="*/ 82285866 h 59"/>
                <a:gd name="T20" fmla="*/ 1833551709 w 384"/>
                <a:gd name="T21" fmla="*/ 82285866 h 59"/>
                <a:gd name="T22" fmla="*/ 1838364762 w 384"/>
                <a:gd name="T23" fmla="*/ 82285866 h 59"/>
                <a:gd name="T24" fmla="*/ 1843175622 w 384"/>
                <a:gd name="T25" fmla="*/ 82285866 h 59"/>
                <a:gd name="T26" fmla="*/ 1847988675 w 384"/>
                <a:gd name="T27" fmla="*/ 85450707 h 59"/>
                <a:gd name="T28" fmla="*/ 1847988675 w 384"/>
                <a:gd name="T29" fmla="*/ 94945230 h 59"/>
                <a:gd name="T30" fmla="*/ 1847988675 w 384"/>
                <a:gd name="T31" fmla="*/ 98110071 h 59"/>
                <a:gd name="T32" fmla="*/ 1843175622 w 384"/>
                <a:gd name="T33" fmla="*/ 101274912 h 59"/>
                <a:gd name="T34" fmla="*/ 1838364762 w 384"/>
                <a:gd name="T35" fmla="*/ 104439753 h 59"/>
                <a:gd name="T36" fmla="*/ 1833551709 w 384"/>
                <a:gd name="T37" fmla="*/ 104439753 h 59"/>
                <a:gd name="T38" fmla="*/ 1833551709 w 384"/>
                <a:gd name="T39" fmla="*/ 104439753 h 59"/>
                <a:gd name="T40" fmla="*/ 283935040 w 384"/>
                <a:gd name="T41" fmla="*/ 186725619 h 59"/>
                <a:gd name="T42" fmla="*/ 0 w 384"/>
                <a:gd name="T43" fmla="*/ 94945230 h 59"/>
                <a:gd name="T44" fmla="*/ 283935040 w 384"/>
                <a:gd name="T45" fmla="*/ 0 h 59"/>
                <a:gd name="T46" fmla="*/ 283935040 w 384"/>
                <a:gd name="T47" fmla="*/ 186725619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381" y="33"/>
                  </a:moveTo>
                  <a:lnTo>
                    <a:pt x="49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7" y="27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381" y="26"/>
                  </a:lnTo>
                  <a:lnTo>
                    <a:pt x="382" y="26"/>
                  </a:lnTo>
                  <a:lnTo>
                    <a:pt x="383" y="26"/>
                  </a:lnTo>
                  <a:lnTo>
                    <a:pt x="384" y="27"/>
                  </a:lnTo>
                  <a:lnTo>
                    <a:pt x="384" y="30"/>
                  </a:lnTo>
                  <a:lnTo>
                    <a:pt x="384" y="31"/>
                  </a:lnTo>
                  <a:lnTo>
                    <a:pt x="383" y="32"/>
                  </a:lnTo>
                  <a:lnTo>
                    <a:pt x="382" y="33"/>
                  </a:lnTo>
                  <a:lnTo>
                    <a:pt x="381" y="33"/>
                  </a:lnTo>
                  <a:close/>
                  <a:moveTo>
                    <a:pt x="59" y="59"/>
                  </a:moveTo>
                  <a:lnTo>
                    <a:pt x="0" y="30"/>
                  </a:lnTo>
                  <a:lnTo>
                    <a:pt x="59" y="0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6" name="Freeform 352">
              <a:extLst>
                <a:ext uri="{FF2B5EF4-FFF2-40B4-BE49-F238E27FC236}">
                  <a16:creationId xmlns:a16="http://schemas.microsoft.com/office/drawing/2014/main" id="{A01BE23E-E5B1-B678-8AC3-2A4242425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6672" y="4378408"/>
              <a:ext cx="842394" cy="104961"/>
            </a:xfrm>
            <a:custGeom>
              <a:avLst/>
              <a:gdLst>
                <a:gd name="T0" fmla="*/ 19250019 w 384"/>
                <a:gd name="T1" fmla="*/ 82285866 h 59"/>
                <a:gd name="T2" fmla="*/ 1612177586 w 384"/>
                <a:gd name="T3" fmla="*/ 82285866 h 59"/>
                <a:gd name="T4" fmla="*/ 1616990639 w 384"/>
                <a:gd name="T5" fmla="*/ 82285866 h 59"/>
                <a:gd name="T6" fmla="*/ 1621801499 w 384"/>
                <a:gd name="T7" fmla="*/ 85450707 h 59"/>
                <a:gd name="T8" fmla="*/ 1626614552 w 384"/>
                <a:gd name="T9" fmla="*/ 88615548 h 59"/>
                <a:gd name="T10" fmla="*/ 1626614552 w 384"/>
                <a:gd name="T11" fmla="*/ 94945230 h 59"/>
                <a:gd name="T12" fmla="*/ 1626614552 w 384"/>
                <a:gd name="T13" fmla="*/ 98110071 h 59"/>
                <a:gd name="T14" fmla="*/ 1621801499 w 384"/>
                <a:gd name="T15" fmla="*/ 101274912 h 59"/>
                <a:gd name="T16" fmla="*/ 1616990639 w 384"/>
                <a:gd name="T17" fmla="*/ 104439753 h 59"/>
                <a:gd name="T18" fmla="*/ 1612177586 w 384"/>
                <a:gd name="T19" fmla="*/ 104439753 h 59"/>
                <a:gd name="T20" fmla="*/ 19250019 w 384"/>
                <a:gd name="T21" fmla="*/ 104439753 h 59"/>
                <a:gd name="T22" fmla="*/ 9623913 w 384"/>
                <a:gd name="T23" fmla="*/ 104439753 h 59"/>
                <a:gd name="T24" fmla="*/ 4813053 w 384"/>
                <a:gd name="T25" fmla="*/ 101274912 h 59"/>
                <a:gd name="T26" fmla="*/ 0 w 384"/>
                <a:gd name="T27" fmla="*/ 98110071 h 59"/>
                <a:gd name="T28" fmla="*/ 0 w 384"/>
                <a:gd name="T29" fmla="*/ 94945230 h 59"/>
                <a:gd name="T30" fmla="*/ 0 w 384"/>
                <a:gd name="T31" fmla="*/ 85450707 h 59"/>
                <a:gd name="T32" fmla="*/ 4813053 w 384"/>
                <a:gd name="T33" fmla="*/ 82285866 h 59"/>
                <a:gd name="T34" fmla="*/ 9623913 w 384"/>
                <a:gd name="T35" fmla="*/ 82285866 h 59"/>
                <a:gd name="T36" fmla="*/ 19250019 w 384"/>
                <a:gd name="T37" fmla="*/ 82285866 h 59"/>
                <a:gd name="T38" fmla="*/ 19250019 w 384"/>
                <a:gd name="T39" fmla="*/ 82285866 h 59"/>
                <a:gd name="T40" fmla="*/ 1568864494 w 384"/>
                <a:gd name="T41" fmla="*/ 0 h 59"/>
                <a:gd name="T42" fmla="*/ 1847988675 w 384"/>
                <a:gd name="T43" fmla="*/ 94945230 h 59"/>
                <a:gd name="T44" fmla="*/ 1568864494 w 384"/>
                <a:gd name="T45" fmla="*/ 186725619 h 59"/>
                <a:gd name="T46" fmla="*/ 1568864494 w 384"/>
                <a:gd name="T47" fmla="*/ 0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59"/>
                <a:gd name="T74" fmla="*/ 384 w 384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59">
                  <a:moveTo>
                    <a:pt x="4" y="26"/>
                  </a:moveTo>
                  <a:lnTo>
                    <a:pt x="335" y="26"/>
                  </a:lnTo>
                  <a:lnTo>
                    <a:pt x="336" y="26"/>
                  </a:lnTo>
                  <a:lnTo>
                    <a:pt x="337" y="27"/>
                  </a:lnTo>
                  <a:lnTo>
                    <a:pt x="338" y="28"/>
                  </a:lnTo>
                  <a:lnTo>
                    <a:pt x="338" y="30"/>
                  </a:lnTo>
                  <a:lnTo>
                    <a:pt x="338" y="31"/>
                  </a:lnTo>
                  <a:lnTo>
                    <a:pt x="337" y="32"/>
                  </a:lnTo>
                  <a:lnTo>
                    <a:pt x="336" y="33"/>
                  </a:lnTo>
                  <a:lnTo>
                    <a:pt x="335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4" y="26"/>
                  </a:lnTo>
                  <a:close/>
                  <a:moveTo>
                    <a:pt x="326" y="0"/>
                  </a:moveTo>
                  <a:lnTo>
                    <a:pt x="384" y="30"/>
                  </a:lnTo>
                  <a:lnTo>
                    <a:pt x="326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7" name="Freeform 353">
              <a:extLst>
                <a:ext uri="{FF2B5EF4-FFF2-40B4-BE49-F238E27FC236}">
                  <a16:creationId xmlns:a16="http://schemas.microsoft.com/office/drawing/2014/main" id="{B07089FF-00EC-41FA-2479-7F88F7F5F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7639" y="4378408"/>
              <a:ext cx="1149516" cy="104961"/>
            </a:xfrm>
            <a:custGeom>
              <a:avLst/>
              <a:gdLst>
                <a:gd name="T0" fmla="*/ 1197417068 w 671"/>
                <a:gd name="T1" fmla="*/ 104439753 h 59"/>
                <a:gd name="T2" fmla="*/ 88045045 w 671"/>
                <a:gd name="T3" fmla="*/ 104439753 h 59"/>
                <a:gd name="T4" fmla="*/ 85110439 w 671"/>
                <a:gd name="T5" fmla="*/ 104439753 h 59"/>
                <a:gd name="T6" fmla="*/ 85110439 w 671"/>
                <a:gd name="T7" fmla="*/ 101274912 h 59"/>
                <a:gd name="T8" fmla="*/ 79241226 w 671"/>
                <a:gd name="T9" fmla="*/ 98110071 h 59"/>
                <a:gd name="T10" fmla="*/ 79241226 w 671"/>
                <a:gd name="T11" fmla="*/ 94945230 h 59"/>
                <a:gd name="T12" fmla="*/ 79241226 w 671"/>
                <a:gd name="T13" fmla="*/ 88615548 h 59"/>
                <a:gd name="T14" fmla="*/ 85110439 w 671"/>
                <a:gd name="T15" fmla="*/ 85450707 h 59"/>
                <a:gd name="T16" fmla="*/ 85110439 w 671"/>
                <a:gd name="T17" fmla="*/ 82285866 h 59"/>
                <a:gd name="T18" fmla="*/ 88045045 w 671"/>
                <a:gd name="T19" fmla="*/ 82285866 h 59"/>
                <a:gd name="T20" fmla="*/ 1197417068 w 671"/>
                <a:gd name="T21" fmla="*/ 82285866 h 59"/>
                <a:gd name="T22" fmla="*/ 1197417068 w 671"/>
                <a:gd name="T23" fmla="*/ 82285866 h 59"/>
                <a:gd name="T24" fmla="*/ 1197417068 w 671"/>
                <a:gd name="T25" fmla="*/ 82285866 h 59"/>
                <a:gd name="T26" fmla="*/ 1200351675 w 671"/>
                <a:gd name="T27" fmla="*/ 85450707 h 59"/>
                <a:gd name="T28" fmla="*/ 1200351675 w 671"/>
                <a:gd name="T29" fmla="*/ 94945230 h 59"/>
                <a:gd name="T30" fmla="*/ 1200351675 w 671"/>
                <a:gd name="T31" fmla="*/ 98110071 h 59"/>
                <a:gd name="T32" fmla="*/ 1197417068 w 671"/>
                <a:gd name="T33" fmla="*/ 101274912 h 59"/>
                <a:gd name="T34" fmla="*/ 1197417068 w 671"/>
                <a:gd name="T35" fmla="*/ 104439753 h 59"/>
                <a:gd name="T36" fmla="*/ 1197417068 w 671"/>
                <a:gd name="T37" fmla="*/ 104439753 h 59"/>
                <a:gd name="T38" fmla="*/ 1197417068 w 671"/>
                <a:gd name="T39" fmla="*/ 104439753 h 59"/>
                <a:gd name="T40" fmla="*/ 102719790 w 671"/>
                <a:gd name="T41" fmla="*/ 186725619 h 59"/>
                <a:gd name="T42" fmla="*/ 0 w 671"/>
                <a:gd name="T43" fmla="*/ 94945230 h 59"/>
                <a:gd name="T44" fmla="*/ 102719790 w 671"/>
                <a:gd name="T45" fmla="*/ 0 h 59"/>
                <a:gd name="T46" fmla="*/ 102719790 w 671"/>
                <a:gd name="T47" fmla="*/ 186725619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1"/>
                <a:gd name="T73" fmla="*/ 0 h 59"/>
                <a:gd name="T74" fmla="*/ 671 w 671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1" h="59">
                  <a:moveTo>
                    <a:pt x="668" y="33"/>
                  </a:moveTo>
                  <a:lnTo>
                    <a:pt x="49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7" y="27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668" y="26"/>
                  </a:lnTo>
                  <a:lnTo>
                    <a:pt x="669" y="26"/>
                  </a:lnTo>
                  <a:lnTo>
                    <a:pt x="670" y="26"/>
                  </a:lnTo>
                  <a:lnTo>
                    <a:pt x="671" y="27"/>
                  </a:lnTo>
                  <a:lnTo>
                    <a:pt x="671" y="30"/>
                  </a:lnTo>
                  <a:lnTo>
                    <a:pt x="671" y="31"/>
                  </a:lnTo>
                  <a:lnTo>
                    <a:pt x="670" y="32"/>
                  </a:lnTo>
                  <a:lnTo>
                    <a:pt x="669" y="33"/>
                  </a:lnTo>
                  <a:lnTo>
                    <a:pt x="668" y="33"/>
                  </a:lnTo>
                  <a:close/>
                  <a:moveTo>
                    <a:pt x="58" y="59"/>
                  </a:moveTo>
                  <a:lnTo>
                    <a:pt x="0" y="30"/>
                  </a:lnTo>
                  <a:lnTo>
                    <a:pt x="58" y="0"/>
                  </a:lnTo>
                  <a:lnTo>
                    <a:pt x="58" y="5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08" name="Text Box 354">
              <a:extLst>
                <a:ext uri="{FF2B5EF4-FFF2-40B4-BE49-F238E27FC236}">
                  <a16:creationId xmlns:a16="http://schemas.microsoft.com/office/drawing/2014/main" id="{B72FDF2A-0021-96DC-D826-E908A695A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837" y="4097325"/>
              <a:ext cx="1549943" cy="68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administered</a:t>
              </a:r>
            </a:p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</a:t>
              </a:r>
            </a:p>
          </p:txBody>
        </p:sp>
        <p:sp>
          <p:nvSpPr>
            <p:cNvPr id="28809" name="Text Box 355">
              <a:extLst>
                <a:ext uri="{FF2B5EF4-FFF2-40B4-BE49-F238E27FC236}">
                  <a16:creationId xmlns:a16="http://schemas.microsoft.com/office/drawing/2014/main" id="{06130868-9535-043F-49FA-E9120C8FF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2180" y="4058187"/>
              <a:ext cx="1007728" cy="68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public</a:t>
              </a:r>
            </a:p>
            <a:p>
              <a:r>
                <a: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Internet</a:t>
              </a:r>
            </a:p>
          </p:txBody>
        </p:sp>
        <p:sp>
          <p:nvSpPr>
            <p:cNvPr id="28810" name="Text Box 356">
              <a:extLst>
                <a:ext uri="{FF2B5EF4-FFF2-40B4-BE49-F238E27FC236}">
                  <a16:creationId xmlns:a16="http://schemas.microsoft.com/office/drawing/2014/main" id="{97B1D7CE-2DCF-0939-6DAB-FE6C377DA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9207" y="4962499"/>
              <a:ext cx="945211" cy="377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firewall</a:t>
              </a:r>
            </a:p>
          </p:txBody>
        </p:sp>
      </p:grpSp>
      <p:grpSp>
        <p:nvGrpSpPr>
          <p:cNvPr id="4" name="Group 219">
            <a:extLst>
              <a:ext uri="{FF2B5EF4-FFF2-40B4-BE49-F238E27FC236}">
                <a16:creationId xmlns:a16="http://schemas.microsoft.com/office/drawing/2014/main" id="{3AC68F26-6039-73A0-1209-BF794EB6228A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1930401"/>
            <a:ext cx="5842000" cy="1866900"/>
            <a:chOff x="4311058" y="679734"/>
            <a:chExt cx="2989856" cy="1634841"/>
          </a:xfrm>
        </p:grpSpPr>
        <p:sp>
          <p:nvSpPr>
            <p:cNvPr id="28681" name="Oval 2">
              <a:extLst>
                <a:ext uri="{FF2B5EF4-FFF2-40B4-BE49-F238E27FC236}">
                  <a16:creationId xmlns:a16="http://schemas.microsoft.com/office/drawing/2014/main" id="{0ED73287-CE13-A601-7934-13253A43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528" y="1503363"/>
              <a:ext cx="1092722" cy="4079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2" name="Oval 3">
              <a:extLst>
                <a:ext uri="{FF2B5EF4-FFF2-40B4-BE49-F238E27FC236}">
                  <a16:creationId xmlns:a16="http://schemas.microsoft.com/office/drawing/2014/main" id="{CAF1B65F-2AC8-C669-CA6A-1521B26A1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5" y="679734"/>
              <a:ext cx="2897189" cy="11436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3" name="Text Box 216">
              <a:extLst>
                <a:ext uri="{FF2B5EF4-FFF2-40B4-BE49-F238E27FC236}">
                  <a16:creationId xmlns:a16="http://schemas.microsoft.com/office/drawing/2014/main" id="{9900FE87-1ADC-5908-9A17-D0982C4C7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7145" y="857676"/>
              <a:ext cx="2671763" cy="727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Should arriving packet be allowed in? Departing packet let out?</a:t>
              </a:r>
            </a:p>
          </p:txBody>
        </p:sp>
        <p:sp>
          <p:nvSpPr>
            <p:cNvPr id="28684" name="Oval 217">
              <a:extLst>
                <a:ext uri="{FF2B5EF4-FFF2-40B4-BE49-F238E27FC236}">
                  <a16:creationId xmlns:a16="http://schemas.microsoft.com/office/drawing/2014/main" id="{C374F0C5-CBB8-4AE5-AD0A-3601A7E91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058" y="1908175"/>
              <a:ext cx="621304" cy="196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85" name="Oval 218">
              <a:extLst>
                <a:ext uri="{FF2B5EF4-FFF2-40B4-BE49-F238E27FC236}">
                  <a16:creationId xmlns:a16="http://schemas.microsoft.com/office/drawing/2014/main" id="{F54E5ED5-67B5-B2E9-D96A-B15F74FE2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058" y="2160588"/>
              <a:ext cx="267136" cy="1539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0">
            <a:extLst>
              <a:ext uri="{FF2B5EF4-FFF2-40B4-BE49-F238E27FC236}">
                <a16:creationId xmlns:a16="http://schemas.microsoft.com/office/drawing/2014/main" id="{EEA3199A-35BA-CAA3-5FA2-FFB84022FE3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83" y="2470975"/>
            <a:ext cx="528523" cy="65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09E61DEF-83F7-439D-F5D0-65105029DBC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55" y="3014666"/>
            <a:ext cx="970645" cy="8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BFEF9A5A-6053-A67E-F4D6-B3418DC75EC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83" y="1747478"/>
            <a:ext cx="970645" cy="8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8547DA2F-CD72-B62C-F43F-8767310CD18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20" y="3172412"/>
            <a:ext cx="528523" cy="65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708524CE-39D0-C085-E407-7103C300C30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65" y="1708834"/>
            <a:ext cx="528523" cy="65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4">
            <a:extLst>
              <a:ext uri="{FF2B5EF4-FFF2-40B4-BE49-F238E27FC236}">
                <a16:creationId xmlns:a16="http://schemas.microsoft.com/office/drawing/2014/main" id="{B9D378CD-6CEF-DE08-D0C3-47703933077F}"/>
              </a:ext>
            </a:extLst>
          </p:cNvPr>
          <p:cNvGrpSpPr>
            <a:grpSpLocks/>
          </p:cNvGrpSpPr>
          <p:nvPr/>
        </p:nvGrpSpPr>
        <p:grpSpPr bwMode="auto">
          <a:xfrm>
            <a:off x="5031450" y="2536854"/>
            <a:ext cx="970644" cy="410633"/>
            <a:chOff x="3600" y="219"/>
            <a:chExt cx="360" cy="1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Oval 45">
              <a:extLst>
                <a:ext uri="{FF2B5EF4-FFF2-40B4-BE49-F238E27FC236}">
                  <a16:creationId xmlns:a16="http://schemas.microsoft.com/office/drawing/2014/main" id="{5BD2F9CB-5F94-F274-A9C5-AAED4D1F2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Line 46">
              <a:extLst>
                <a:ext uri="{FF2B5EF4-FFF2-40B4-BE49-F238E27FC236}">
                  <a16:creationId xmlns:a16="http://schemas.microsoft.com/office/drawing/2014/main" id="{90CC22D0-507A-0BD5-B79D-535F67961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47">
              <a:extLst>
                <a:ext uri="{FF2B5EF4-FFF2-40B4-BE49-F238E27FC236}">
                  <a16:creationId xmlns:a16="http://schemas.microsoft.com/office/drawing/2014/main" id="{DE1CE366-D016-BBDC-E4FA-B21CBD7BE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48">
              <a:extLst>
                <a:ext uri="{FF2B5EF4-FFF2-40B4-BE49-F238E27FC236}">
                  <a16:creationId xmlns:a16="http://schemas.microsoft.com/office/drawing/2014/main" id="{4AE6536E-8D71-4E83-0428-A9E947A5C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49">
              <a:extLst>
                <a:ext uri="{FF2B5EF4-FFF2-40B4-BE49-F238E27FC236}">
                  <a16:creationId xmlns:a16="http://schemas.microsoft.com/office/drawing/2014/main" id="{49F852CE-7BFE-5726-1C63-88B337273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0468F2F2-ADB4-6374-0F73-17429D3D4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  <a:grpFill/>
          </p:grpSpPr>
          <p:sp>
            <p:nvSpPr>
              <p:cNvPr id="20" name="Line 51">
                <a:extLst>
                  <a:ext uri="{FF2B5EF4-FFF2-40B4-BE49-F238E27FC236}">
                    <a16:creationId xmlns:a16="http://schemas.microsoft.com/office/drawing/2014/main" id="{3A96DCC0-7564-254A-EB05-22906D236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Line 52">
                <a:extLst>
                  <a:ext uri="{FF2B5EF4-FFF2-40B4-BE49-F238E27FC236}">
                    <a16:creationId xmlns:a16="http://schemas.microsoft.com/office/drawing/2014/main" id="{F44D7586-9902-A68C-794B-8A9CFE4A8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Line 53">
                <a:extLst>
                  <a:ext uri="{FF2B5EF4-FFF2-40B4-BE49-F238E27FC236}">
                    <a16:creationId xmlns:a16="http://schemas.microsoft.com/office/drawing/2014/main" id="{8A16CA37-D697-584B-0C4A-62C778787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up 54">
              <a:extLst>
                <a:ext uri="{FF2B5EF4-FFF2-40B4-BE49-F238E27FC236}">
                  <a16:creationId xmlns:a16="http://schemas.microsoft.com/office/drawing/2014/main" id="{42B13838-EAFC-EDD9-C7F4-BB81F6588A2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  <a:grpFill/>
          </p:grpSpPr>
          <p:sp>
            <p:nvSpPr>
              <p:cNvPr id="17" name="Line 55">
                <a:extLst>
                  <a:ext uri="{FF2B5EF4-FFF2-40B4-BE49-F238E27FC236}">
                    <a16:creationId xmlns:a16="http://schemas.microsoft.com/office/drawing/2014/main" id="{D6E42859-7810-FA4B-ED26-FCB766DBC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Line 56">
                <a:extLst>
                  <a:ext uri="{FF2B5EF4-FFF2-40B4-BE49-F238E27FC236}">
                    <a16:creationId xmlns:a16="http://schemas.microsoft.com/office/drawing/2014/main" id="{16E1A10F-50F6-4F14-C185-E36FE0A55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Line 57">
                <a:extLst>
                  <a:ext uri="{FF2B5EF4-FFF2-40B4-BE49-F238E27FC236}">
                    <a16:creationId xmlns:a16="http://schemas.microsoft.com/office/drawing/2014/main" id="{3ED0212A-3F99-DEEA-9AC6-4B5419698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C33DB7E7-F0C8-32A3-7488-13C173439B57}"/>
              </a:ext>
            </a:extLst>
          </p:cNvPr>
          <p:cNvGrpSpPr>
            <a:grpSpLocks/>
          </p:cNvGrpSpPr>
          <p:nvPr/>
        </p:nvGrpSpPr>
        <p:grpSpPr bwMode="auto">
          <a:xfrm>
            <a:off x="7178023" y="2802816"/>
            <a:ext cx="1132049" cy="410633"/>
            <a:chOff x="3600" y="219"/>
            <a:chExt cx="360" cy="1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Oval 45">
              <a:extLst>
                <a:ext uri="{FF2B5EF4-FFF2-40B4-BE49-F238E27FC236}">
                  <a16:creationId xmlns:a16="http://schemas.microsoft.com/office/drawing/2014/main" id="{A520B5BF-76B5-8D0F-830E-65892CA14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46">
              <a:extLst>
                <a:ext uri="{FF2B5EF4-FFF2-40B4-BE49-F238E27FC236}">
                  <a16:creationId xmlns:a16="http://schemas.microsoft.com/office/drawing/2014/main" id="{6D0CB4EA-C545-F5B6-692C-DCFCF07B5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47">
              <a:extLst>
                <a:ext uri="{FF2B5EF4-FFF2-40B4-BE49-F238E27FC236}">
                  <a16:creationId xmlns:a16="http://schemas.microsoft.com/office/drawing/2014/main" id="{4F82D530-917F-495B-5FF4-99CE77941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8">
              <a:extLst>
                <a:ext uri="{FF2B5EF4-FFF2-40B4-BE49-F238E27FC236}">
                  <a16:creationId xmlns:a16="http://schemas.microsoft.com/office/drawing/2014/main" id="{7655F9C4-ED50-5D2D-2139-EFEFA156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49">
              <a:extLst>
                <a:ext uri="{FF2B5EF4-FFF2-40B4-BE49-F238E27FC236}">
                  <a16:creationId xmlns:a16="http://schemas.microsoft.com/office/drawing/2014/main" id="{7BC9056B-34F9-787A-45BC-99BCF153D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9" name="Group 50">
              <a:extLst>
                <a:ext uri="{FF2B5EF4-FFF2-40B4-BE49-F238E27FC236}">
                  <a16:creationId xmlns:a16="http://schemas.microsoft.com/office/drawing/2014/main" id="{768F6459-7BAB-8558-FEFD-685FD27BC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  <a:grpFill/>
          </p:grpSpPr>
          <p:sp>
            <p:nvSpPr>
              <p:cNvPr id="34" name="Line 51">
                <a:extLst>
                  <a:ext uri="{FF2B5EF4-FFF2-40B4-BE49-F238E27FC236}">
                    <a16:creationId xmlns:a16="http://schemas.microsoft.com/office/drawing/2014/main" id="{EDB6202E-F519-3B1A-795F-CD0D987DE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Line 52">
                <a:extLst>
                  <a:ext uri="{FF2B5EF4-FFF2-40B4-BE49-F238E27FC236}">
                    <a16:creationId xmlns:a16="http://schemas.microsoft.com/office/drawing/2014/main" id="{9E5FDD92-35FD-193C-10C7-12E7C9550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Line 53">
                <a:extLst>
                  <a:ext uri="{FF2B5EF4-FFF2-40B4-BE49-F238E27FC236}">
                    <a16:creationId xmlns:a16="http://schemas.microsoft.com/office/drawing/2014/main" id="{4A00C2D4-5D55-E106-F146-33BFA00A8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54">
              <a:extLst>
                <a:ext uri="{FF2B5EF4-FFF2-40B4-BE49-F238E27FC236}">
                  <a16:creationId xmlns:a16="http://schemas.microsoft.com/office/drawing/2014/main" id="{F3B9024D-49D2-B07C-7A00-65EB2A1C6AA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  <a:grpFill/>
          </p:grpSpPr>
          <p:sp>
            <p:nvSpPr>
              <p:cNvPr id="31" name="Line 55">
                <a:extLst>
                  <a:ext uri="{FF2B5EF4-FFF2-40B4-BE49-F238E27FC236}">
                    <a16:creationId xmlns:a16="http://schemas.microsoft.com/office/drawing/2014/main" id="{6964D6C1-1E3E-C746-2C41-3579889F5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Line 56">
                <a:extLst>
                  <a:ext uri="{FF2B5EF4-FFF2-40B4-BE49-F238E27FC236}">
                    <a16:creationId xmlns:a16="http://schemas.microsoft.com/office/drawing/2014/main" id="{658CAAE8-3854-6597-DD0B-4E90768A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Line 57">
                <a:extLst>
                  <a:ext uri="{FF2B5EF4-FFF2-40B4-BE49-F238E27FC236}">
                    <a16:creationId xmlns:a16="http://schemas.microsoft.com/office/drawing/2014/main" id="{864BDFF5-10EF-5DD7-C8EC-753D1A50F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3246B3-CF1D-BF8F-645F-5A07B652B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3BAFA8-D78B-D203-AB5F-DFD94720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86EBDC3-CA12-4217-A80C-FBA14D9E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3405358"/>
            <a:ext cx="5571435" cy="2771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3FE591-25C2-3FE4-B792-644F7B6AA89D}"/>
              </a:ext>
            </a:extLst>
          </p:cNvPr>
          <p:cNvSpPr txBox="1"/>
          <p:nvPr/>
        </p:nvSpPr>
        <p:spPr>
          <a:xfrm>
            <a:off x="110387" y="2530959"/>
            <a:ext cx="813020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pic>
        <p:nvPicPr>
          <p:cNvPr id="11" name="Picture 10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97FD3EF-69DC-7E23-FE3C-97B4698954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1" b="30011"/>
          <a:stretch/>
        </p:blipFill>
        <p:spPr>
          <a:xfrm>
            <a:off x="8240595" y="3756991"/>
            <a:ext cx="7461397" cy="2204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ECADEB-1C4A-1FF5-A2A7-D0B4E55AD51D}"/>
              </a:ext>
            </a:extLst>
          </p:cNvPr>
          <p:cNvSpPr txBox="1"/>
          <p:nvPr/>
        </p:nvSpPr>
        <p:spPr>
          <a:xfrm>
            <a:off x="7551063" y="2530732"/>
            <a:ext cx="813020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BA75A-967A-D994-9C44-3AC9CE5DABFE}"/>
              </a:ext>
            </a:extLst>
          </p:cNvPr>
          <p:cNvSpPr txBox="1"/>
          <p:nvPr/>
        </p:nvSpPr>
        <p:spPr>
          <a:xfrm>
            <a:off x="1267238" y="7171844"/>
            <a:ext cx="6211957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altLang="en-US" sz="2800" dirty="0">
                <a:ea typeface="ＭＳ Ｐゴシック" panose="020B0600070205080204" pitchFamily="34" charset="-128"/>
              </a:rPr>
              <a:t>A simple Linux-based firewall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UFW: </a:t>
            </a:r>
            <a:r>
              <a:rPr lang="en-US" sz="2400" dirty="0"/>
              <a:t>Uncomplicated Firewall!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For some details check this: </a:t>
            </a:r>
            <a:r>
              <a:rPr lang="en-US" altLang="en-US" sz="2000" dirty="0">
                <a:ea typeface="ＭＳ Ｐゴシック" panose="020B0600070205080204" pitchFamily="34" charset="-128"/>
                <a:hlinkClick r:id="rId4"/>
              </a:rPr>
              <a:t>https://ubuntu.com/server/docs/security-firewall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792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41EFFC3-2A33-9FB7-05D0-CFBF81315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69843C-00CE-452A-8AFA-E05BA8A10708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44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54053" name="Rectangle 5">
            <a:extLst>
              <a:ext uri="{FF2B5EF4-FFF2-40B4-BE49-F238E27FC236}">
                <a16:creationId xmlns:a16="http://schemas.microsoft.com/office/drawing/2014/main" id="{86E71454-C440-5DF3-0056-D14A32018FF3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093304" y="2197100"/>
            <a:ext cx="14818238" cy="57531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Block all packets with IP protocol field = 17 and with either source or </a:t>
            </a:r>
            <a:r>
              <a:rPr lang="en-US" altLang="en-US" dirty="0" err="1">
                <a:ea typeface="ＭＳ Ｐゴシック" panose="020B0600070205080204" pitchFamily="34" charset="-128"/>
              </a:rPr>
              <a:t>dst</a:t>
            </a:r>
            <a:r>
              <a:rPr lang="en-US" altLang="en-US" dirty="0">
                <a:ea typeface="ＭＳ Ｐゴシック" panose="020B0600070205080204" pitchFamily="34" charset="-128"/>
              </a:rPr>
              <a:t> port = 23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 incoming and outgoing UDP flows blocked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 Telnet connections are blocked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Block all packets with TCP/UDP ports used for </a:t>
            </a:r>
            <a:r>
              <a:rPr lang="en-US" altLang="en-US" i="1" dirty="0">
                <a:ea typeface="ＭＳ Ｐゴシック" panose="020B0600070205080204" pitchFamily="34" charset="-128"/>
              </a:rPr>
              <a:t>Call of Duty</a:t>
            </a:r>
          </a:p>
          <a:p>
            <a:endParaRPr lang="en-US" altLang="en-US" i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Question: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Prevent external clients from making TCP connections with internal clients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But</a:t>
            </a:r>
            <a:r>
              <a:rPr lang="en-US" altLang="en-US" dirty="0">
                <a:ea typeface="ＭＳ Ｐゴシック" panose="020B0600070205080204" pitchFamily="34" charset="-128"/>
              </a:rPr>
              <a:t> allow internal clients to connect to outside</a:t>
            </a:r>
          </a:p>
          <a:p>
            <a:pPr lvl="1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How?</a:t>
            </a:r>
          </a:p>
          <a:p>
            <a:endParaRPr lang="en-US" altLang="en-US" i="1" dirty="0">
              <a:ea typeface="ＭＳ Ｐゴシック" panose="020B0600070205080204" pitchFamily="34" charset="-128"/>
            </a:endParaRPr>
          </a:p>
        </p:txBody>
      </p:sp>
      <p:sp>
        <p:nvSpPr>
          <p:cNvPr id="30722" name="Rectangle 4">
            <a:extLst>
              <a:ext uri="{FF2B5EF4-FFF2-40B4-BE49-F238E27FC236}">
                <a16:creationId xmlns:a16="http://schemas.microsoft.com/office/drawing/2014/main" id="{ACCE27A7-39DA-3188-8B28-2F86F4EFF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Packet Filtering Examples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3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DA90E6D-6D81-599E-70D5-3E4A7017B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40DE0C-2D31-4B22-B45C-23E04E4D381C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45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1283A01-1234-FD4B-676B-F8B3F7560773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Firewall applies a set of rules to each packet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 decide whether to permit or deny the packet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Each rule is a test on the packet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Comparing IP and TCP/UDP header fields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and deciding whether to permit or deny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Order matters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Once packet matches a rule, the decision is done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7323A26D-ED75-C595-1053-BD16BC797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Firewall Configuration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E757680-2E5E-8F82-8B12-2EA25FCA1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E23071-BB33-4179-BFB9-32DED3B3DA50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46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2297B3C-6292-3A47-0206-1B2695B46B53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Ali runs a network in 222.22.0.0/16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Wants to let Bao’s school access certain hosts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Boa is on 111.11.0.0/16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Ali’s special hosts on 222.22.22.0/24</a:t>
            </a:r>
          </a:p>
          <a:p>
            <a:pPr marL="7620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Ali doesn’t trust Donald, inside Bao’s network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Donald is on 111.11.11.0/24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Ali doesn’t want any other Internet traffic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9D2A5D8-1DDF-1028-7C03-62E7525C1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Firewall Configuration Example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5DB76F4-710A-0F26-5511-A1C721F372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CF907D-C109-4407-9811-DEBE569C7520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47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66339" name="Rectangle 3">
            <a:extLst>
              <a:ext uri="{FF2B5EF4-FFF2-40B4-BE49-F238E27FC236}">
                <a16:creationId xmlns:a16="http://schemas.microsoft.com/office/drawing/2014/main" id="{DBB163A0-FB0D-1090-438E-60BE3CA1C49C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#1: Allow Bao’s network in to special </a:t>
            </a:r>
            <a:r>
              <a:rPr lang="en-US" altLang="en-US" dirty="0" err="1">
                <a:ea typeface="ＭＳ Ｐゴシック" panose="020B0600070205080204" pitchFamily="34" charset="-128"/>
              </a:rPr>
              <a:t>dsts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ALLOW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dirty="0">
                <a:ea typeface="ＭＳ Ｐゴシック" panose="020B0600070205080204" pitchFamily="34" charset="-128"/>
              </a:rPr>
              <a:t>=111.11.0.0/16, </a:t>
            </a:r>
            <a:r>
              <a:rPr lang="en-US" altLang="en-US" dirty="0" err="1">
                <a:ea typeface="ＭＳ Ｐゴシック" panose="020B0600070205080204" pitchFamily="34" charset="-128"/>
              </a:rPr>
              <a:t>dst</a:t>
            </a:r>
            <a:r>
              <a:rPr lang="en-US" altLang="en-US" dirty="0">
                <a:ea typeface="ＭＳ Ｐゴシック" panose="020B0600070205080204" pitchFamily="34" charset="-128"/>
              </a:rPr>
              <a:t> = 222.22.22.0/24)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#2: Don’t let Donald’s machines in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DENY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dirty="0">
                <a:ea typeface="ＭＳ Ｐゴシック" panose="020B0600070205080204" pitchFamily="34" charset="-128"/>
              </a:rPr>
              <a:t> = 111.11.11.0/24, </a:t>
            </a:r>
            <a:r>
              <a:rPr lang="en-US" altLang="en-US" dirty="0" err="1">
                <a:ea typeface="ＭＳ Ｐゴシック" panose="020B0600070205080204" pitchFamily="34" charset="-128"/>
              </a:rPr>
              <a:t>dst</a:t>
            </a:r>
            <a:r>
              <a:rPr lang="en-US" altLang="en-US" dirty="0">
                <a:ea typeface="ＭＳ Ｐゴシック" panose="020B0600070205080204" pitchFamily="34" charset="-128"/>
              </a:rPr>
              <a:t> = 222.22.0.0/16)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#3: Block the rest of the world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DENY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dirty="0">
                <a:ea typeface="ＭＳ Ｐゴシック" panose="020B0600070205080204" pitchFamily="34" charset="-128"/>
              </a:rPr>
              <a:t> = 0.0.0.0/0, </a:t>
            </a:r>
            <a:r>
              <a:rPr lang="en-US" altLang="en-US" dirty="0" err="1">
                <a:ea typeface="ＭＳ Ｐゴシック" panose="020B0600070205080204" pitchFamily="34" charset="-128"/>
              </a:rPr>
              <a:t>dst</a:t>
            </a:r>
            <a:r>
              <a:rPr lang="en-US" altLang="en-US" dirty="0">
                <a:ea typeface="ＭＳ Ｐゴシック" panose="020B0600070205080204" pitchFamily="34" charset="-128"/>
              </a:rPr>
              <a:t> = 0.0.0.0/0)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Order?</a:t>
            </a:r>
          </a:p>
          <a:p>
            <a:pPr lvl="1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#2, #1, #3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BF22337-14F1-AE70-A50D-499E148AF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Firewall Configuration Rules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74D9675-B0C0-4DAA-02B2-8CDAA3183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5BCB9F-A09C-488C-8695-DACF6C2AEAB6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48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0436BBB0-8688-3BCF-B8AB-3BD1E201EF0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Stateless firewall: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Treats each packet independently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Stateful firewall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Remembers connection-level information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client initiating connection with a server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allows the server to send return traffic</a:t>
            </a:r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F993B7A3-54E0-C2D8-73D7-CFA37C0E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Stateful Firewall</a:t>
            </a:r>
          </a:p>
        </p:txBody>
      </p:sp>
      <p:pic>
        <p:nvPicPr>
          <p:cNvPr id="38919" name="Picture 7">
            <a:extLst>
              <a:ext uri="{FF2B5EF4-FFF2-40B4-BE49-F238E27FC236}">
                <a16:creationId xmlns:a16="http://schemas.microsoft.com/office/drawing/2014/main" id="{E6638A5C-B2B1-2B58-96AD-35A6AB118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791200"/>
            <a:ext cx="2379133" cy="237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61FD5C-93ED-2E66-72FB-9D7164CC9E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7572" y="7253356"/>
            <a:ext cx="2235200" cy="211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D29F19-CA19-0699-E97C-AD447DA476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57635" y="7238998"/>
            <a:ext cx="2336800" cy="211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4578F1-96BF-1978-A938-752CF7B5C4F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9356035" y="7543798"/>
            <a:ext cx="2235200" cy="211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B8E9C0-21A1-1354-8D86-99FAC3BF516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285972" y="7520610"/>
            <a:ext cx="2235200" cy="211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4" name="TextBox 18">
            <a:extLst>
              <a:ext uri="{FF2B5EF4-FFF2-40B4-BE49-F238E27FC236}">
                <a16:creationId xmlns:a16="http://schemas.microsoft.com/office/drawing/2014/main" id="{B582F898-31AE-639F-665C-A751A7715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703" y="6663268"/>
            <a:ext cx="86148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</a:t>
            </a:r>
          </a:p>
        </p:txBody>
      </p:sp>
      <p:sp>
        <p:nvSpPr>
          <p:cNvPr id="38925" name="TextBox 19">
            <a:extLst>
              <a:ext uri="{FF2B5EF4-FFF2-40B4-BE49-F238E27FC236}">
                <a16:creationId xmlns:a16="http://schemas.microsoft.com/office/drawing/2014/main" id="{961641AC-8897-97DD-8C9F-99C636EDA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2893" y="6529913"/>
            <a:ext cx="86148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</a:t>
            </a:r>
          </a:p>
        </p:txBody>
      </p:sp>
      <p:sp>
        <p:nvSpPr>
          <p:cNvPr id="38926" name="TextBox 20">
            <a:extLst>
              <a:ext uri="{FF2B5EF4-FFF2-40B4-BE49-F238E27FC236}">
                <a16:creationId xmlns:a16="http://schemas.microsoft.com/office/drawing/2014/main" id="{5CF431A6-2EF5-FEE7-898A-8D58768B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835" y="7667567"/>
            <a:ext cx="1930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SYN-ACK</a:t>
            </a:r>
          </a:p>
        </p:txBody>
      </p:sp>
      <p:sp>
        <p:nvSpPr>
          <p:cNvPr id="38927" name="TextBox 21">
            <a:extLst>
              <a:ext uri="{FF2B5EF4-FFF2-40B4-BE49-F238E27FC236}">
                <a16:creationId xmlns:a16="http://schemas.microsoft.com/office/drawing/2014/main" id="{CE66EDD2-F10D-918E-3A2D-8C7906D9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432" y="7611475"/>
            <a:ext cx="1930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SYN-ACK</a:t>
            </a:r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617D15D9-32C1-15D9-5460-B38F61CE86A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383" y="6392116"/>
            <a:ext cx="1828800" cy="18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5ABF8060-7805-E2E9-0689-01E4EA4A51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21565"/>
          <a:stretch/>
        </p:blipFill>
        <p:spPr>
          <a:xfrm>
            <a:off x="1932190" y="6544125"/>
            <a:ext cx="2059740" cy="13500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25" grpId="0"/>
      <p:bldP spid="38926" grpId="0"/>
      <p:bldP spid="389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774AA39-7D7A-E7DC-5C24-6F46F3505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23DCCA-8521-4DF1-938F-836A1D7CCE38}" type="slidenum">
              <a:rPr lang="en-US" altLang="en-US" sz="1600" smtClean="0">
                <a:solidFill>
                  <a:srgbClr val="898989"/>
                </a:solidFill>
              </a:rPr>
              <a:pPr eaLnBrk="1" hangingPunct="1"/>
              <a:t>49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80675" name="Rectangle 3">
            <a:extLst>
              <a:ext uri="{FF2B5EF4-FFF2-40B4-BE49-F238E27FC236}">
                <a16:creationId xmlns:a16="http://schemas.microsoft.com/office/drawing/2014/main" id="{0BDB39DC-8248-AFF6-7F10-6F4A2C0ACF69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Permit vs. deny is too binary a decision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Classify the traffic based on rules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and handle each class differently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Traffic shaping (rate limiting)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Limit the amount of bandwidth for certain traffic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Separate queues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Use rules to group related packets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And then do weighted fair scheduling across groups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7F03AE9-0F87-4CF0-9A3B-A71605959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Variation: Traffic Management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E3966020-679F-E2AA-CE7D-FB3736364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6B5784-217A-4E4C-A978-C7C4117E7712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9458" name="Title 4">
            <a:extLst>
              <a:ext uri="{FF2B5EF4-FFF2-40B4-BE49-F238E27FC236}">
                <a16:creationId xmlns:a16="http://schemas.microsoft.com/office/drawing/2014/main" id="{D388B32E-B2E4-DD78-D919-1864CBE2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Today: Queue Management</a:t>
            </a: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74" name="TextBox 35">
            <a:extLst>
              <a:ext uri="{FF2B5EF4-FFF2-40B4-BE49-F238E27FC236}">
                <a16:creationId xmlns:a16="http://schemas.microsoft.com/office/drawing/2014/main" id="{1A66D841-2CAD-B17F-5796-EA720631E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493" y="8230996"/>
            <a:ext cx="111440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</a:p>
        </p:txBody>
      </p:sp>
      <p:sp>
        <p:nvSpPr>
          <p:cNvPr id="19477" name="TextBox 30">
            <a:extLst>
              <a:ext uri="{FF2B5EF4-FFF2-40B4-BE49-F238E27FC236}">
                <a16:creationId xmlns:a16="http://schemas.microsoft.com/office/drawing/2014/main" id="{06810992-54B2-9F1F-F856-C2AF399F0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422400"/>
            <a:ext cx="14858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the individual </a:t>
            </a: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links</a:t>
            </a:r>
            <a:r>
              <a:rPr lang="en-US" altLang="en-US" sz="32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to make good use of shared underlying resources? </a:t>
            </a:r>
            <a:endParaRPr lang="en-US" altLang="en-US" sz="3200" b="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12C4ADB2-6225-BD37-65BF-6A8FFCEF1A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492" y="2367326"/>
            <a:ext cx="1828800" cy="18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FAB24D-A827-A936-3BA2-683435978D19}"/>
              </a:ext>
            </a:extLst>
          </p:cNvPr>
          <p:cNvGrpSpPr/>
          <p:nvPr/>
        </p:nvGrpSpPr>
        <p:grpSpPr>
          <a:xfrm>
            <a:off x="1621698" y="4989443"/>
            <a:ext cx="11754060" cy="3353681"/>
            <a:chOff x="1440388" y="2969653"/>
            <a:chExt cx="11770921" cy="438939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8980B2-D8C4-AB3B-AFF9-E0F5A7395A03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1705913" y="2969653"/>
              <a:ext cx="0" cy="2672837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n 25">
              <a:extLst>
                <a:ext uri="{FF2B5EF4-FFF2-40B4-BE49-F238E27FC236}">
                  <a16:creationId xmlns:a16="http://schemas.microsoft.com/office/drawing/2014/main" id="{A50AF3A0-07A7-8BE9-BD60-F94C40654F4D}"/>
                </a:ext>
              </a:extLst>
            </p:cNvPr>
            <p:cNvSpPr/>
            <p:nvPr/>
          </p:nvSpPr>
          <p:spPr>
            <a:xfrm>
              <a:off x="6962465" y="5124530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FC14F7-6A9A-5B4A-03E3-88AC62C33940}"/>
                </a:ext>
              </a:extLst>
            </p:cNvPr>
            <p:cNvCxnSpPr>
              <a:stCxn id="34" idx="6"/>
              <a:endCxn id="21" idx="2"/>
            </p:cNvCxnSpPr>
            <p:nvPr/>
          </p:nvCxnSpPr>
          <p:spPr>
            <a:xfrm>
              <a:off x="1971439" y="5890769"/>
              <a:ext cx="1299701" cy="17124"/>
            </a:xfrm>
            <a:prstGeom prst="line">
              <a:avLst/>
            </a:prstGeom>
            <a:ln w="571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C54FD9-18F4-855F-D8D7-E001EC05A3CD}"/>
                </a:ext>
              </a:extLst>
            </p:cNvPr>
            <p:cNvCxnSpPr/>
            <p:nvPr/>
          </p:nvCxnSpPr>
          <p:spPr>
            <a:xfrm flipV="1">
              <a:off x="4583923" y="5518350"/>
              <a:ext cx="2561187" cy="308211"/>
            </a:xfrm>
            <a:prstGeom prst="line">
              <a:avLst/>
            </a:prstGeom>
            <a:ln w="57150" cap="rnd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n 3">
              <a:extLst>
                <a:ext uri="{FF2B5EF4-FFF2-40B4-BE49-F238E27FC236}">
                  <a16:creationId xmlns:a16="http://schemas.microsoft.com/office/drawing/2014/main" id="{BB2DD11C-9E8C-AE16-B1CF-CC49DAA9D7FB}"/>
                </a:ext>
              </a:extLst>
            </p:cNvPr>
            <p:cNvSpPr/>
            <p:nvPr/>
          </p:nvSpPr>
          <p:spPr>
            <a:xfrm>
              <a:off x="3271140" y="5621087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6BAA708-85D0-A0F9-C4CB-DDCA695E373F}"/>
                </a:ext>
              </a:extLst>
            </p:cNvPr>
            <p:cNvCxnSpPr/>
            <p:nvPr/>
          </p:nvCxnSpPr>
          <p:spPr>
            <a:xfrm>
              <a:off x="4205617" y="6059619"/>
              <a:ext cx="1867699" cy="1012618"/>
            </a:xfrm>
            <a:prstGeom prst="line">
              <a:avLst/>
            </a:prstGeom>
            <a:ln w="57150" cap="rnd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6008BF-45C7-1C7F-6276-539EE1037A11}"/>
                </a:ext>
              </a:extLst>
            </p:cNvPr>
            <p:cNvCxnSpPr>
              <a:endCxn id="27" idx="0"/>
            </p:cNvCxnSpPr>
            <p:nvPr/>
          </p:nvCxnSpPr>
          <p:spPr>
            <a:xfrm>
              <a:off x="8217499" y="5518352"/>
              <a:ext cx="2136997" cy="844006"/>
            </a:xfrm>
            <a:prstGeom prst="line">
              <a:avLst/>
            </a:prstGeom>
            <a:ln w="57150" cap="rnd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n 27">
              <a:extLst>
                <a:ext uri="{FF2B5EF4-FFF2-40B4-BE49-F238E27FC236}">
                  <a16:creationId xmlns:a16="http://schemas.microsoft.com/office/drawing/2014/main" id="{1BCA92C1-E51D-F391-C314-83B3BC7A82E0}"/>
                </a:ext>
              </a:extLst>
            </p:cNvPr>
            <p:cNvSpPr/>
            <p:nvPr/>
          </p:nvSpPr>
          <p:spPr>
            <a:xfrm>
              <a:off x="9515455" y="607555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0DD2DB-B817-3092-F277-08C5BA116FC4}"/>
                </a:ext>
              </a:extLst>
            </p:cNvPr>
            <p:cNvCxnSpPr>
              <a:stCxn id="31" idx="4"/>
            </p:cNvCxnSpPr>
            <p:nvPr/>
          </p:nvCxnSpPr>
          <p:spPr>
            <a:xfrm flipV="1">
              <a:off x="7145109" y="6501796"/>
              <a:ext cx="2733850" cy="570443"/>
            </a:xfrm>
            <a:prstGeom prst="line">
              <a:avLst/>
            </a:prstGeom>
            <a:ln w="57150" cap="rnd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n 21">
              <a:extLst>
                <a:ext uri="{FF2B5EF4-FFF2-40B4-BE49-F238E27FC236}">
                  <a16:creationId xmlns:a16="http://schemas.microsoft.com/office/drawing/2014/main" id="{192B7963-5C67-6F87-E254-559C783F2BB0}"/>
                </a:ext>
              </a:extLst>
            </p:cNvPr>
            <p:cNvSpPr/>
            <p:nvPr/>
          </p:nvSpPr>
          <p:spPr>
            <a:xfrm>
              <a:off x="5467031" y="678543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D435D70-B648-E4DD-966B-BF83BA1B954A}"/>
                </a:ext>
              </a:extLst>
            </p:cNvPr>
            <p:cNvCxnSpPr>
              <a:stCxn id="33" idx="2"/>
              <a:endCxn id="27" idx="4"/>
            </p:cNvCxnSpPr>
            <p:nvPr/>
          </p:nvCxnSpPr>
          <p:spPr>
            <a:xfrm flipH="1" flipV="1">
              <a:off x="11193533" y="6362359"/>
              <a:ext cx="1488288" cy="7446"/>
            </a:xfrm>
            <a:prstGeom prst="line">
              <a:avLst/>
            </a:prstGeom>
            <a:ln w="57150" cap="rnd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01E5A0-F740-E959-D306-72FDCD87F975}"/>
                </a:ext>
              </a:extLst>
            </p:cNvPr>
            <p:cNvSpPr/>
            <p:nvPr/>
          </p:nvSpPr>
          <p:spPr>
            <a:xfrm>
              <a:off x="12681821" y="6121526"/>
              <a:ext cx="529488" cy="49655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7249107-9B7D-72C7-875F-DADC01979573}"/>
                </a:ext>
              </a:extLst>
            </p:cNvPr>
            <p:cNvSpPr/>
            <p:nvPr/>
          </p:nvSpPr>
          <p:spPr>
            <a:xfrm>
              <a:off x="1440388" y="5642490"/>
              <a:ext cx="531051" cy="49655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00" dirty="0">
                <a:solidFill>
                  <a:srgbClr val="FFFFFF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399F5F-87F4-31F9-02EE-3397FABE1425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 flipH="1">
              <a:off x="12946565" y="3164782"/>
              <a:ext cx="14520" cy="2956744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EBC635E-481A-CE39-A952-7EB940EC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49" b="89968" l="5950" r="95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86818" y="2254072"/>
            <a:ext cx="2652789" cy="14890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40A4873-F26D-C5B9-322A-59D825A50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531" y="4206891"/>
            <a:ext cx="1219200" cy="1117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0E0C72-3EC4-9EE2-58E7-435DDE49335E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2573731" y="4765691"/>
            <a:ext cx="9845031" cy="1005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3" name="TextBox 31">
            <a:extLst>
              <a:ext uri="{FF2B5EF4-FFF2-40B4-BE49-F238E27FC236}">
                <a16:creationId xmlns:a16="http://schemas.microsoft.com/office/drawing/2014/main" id="{267DF987-09E8-1192-8667-9C58B5B3E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023" y="3877964"/>
            <a:ext cx="159370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E42691-5E75-F421-061B-F4A2A9A30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8762" y="4216943"/>
            <a:ext cx="1219200" cy="1117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?</a:t>
            </a:r>
            <a:endParaRPr lang="en-US" altLang="en-US" sz="2667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B4D624E-5577-07A6-EE80-86C5F068F98A}"/>
              </a:ext>
            </a:extLst>
          </p:cNvPr>
          <p:cNvSpPr/>
          <p:nvPr/>
        </p:nvSpPr>
        <p:spPr>
          <a:xfrm>
            <a:off x="1067548" y="2214691"/>
            <a:ext cx="13447484" cy="345421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3ABCD2-70AD-D65C-8B98-F111A29CA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304" y="7418955"/>
            <a:ext cx="1031079" cy="9718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altLang="en-US" sz="266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/>
      <p:bldP spid="52" grpId="0" animBg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FF0D0A5-8086-81AF-F275-CF73B1018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FA40A3-ED5D-4339-B112-F4D305F3E7D6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50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68387" name="Rectangle 3">
            <a:extLst>
              <a:ext uri="{FF2B5EF4-FFF2-40B4-BE49-F238E27FC236}">
                <a16:creationId xmlns:a16="http://schemas.microsoft.com/office/drawing/2014/main" id="{1A96062C-090F-1F79-37F6-F3159D3B1F09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Example: filtering dorm access to a server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Firewall rule based on IP addresses of dorms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and the server IP address and port number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Problem: users may log in to another machine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Example: filtering P2P based on port #s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Firewall rule based on TCP/UDP port numbers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E.g., allow only port 80 (e.g., Web) traffic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Problem: software using non-traditional ports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E.g., write P2P client to use port 80 instead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4A477C7-610F-EBB2-7A15-0EA75B054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Clever Users Subvert Firewalls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7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57C268F8-7EFF-CABE-B33C-51138570B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ea typeface="ＭＳ Ｐゴシック" panose="020B0600070205080204" pitchFamily="34" charset="-128"/>
              </a:rPr>
              <a:t>Network Address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1B7C5-BB19-5D04-63C6-8B7C262E7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2D0C4CA3-E00E-8600-5562-B580B1E411D0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22100826-4AE9-4673-AC8F-1F3EC9747C18}" type="slidenum">
              <a:rPr lang="en-US" altLang="en-US" smtClean="0"/>
              <a:pPr eaLnBrk="1" hangingPunct="1"/>
              <a:t>51</a:t>
            </a:fld>
            <a:endParaRPr lang="en-US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0B0EF01-8907-ED2C-BD81-93833A7D5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BD9DAE-8033-484A-837B-85F64E254434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52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34595" name="Rectangle 3">
            <a:extLst>
              <a:ext uri="{FF2B5EF4-FFF2-40B4-BE49-F238E27FC236}">
                <a16:creationId xmlns:a16="http://schemas.microsoft.com/office/drawing/2014/main" id="{D40341E0-6600-9E96-3D20-46ADC597C657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 space depletion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Clear in early 90s that 2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32</a:t>
            </a:r>
            <a:r>
              <a:rPr lang="en-US" altLang="en-US" dirty="0">
                <a:ea typeface="ＭＳ Ｐゴシック" panose="020B0600070205080204" pitchFamily="34" charset="-128"/>
              </a:rPr>
              <a:t> addresses not enough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Work began on a successor to IPv4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the meantime…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Share addresses among numerous devices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without requiring changes to existing hosts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Meant as a short-term remedy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Now: NAT is widely deployed, much more than IPv6</a:t>
            </a: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F8FDDFA7-B008-0A10-C16E-40A8045C2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History of NATs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3">
            <a:extLst>
              <a:ext uri="{FF2B5EF4-FFF2-40B4-BE49-F238E27FC236}">
                <a16:creationId xmlns:a16="http://schemas.microsoft.com/office/drawing/2014/main" id="{6132D14B-356F-4456-6F67-889FE599A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7734" y="5185833"/>
            <a:ext cx="296968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 Box 47">
            <a:extLst>
              <a:ext uri="{FF2B5EF4-FFF2-40B4-BE49-F238E27FC236}">
                <a16:creationId xmlns:a16="http://schemas.microsoft.com/office/drawing/2014/main" id="{669C5051-49DB-C779-7A16-BEFC9CF17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374" y="3759201"/>
            <a:ext cx="2178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138.76.29.7</a:t>
            </a:r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5D278998-0E1C-6D6D-F161-D2ACB8FBD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039A00-687D-4327-941A-95841CE10317}" type="slidenum">
              <a:rPr lang="en-US" altLang="en-US" sz="16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53</a:t>
            </a:fld>
            <a:endParaRPr lang="en-US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0B9D0949-7DFB-402B-B3E0-CC0D2D49A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Address Translation</a:t>
            </a:r>
          </a:p>
        </p:txBody>
      </p:sp>
      <p:sp>
        <p:nvSpPr>
          <p:cNvPr id="48136" name="Text Box 24">
            <a:extLst>
              <a:ext uri="{FF2B5EF4-FFF2-40B4-BE49-F238E27FC236}">
                <a16:creationId xmlns:a16="http://schemas.microsoft.com/office/drawing/2014/main" id="{97AA0F46-8151-3FBD-6BBA-7A28D8F89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170" y="5852584"/>
            <a:ext cx="1027845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</a:t>
            </a:r>
          </a:p>
        </p:txBody>
      </p:sp>
      <p:sp>
        <p:nvSpPr>
          <p:cNvPr id="48137" name="Rectangle 25">
            <a:extLst>
              <a:ext uri="{FF2B5EF4-FFF2-40B4-BE49-F238E27FC236}">
                <a16:creationId xmlns:a16="http://schemas.microsoft.com/office/drawing/2014/main" id="{AD918243-0DAB-FACF-E306-36ED89B37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47" y="1754718"/>
            <a:ext cx="9788019" cy="7067549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8" name="Rectangle 27">
            <a:extLst>
              <a:ext uri="{FF2B5EF4-FFF2-40B4-BE49-F238E27FC236}">
                <a16:creationId xmlns:a16="http://schemas.microsoft.com/office/drawing/2014/main" id="{C8C43F9E-1705-C526-5EC7-941527383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1" y="6314017"/>
            <a:ext cx="433916" cy="609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28">
            <a:extLst>
              <a:ext uri="{FF2B5EF4-FFF2-40B4-BE49-F238E27FC236}">
                <a16:creationId xmlns:a16="http://schemas.microsoft.com/office/drawing/2014/main" id="{548F2E8C-E6C8-4747-035F-0220DBD0C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834" y="6314018"/>
            <a:ext cx="433917" cy="11853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0" name="Rectangle 30">
            <a:extLst>
              <a:ext uri="{FF2B5EF4-FFF2-40B4-BE49-F238E27FC236}">
                <a16:creationId xmlns:a16="http://schemas.microsoft.com/office/drawing/2014/main" id="{2626AF6B-D9B4-472A-E9C8-236BA49CD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0" y="5748867"/>
            <a:ext cx="433917" cy="609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1" name="Rectangle 31">
            <a:extLst>
              <a:ext uri="{FF2B5EF4-FFF2-40B4-BE49-F238E27FC236}">
                <a16:creationId xmlns:a16="http://schemas.microsoft.com/office/drawing/2014/main" id="{0B412AB7-EE0B-DE7F-CE51-1EA7318E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185" y="5748867"/>
            <a:ext cx="433916" cy="11853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2" name="Rectangle 33">
            <a:extLst>
              <a:ext uri="{FF2B5EF4-FFF2-40B4-BE49-F238E27FC236}">
                <a16:creationId xmlns:a16="http://schemas.microsoft.com/office/drawing/2014/main" id="{51150757-0DCC-E707-199D-2AD5ABCF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5785" y="3086100"/>
            <a:ext cx="433916" cy="609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3" name="Rectangle 34">
            <a:extLst>
              <a:ext uri="{FF2B5EF4-FFF2-40B4-BE49-F238E27FC236}">
                <a16:creationId xmlns:a16="http://schemas.microsoft.com/office/drawing/2014/main" id="{B134D14A-1EC7-9A41-F7FD-F44BE965D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667" y="3086100"/>
            <a:ext cx="433917" cy="11853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4" name="Rectangle 36">
            <a:extLst>
              <a:ext uri="{FF2B5EF4-FFF2-40B4-BE49-F238E27FC236}">
                <a16:creationId xmlns:a16="http://schemas.microsoft.com/office/drawing/2014/main" id="{4E57C4D4-4F85-9572-0E61-1DB1C1E13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1" y="3598333"/>
            <a:ext cx="433916" cy="609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5" name="Rectangle 37">
            <a:extLst>
              <a:ext uri="{FF2B5EF4-FFF2-40B4-BE49-F238E27FC236}">
                <a16:creationId xmlns:a16="http://schemas.microsoft.com/office/drawing/2014/main" id="{93FD574E-E1C1-038B-3CF8-44D3E410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134" y="3598334"/>
            <a:ext cx="433917" cy="11853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6" name="Rectangle 39">
            <a:extLst>
              <a:ext uri="{FF2B5EF4-FFF2-40B4-BE49-F238E27FC236}">
                <a16:creationId xmlns:a16="http://schemas.microsoft.com/office/drawing/2014/main" id="{AF6D86C8-22B7-90B7-1D6A-A0FC65804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4373033"/>
            <a:ext cx="433917" cy="609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7" name="Rectangle 40">
            <a:extLst>
              <a:ext uri="{FF2B5EF4-FFF2-40B4-BE49-F238E27FC236}">
                <a16:creationId xmlns:a16="http://schemas.microsoft.com/office/drawing/2014/main" id="{11FA2950-C8F7-BBA1-CCE8-2D83B8DA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5485" y="4373034"/>
            <a:ext cx="433916" cy="11853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8" name="Rectangle 42">
            <a:extLst>
              <a:ext uri="{FF2B5EF4-FFF2-40B4-BE49-F238E27FC236}">
                <a16:creationId xmlns:a16="http://schemas.microsoft.com/office/drawing/2014/main" id="{9C697865-936D-4822-B171-84C46CBD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1267" y="4373033"/>
            <a:ext cx="433917" cy="609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9" name="Rectangle 43">
            <a:extLst>
              <a:ext uri="{FF2B5EF4-FFF2-40B4-BE49-F238E27FC236}">
                <a16:creationId xmlns:a16="http://schemas.microsoft.com/office/drawing/2014/main" id="{B7CB90C6-6D98-8A43-7F61-BE69DA44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9151" y="4373034"/>
            <a:ext cx="433916" cy="11853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50" name="Text Box 44">
            <a:extLst>
              <a:ext uri="{FF2B5EF4-FFF2-40B4-BE49-F238E27FC236}">
                <a16:creationId xmlns:a16="http://schemas.microsoft.com/office/drawing/2014/main" id="{DD7A7DF5-E78F-9357-8F1A-9CFD99ED9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681" y="7848600"/>
            <a:ext cx="136287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inside</a:t>
            </a:r>
          </a:p>
        </p:txBody>
      </p:sp>
      <p:sp>
        <p:nvSpPr>
          <p:cNvPr id="48151" name="Text Box 45">
            <a:extLst>
              <a:ext uri="{FF2B5EF4-FFF2-40B4-BE49-F238E27FC236}">
                <a16:creationId xmlns:a16="http://schemas.microsoft.com/office/drawing/2014/main" id="{897C65E4-4032-6247-551C-F14E75462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2993" y="5596467"/>
            <a:ext cx="16706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</a:t>
            </a:r>
          </a:p>
        </p:txBody>
      </p:sp>
      <p:sp>
        <p:nvSpPr>
          <p:cNvPr id="39" name="Text Box 45">
            <a:extLst>
              <a:ext uri="{FF2B5EF4-FFF2-40B4-BE49-F238E27FC236}">
                <a16:creationId xmlns:a16="http://schemas.microsoft.com/office/drawing/2014/main" id="{3FE10D64-D887-FFC7-77BD-379BCFA0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585" y="1966624"/>
            <a:ext cx="1553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40" name="Text Box 46">
            <a:extLst>
              <a:ext uri="{FF2B5EF4-FFF2-40B4-BE49-F238E27FC236}">
                <a16:creationId xmlns:a16="http://schemas.microsoft.com/office/drawing/2014/main" id="{237ACBB8-B6AA-ACA2-AC9C-72BD22188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302" y="8190638"/>
            <a:ext cx="1553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10.0.0.2</a:t>
            </a:r>
          </a:p>
        </p:txBody>
      </p:sp>
      <p:sp>
        <p:nvSpPr>
          <p:cNvPr id="48154" name="TextBox 40">
            <a:extLst>
              <a:ext uri="{FF2B5EF4-FFF2-40B4-BE49-F238E27FC236}">
                <a16:creationId xmlns:a16="http://schemas.microsoft.com/office/drawing/2014/main" id="{1FC218C6-1F57-3642-4C71-8A77443D2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403" y="5283200"/>
            <a:ext cx="18473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A1E059-700A-8447-E0B4-07992809F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349" y="4789558"/>
            <a:ext cx="4368800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Problem: Local address not globally addressable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8C18CF-DE64-380E-41CB-A3C291B43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6604000"/>
            <a:ext cx="6705600" cy="193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177800" indent="-1778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292100" indent="-1778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800"/>
              </a:spcAft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 rewrites the IP addresses</a:t>
            </a:r>
          </a:p>
          <a:p>
            <a:pPr lvl="1" eaLnBrk="1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933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“inside” look like single IP </a:t>
            </a:r>
            <a:r>
              <a:rPr lang="en-US" altLang="en-US" sz="2933" b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</a:t>
            </a:r>
            <a:endParaRPr lang="en-US" altLang="en-US" sz="2933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933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header checksums accordingly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8C847F-0171-DDB6-513A-A471EEA5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2336800"/>
            <a:ext cx="6096000" cy="71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4161750" indent="-24161750"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177800" indent="-177800"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Aft>
                <a:spcPts val="800"/>
              </a:spcAft>
            </a:pPr>
            <a:r>
              <a:rPr lang="en-US" altLang="en-US" sz="2933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Outbound: Rewrite the </a:t>
            </a:r>
            <a:r>
              <a:rPr lang="en-US" altLang="en-US" sz="2933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src</a:t>
            </a:r>
            <a:r>
              <a:rPr lang="en-US" altLang="en-US" sz="2933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 </a:t>
            </a:r>
            <a:r>
              <a:rPr lang="en-US" altLang="en-US" sz="2933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</a:t>
            </a:r>
            <a:endParaRPr lang="en-US" altLang="en-US" sz="2933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0090353E-C2FE-3906-F5CB-018FCC313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5885" y="1761067"/>
            <a:ext cx="2341033" cy="609600"/>
          </a:xfrm>
          <a:prstGeom prst="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5067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59" name="TextBox 51">
            <a:extLst>
              <a:ext uri="{FF2B5EF4-FFF2-40B4-BE49-F238E27FC236}">
                <a16:creationId xmlns:a16="http://schemas.microsoft.com/office/drawing/2014/main" id="{B0686FBD-B531-FAC7-6102-5EDBFBA9D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6936" y="1947333"/>
            <a:ext cx="18473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60" name="Line 21">
            <a:extLst>
              <a:ext uri="{FF2B5EF4-FFF2-40B4-BE49-F238E27FC236}">
                <a16:creationId xmlns:a16="http://schemas.microsoft.com/office/drawing/2014/main" id="{894E0FC8-165C-CD6E-C091-BA2C14F2F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1759" y="3132631"/>
            <a:ext cx="4494243" cy="19473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61" name="Line 22">
            <a:extLst>
              <a:ext uri="{FF2B5EF4-FFF2-40B4-BE49-F238E27FC236}">
                <a16:creationId xmlns:a16="http://schemas.microsoft.com/office/drawing/2014/main" id="{28FF13E8-BA1B-35DE-0267-206A9CB58D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6136" y="5486399"/>
            <a:ext cx="4128266" cy="246171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162" name="Group 18">
            <a:extLst>
              <a:ext uri="{FF2B5EF4-FFF2-40B4-BE49-F238E27FC236}">
                <a16:creationId xmlns:a16="http://schemas.microsoft.com/office/drawing/2014/main" id="{60750CCB-672B-4CF4-A3C1-72FFE2FD9C36}"/>
              </a:ext>
            </a:extLst>
          </p:cNvPr>
          <p:cNvGrpSpPr>
            <a:grpSpLocks/>
          </p:cNvGrpSpPr>
          <p:nvPr/>
        </p:nvGrpSpPr>
        <p:grpSpPr bwMode="auto">
          <a:xfrm>
            <a:off x="8235952" y="4381501"/>
            <a:ext cx="2330449" cy="1420284"/>
            <a:chOff x="2372" y="1918"/>
            <a:chExt cx="1101" cy="671"/>
          </a:xfrm>
        </p:grpSpPr>
        <p:sp>
          <p:nvSpPr>
            <p:cNvPr id="48165" name="Oval 5">
              <a:extLst>
                <a:ext uri="{FF2B5EF4-FFF2-40B4-BE49-F238E27FC236}">
                  <a16:creationId xmlns:a16="http://schemas.microsoft.com/office/drawing/2014/main" id="{FD96FFB4-2E3C-AB8F-7FE9-6EB71DAC9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17"/>
              <a:ext cx="1092" cy="372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6" name="Line 6">
              <a:extLst>
                <a:ext uri="{FF2B5EF4-FFF2-40B4-BE49-F238E27FC236}">
                  <a16:creationId xmlns:a16="http://schemas.microsoft.com/office/drawing/2014/main" id="{7F03A241-DCB4-1A4E-5C37-24C0DAA3F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2186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7" name="Line 7">
              <a:extLst>
                <a:ext uri="{FF2B5EF4-FFF2-40B4-BE49-F238E27FC236}">
                  <a16:creationId xmlns:a16="http://schemas.microsoft.com/office/drawing/2014/main" id="{BEC5E833-88F6-7414-F8AF-F67B52F29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3" y="2186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8" name="Rectangle 8">
              <a:extLst>
                <a:ext uri="{FF2B5EF4-FFF2-40B4-BE49-F238E27FC236}">
                  <a16:creationId xmlns:a16="http://schemas.microsoft.com/office/drawing/2014/main" id="{98934005-4880-6938-4EE2-8AB9DF163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186"/>
              <a:ext cx="1083" cy="22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169" name="Oval 9">
              <a:extLst>
                <a:ext uri="{FF2B5EF4-FFF2-40B4-BE49-F238E27FC236}">
                  <a16:creationId xmlns:a16="http://schemas.microsoft.com/office/drawing/2014/main" id="{292405B3-924E-8599-3A10-A6371CDB7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918"/>
              <a:ext cx="1092" cy="433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8170" name="Group 10">
              <a:extLst>
                <a:ext uri="{FF2B5EF4-FFF2-40B4-BE49-F238E27FC236}">
                  <a16:creationId xmlns:a16="http://schemas.microsoft.com/office/drawing/2014/main" id="{586B4573-1C2A-C3AB-1189-84F3683D3A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" y="2014"/>
              <a:ext cx="541" cy="253"/>
              <a:chOff x="2848" y="848"/>
              <a:chExt cx="140" cy="98"/>
            </a:xfrm>
          </p:grpSpPr>
          <p:sp>
            <p:nvSpPr>
              <p:cNvPr id="48175" name="Line 11">
                <a:extLst>
                  <a:ext uri="{FF2B5EF4-FFF2-40B4-BE49-F238E27FC236}">
                    <a16:creationId xmlns:a16="http://schemas.microsoft.com/office/drawing/2014/main" id="{636D784A-4A45-F397-9A6B-C74ABB8E3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6" name="Line 12">
                <a:extLst>
                  <a:ext uri="{FF2B5EF4-FFF2-40B4-BE49-F238E27FC236}">
                    <a16:creationId xmlns:a16="http://schemas.microsoft.com/office/drawing/2014/main" id="{D3BC8FB8-F1B3-5169-6137-99A696D48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7" name="Line 13">
                <a:extLst>
                  <a:ext uri="{FF2B5EF4-FFF2-40B4-BE49-F238E27FC236}">
                    <a16:creationId xmlns:a16="http://schemas.microsoft.com/office/drawing/2014/main" id="{B19B4D8E-33F4-3451-0D60-48EBC6E39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171" name="Group 14">
              <a:extLst>
                <a:ext uri="{FF2B5EF4-FFF2-40B4-BE49-F238E27FC236}">
                  <a16:creationId xmlns:a16="http://schemas.microsoft.com/office/drawing/2014/main" id="{F2A408E6-5D59-884F-7DD7-108444E2646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635" y="2010"/>
              <a:ext cx="541" cy="253"/>
              <a:chOff x="2848" y="848"/>
              <a:chExt cx="140" cy="98"/>
            </a:xfrm>
          </p:grpSpPr>
          <p:sp>
            <p:nvSpPr>
              <p:cNvPr id="48172" name="Line 15">
                <a:extLst>
                  <a:ext uri="{FF2B5EF4-FFF2-40B4-BE49-F238E27FC236}">
                    <a16:creationId xmlns:a16="http://schemas.microsoft.com/office/drawing/2014/main" id="{E0EDBDE3-682A-21DF-AF1F-E6492D155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3" name="Line 16">
                <a:extLst>
                  <a:ext uri="{FF2B5EF4-FFF2-40B4-BE49-F238E27FC236}">
                    <a16:creationId xmlns:a16="http://schemas.microsoft.com/office/drawing/2014/main" id="{36475566-F74D-A95A-7153-E3C50AEAF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174" name="Line 17">
                <a:extLst>
                  <a:ext uri="{FF2B5EF4-FFF2-40B4-BE49-F238E27FC236}">
                    <a16:creationId xmlns:a16="http://schemas.microsoft.com/office/drawing/2014/main" id="{4CC19518-94A6-A2A1-C27C-44329B571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7C70573-D8CD-F223-734E-2D732FE2C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3759200"/>
            <a:ext cx="6096000" cy="71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4161750" indent="-24161750"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177800" indent="-177800"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Aft>
                <a:spcPts val="800"/>
              </a:spcAft>
            </a:pPr>
            <a:r>
              <a:rPr lang="en-US" altLang="en-US" sz="2933" b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Inbound: Rewrite the dest IP addr</a:t>
            </a:r>
          </a:p>
        </p:txBody>
      </p:sp>
      <p:sp>
        <p:nvSpPr>
          <p:cNvPr id="47" name="Left Arrow 46">
            <a:extLst>
              <a:ext uri="{FF2B5EF4-FFF2-40B4-BE49-F238E27FC236}">
                <a16:creationId xmlns:a16="http://schemas.microsoft.com/office/drawing/2014/main" id="{407A8A6A-B7B7-BE93-FF7D-356785529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0" y="3149600"/>
            <a:ext cx="2336800" cy="609600"/>
          </a:xfrm>
          <a:prstGeom prst="leftArrow">
            <a:avLst>
              <a:gd name="adj1" fmla="val 50000"/>
              <a:gd name="adj2" fmla="val 49993"/>
            </a:avLst>
          </a:pr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5067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0E3771C-5807-8207-4AFB-79EB5BEC3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93" y="2018130"/>
            <a:ext cx="2059740" cy="2059740"/>
          </a:xfrm>
          <a:prstGeom prst="rect">
            <a:avLst/>
          </a:prstGeom>
        </p:spPr>
      </p:pic>
      <p:pic>
        <p:nvPicPr>
          <p:cNvPr id="8" name="Picture 7" descr="A picture containing text, person, holding, hand&#10;&#10;Description automatically generated">
            <a:extLst>
              <a:ext uri="{FF2B5EF4-FFF2-40B4-BE49-F238E27FC236}">
                <a16:creationId xmlns:a16="http://schemas.microsoft.com/office/drawing/2014/main" id="{40F98213-CD51-9857-A1EA-0BBF527AA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15" y="7125870"/>
            <a:ext cx="2200111" cy="14678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9" grpId="0"/>
      <p:bldP spid="40" grpId="0"/>
      <p:bldP spid="43" grpId="0" animBg="1"/>
      <p:bldP spid="44" grpId="0" animBg="1"/>
      <p:bldP spid="45" grpId="0" animBg="1"/>
      <p:bldP spid="50" grpId="0" animBg="1"/>
      <p:bldP spid="46" grpId="0" animBg="1"/>
      <p:bldP spid="4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175E992-41C1-BD64-8367-7D9BD66C1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5651D7-BA85-4FE2-90D1-6F312DDE9EB2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54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41767" name="Rectangle 7">
            <a:extLst>
              <a:ext uri="{FF2B5EF4-FFF2-40B4-BE49-F238E27FC236}">
                <a16:creationId xmlns:a16="http://schemas.microsoft.com/office/drawing/2014/main" id="{3FD4FBF5-675B-5DAB-6ECB-2FCB32D936F4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hosts communicate with same destination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Destination needs to differentiate the two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Map outgoing packets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Change source address and source port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Maintain a translation table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of (src addr, port #) to (NAT addr, new port #)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Map incoming packets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address/port to the local host</a:t>
            </a:r>
          </a:p>
        </p:txBody>
      </p:sp>
      <p:sp>
        <p:nvSpPr>
          <p:cNvPr id="50178" name="Rectangle 6">
            <a:extLst>
              <a:ext uri="{FF2B5EF4-FFF2-40B4-BE49-F238E27FC236}">
                <a16:creationId xmlns:a16="http://schemas.microsoft.com/office/drawing/2014/main" id="{28BE72BE-3A38-41A5-018F-8E8E58896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Port-Translating NAT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6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Slide Number Placeholder 4">
            <a:extLst>
              <a:ext uri="{FF2B5EF4-FFF2-40B4-BE49-F238E27FC236}">
                <a16:creationId xmlns:a16="http://schemas.microsoft.com/office/drawing/2014/main" id="{D276004E-B055-E90D-9FDE-75037D574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BBE1AF-749F-45B3-A72A-833BF6257291}" type="slidenum">
              <a:rPr lang="en-US" altLang="en-US" sz="16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55</a:t>
            </a:fld>
            <a:endParaRPr lang="en-US" altLang="en-US" sz="16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32029-C66D-D644-B98B-E1B08D165ED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0" name="Rectangle 3">
            <a:extLst>
              <a:ext uri="{FF2B5EF4-FFF2-40B4-BE49-F238E27FC236}">
                <a16:creationId xmlns:a16="http://schemas.microsoft.com/office/drawing/2014/main" id="{3C84EE73-DCD8-C8FF-54B6-B401DB4C4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Address Translation Example</a:t>
            </a:r>
          </a:p>
        </p:txBody>
      </p:sp>
      <p:sp>
        <p:nvSpPr>
          <p:cNvPr id="52232" name="Freeform 2">
            <a:extLst>
              <a:ext uri="{FF2B5EF4-FFF2-40B4-BE49-F238E27FC236}">
                <a16:creationId xmlns:a16="http://schemas.microsoft.com/office/drawing/2014/main" id="{5A588FB4-6485-B734-01C5-955473EF924A}"/>
              </a:ext>
            </a:extLst>
          </p:cNvPr>
          <p:cNvSpPr>
            <a:spLocks/>
          </p:cNvSpPr>
          <p:nvPr/>
        </p:nvSpPr>
        <p:spPr bwMode="auto">
          <a:xfrm>
            <a:off x="2330451" y="5300134"/>
            <a:ext cx="5452533" cy="1807633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3" name="Freeform 4">
            <a:extLst>
              <a:ext uri="{FF2B5EF4-FFF2-40B4-BE49-F238E27FC236}">
                <a16:creationId xmlns:a16="http://schemas.microsoft.com/office/drawing/2014/main" id="{892A448A-4B4B-C67D-F4F9-306F1AE2668E}"/>
              </a:ext>
            </a:extLst>
          </p:cNvPr>
          <p:cNvSpPr>
            <a:spLocks/>
          </p:cNvSpPr>
          <p:nvPr/>
        </p:nvSpPr>
        <p:spPr bwMode="auto">
          <a:xfrm>
            <a:off x="8049684" y="4328584"/>
            <a:ext cx="4984749" cy="3596216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4" name="Line 8">
            <a:extLst>
              <a:ext uri="{FF2B5EF4-FFF2-40B4-BE49-F238E27FC236}">
                <a16:creationId xmlns:a16="http://schemas.microsoft.com/office/drawing/2014/main" id="{0C85718D-ECFC-8CF6-2BA2-474D2550A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2085" y="6091767"/>
            <a:ext cx="4034367" cy="84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5" name="Line 9">
            <a:extLst>
              <a:ext uri="{FF2B5EF4-FFF2-40B4-BE49-F238E27FC236}">
                <a16:creationId xmlns:a16="http://schemas.microsoft.com/office/drawing/2014/main" id="{B0E25544-482C-1381-F68D-AF5BB35143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82451" y="5101167"/>
            <a:ext cx="12700" cy="19896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6" name="Line 10">
            <a:extLst>
              <a:ext uri="{FF2B5EF4-FFF2-40B4-BE49-F238E27FC236}">
                <a16:creationId xmlns:a16="http://schemas.microsoft.com/office/drawing/2014/main" id="{ECB0A8A0-B2E9-1F18-5F19-1CE377164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5094817"/>
            <a:ext cx="177800" cy="84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7" name="Line 11">
            <a:extLst>
              <a:ext uri="{FF2B5EF4-FFF2-40B4-BE49-F238E27FC236}">
                <a16:creationId xmlns:a16="http://schemas.microsoft.com/office/drawing/2014/main" id="{79F8F609-574C-919D-F390-42308E1193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97267" y="7101417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8" name="Text Box 12">
            <a:extLst>
              <a:ext uri="{FF2B5EF4-FFF2-40B4-BE49-F238E27FC236}">
                <a16:creationId xmlns:a16="http://schemas.microsoft.com/office/drawing/2014/main" id="{9116012C-96B6-6583-46B1-14921BC2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1023" y="4709584"/>
            <a:ext cx="1095172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52239" name="Text Box 13">
            <a:extLst>
              <a:ext uri="{FF2B5EF4-FFF2-40B4-BE49-F238E27FC236}">
                <a16:creationId xmlns:a16="http://schemas.microsoft.com/office/drawing/2014/main" id="{7CF48771-49BF-61B8-CA8C-274B84EF8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2731" y="5765800"/>
            <a:ext cx="1095172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10.0.0.2</a:t>
            </a:r>
          </a:p>
        </p:txBody>
      </p:sp>
      <p:sp>
        <p:nvSpPr>
          <p:cNvPr id="52240" name="Text Box 14">
            <a:extLst>
              <a:ext uri="{FF2B5EF4-FFF2-40B4-BE49-F238E27FC236}">
                <a16:creationId xmlns:a16="http://schemas.microsoft.com/office/drawing/2014/main" id="{7792199F-2242-26D5-5A39-740C0208E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1931" y="6959600"/>
            <a:ext cx="1095172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10.0.0.3</a:t>
            </a:r>
          </a:p>
        </p:txBody>
      </p:sp>
      <p:sp>
        <p:nvSpPr>
          <p:cNvPr id="52242" name="Text Box 33">
            <a:extLst>
              <a:ext uri="{FF2B5EF4-FFF2-40B4-BE49-F238E27FC236}">
                <a16:creationId xmlns:a16="http://schemas.microsoft.com/office/drawing/2014/main" id="{26B4DA84-6942-D08C-F03F-F1E75A145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593" y="6271684"/>
            <a:ext cx="150874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138.76.29.7</a:t>
            </a:r>
          </a:p>
        </p:txBody>
      </p:sp>
      <p:sp>
        <p:nvSpPr>
          <p:cNvPr id="52243" name="Line 34">
            <a:extLst>
              <a:ext uri="{FF2B5EF4-FFF2-40B4-BE49-F238E27FC236}">
                <a16:creationId xmlns:a16="http://schemas.microsoft.com/office/drawing/2014/main" id="{1997C73A-7540-834D-84BF-DB0263A16F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1" y="6180667"/>
            <a:ext cx="114300" cy="1714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44" name="Freeform 38">
            <a:extLst>
              <a:ext uri="{FF2B5EF4-FFF2-40B4-BE49-F238E27FC236}">
                <a16:creationId xmlns:a16="http://schemas.microsoft.com/office/drawing/2014/main" id="{9CD8B5D6-7C2A-C3CD-9F70-C6860B4C2CB6}"/>
              </a:ext>
            </a:extLst>
          </p:cNvPr>
          <p:cNvSpPr>
            <a:spLocks/>
          </p:cNvSpPr>
          <p:nvPr/>
        </p:nvSpPr>
        <p:spPr bwMode="auto">
          <a:xfrm>
            <a:off x="4466168" y="3454400"/>
            <a:ext cx="6709833" cy="2438400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45" name="Rectangle 39">
            <a:extLst>
              <a:ext uri="{FF2B5EF4-FFF2-40B4-BE49-F238E27FC236}">
                <a16:creationId xmlns:a16="http://schemas.microsoft.com/office/drawing/2014/main" id="{201DA5AD-29B6-D95C-C470-D6FB9E038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833034"/>
            <a:ext cx="8128000" cy="18055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46" name="Text Box 40">
            <a:extLst>
              <a:ext uri="{FF2B5EF4-FFF2-40B4-BE49-F238E27FC236}">
                <a16:creationId xmlns:a16="http://schemas.microsoft.com/office/drawing/2014/main" id="{E2A47864-0DFE-B7E5-EA18-A81437F26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373" y="1828801"/>
            <a:ext cx="4886273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 translation table</a:t>
            </a:r>
          </a:p>
          <a:p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 side addr        LAN side addr</a:t>
            </a:r>
          </a:p>
        </p:txBody>
      </p:sp>
      <p:sp>
        <p:nvSpPr>
          <p:cNvPr id="52247" name="Line 41">
            <a:extLst>
              <a:ext uri="{FF2B5EF4-FFF2-40B4-BE49-F238E27FC236}">
                <a16:creationId xmlns:a16="http://schemas.microsoft.com/office/drawing/2014/main" id="{55B1FEC0-B22A-625A-C51D-36A4706364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336800"/>
            <a:ext cx="812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48" name="Line 42">
            <a:extLst>
              <a:ext uri="{FF2B5EF4-FFF2-40B4-BE49-F238E27FC236}">
                <a16:creationId xmlns:a16="http://schemas.microsoft.com/office/drawing/2014/main" id="{15AE6B5F-7A4F-3ECF-B185-31040F02F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844800"/>
            <a:ext cx="812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49" name="Line 43">
            <a:extLst>
              <a:ext uri="{FF2B5EF4-FFF2-40B4-BE49-F238E27FC236}">
                <a16:creationId xmlns:a16="http://schemas.microsoft.com/office/drawing/2014/main" id="{DC433294-CC32-3C35-7169-642CE4920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9685" y="2360085"/>
            <a:ext cx="4233" cy="1274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250" name="Group 44">
            <a:extLst>
              <a:ext uri="{FF2B5EF4-FFF2-40B4-BE49-F238E27FC236}">
                <a16:creationId xmlns:a16="http://schemas.microsoft.com/office/drawing/2014/main" id="{6510AAA9-8A3C-ED9D-9FA3-B8C1B68A4849}"/>
              </a:ext>
            </a:extLst>
          </p:cNvPr>
          <p:cNvGrpSpPr>
            <a:grpSpLocks/>
          </p:cNvGrpSpPr>
          <p:nvPr/>
        </p:nvGrpSpPr>
        <p:grpSpPr bwMode="auto">
          <a:xfrm>
            <a:off x="7507818" y="5905501"/>
            <a:ext cx="740833" cy="410633"/>
            <a:chOff x="3600" y="219"/>
            <a:chExt cx="360" cy="1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2299" name="Oval 45">
              <a:extLst>
                <a:ext uri="{FF2B5EF4-FFF2-40B4-BE49-F238E27FC236}">
                  <a16:creationId xmlns:a16="http://schemas.microsoft.com/office/drawing/2014/main" id="{12C00B7F-FCD3-7BFC-2F35-86CAF48A1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300" name="Line 46">
              <a:extLst>
                <a:ext uri="{FF2B5EF4-FFF2-40B4-BE49-F238E27FC236}">
                  <a16:creationId xmlns:a16="http://schemas.microsoft.com/office/drawing/2014/main" id="{950A0564-70D2-486D-1E5C-11F014EA9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301" name="Line 47">
              <a:extLst>
                <a:ext uri="{FF2B5EF4-FFF2-40B4-BE49-F238E27FC236}">
                  <a16:creationId xmlns:a16="http://schemas.microsoft.com/office/drawing/2014/main" id="{C8C73A9F-23AC-A566-5AEB-40123F718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302" name="Rectangle 48">
              <a:extLst>
                <a:ext uri="{FF2B5EF4-FFF2-40B4-BE49-F238E27FC236}">
                  <a16:creationId xmlns:a16="http://schemas.microsoft.com/office/drawing/2014/main" id="{139A19DB-6351-ABFF-2D5A-DB3E551E1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303" name="Oval 49">
              <a:extLst>
                <a:ext uri="{FF2B5EF4-FFF2-40B4-BE49-F238E27FC236}">
                  <a16:creationId xmlns:a16="http://schemas.microsoft.com/office/drawing/2014/main" id="{F2FD8C16-8992-103B-DC9F-1187C4B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304" name="Group 50">
              <a:extLst>
                <a:ext uri="{FF2B5EF4-FFF2-40B4-BE49-F238E27FC236}">
                  <a16:creationId xmlns:a16="http://schemas.microsoft.com/office/drawing/2014/main" id="{AC08B92F-B154-2B3C-C915-429F7AF6C2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  <a:grpFill/>
          </p:grpSpPr>
          <p:sp>
            <p:nvSpPr>
              <p:cNvPr id="52309" name="Line 51">
                <a:extLst>
                  <a:ext uri="{FF2B5EF4-FFF2-40B4-BE49-F238E27FC236}">
                    <a16:creationId xmlns:a16="http://schemas.microsoft.com/office/drawing/2014/main" id="{CB2CBC57-A547-F118-B6F3-479FD17DF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10" name="Line 52">
                <a:extLst>
                  <a:ext uri="{FF2B5EF4-FFF2-40B4-BE49-F238E27FC236}">
                    <a16:creationId xmlns:a16="http://schemas.microsoft.com/office/drawing/2014/main" id="{17CC6DA5-D495-B070-84AE-17F5B709C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11" name="Line 53">
                <a:extLst>
                  <a:ext uri="{FF2B5EF4-FFF2-40B4-BE49-F238E27FC236}">
                    <a16:creationId xmlns:a16="http://schemas.microsoft.com/office/drawing/2014/main" id="{EC12E2CD-D52E-93BB-E90E-CFE18AE0F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305" name="Group 54">
              <a:extLst>
                <a:ext uri="{FF2B5EF4-FFF2-40B4-BE49-F238E27FC236}">
                  <a16:creationId xmlns:a16="http://schemas.microsoft.com/office/drawing/2014/main" id="{59B32C44-9BFB-3A89-A1BE-9AA804C5303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  <a:grpFill/>
          </p:grpSpPr>
          <p:sp>
            <p:nvSpPr>
              <p:cNvPr id="52306" name="Line 55">
                <a:extLst>
                  <a:ext uri="{FF2B5EF4-FFF2-40B4-BE49-F238E27FC236}">
                    <a16:creationId xmlns:a16="http://schemas.microsoft.com/office/drawing/2014/main" id="{5BA9C96A-BED5-4087-5110-A1331FC65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07" name="Line 56">
                <a:extLst>
                  <a:ext uri="{FF2B5EF4-FFF2-40B4-BE49-F238E27FC236}">
                    <a16:creationId xmlns:a16="http://schemas.microsoft.com/office/drawing/2014/main" id="{FD0E2AB1-C05A-0F70-6479-A4DD76698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08" name="Line 57">
                <a:extLst>
                  <a:ext uri="{FF2B5EF4-FFF2-40B4-BE49-F238E27FC236}">
                    <a16:creationId xmlns:a16="http://schemas.microsoft.com/office/drawing/2014/main" id="{5AB34416-98C3-A2CF-00B7-3D6FE7521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140794" name="Text Box 58">
            <a:extLst>
              <a:ext uri="{FF2B5EF4-FFF2-40B4-BE49-F238E27FC236}">
                <a16:creationId xmlns:a16="http://schemas.microsoft.com/office/drawing/2014/main" id="{AE6EE9FF-B085-B55F-14D7-F9AA1172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2912533"/>
            <a:ext cx="741680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67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138.76.29.7, 5001   10.0.0.1, 3345</a:t>
            </a:r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……</a:t>
            </a:r>
          </a:p>
        </p:txBody>
      </p:sp>
      <p:grpSp>
        <p:nvGrpSpPr>
          <p:cNvPr id="10" name="Group 59">
            <a:extLst>
              <a:ext uri="{FF2B5EF4-FFF2-40B4-BE49-F238E27FC236}">
                <a16:creationId xmlns:a16="http://schemas.microsoft.com/office/drawing/2014/main" id="{5BF90659-7FB6-F052-1E83-6C897F7D6A96}"/>
              </a:ext>
            </a:extLst>
          </p:cNvPr>
          <p:cNvGrpSpPr>
            <a:grpSpLocks/>
          </p:cNvGrpSpPr>
          <p:nvPr/>
        </p:nvGrpSpPr>
        <p:grpSpPr bwMode="auto">
          <a:xfrm>
            <a:off x="7721600" y="5012267"/>
            <a:ext cx="4436533" cy="2364517"/>
            <a:chOff x="2848" y="2417"/>
            <a:chExt cx="1908" cy="964"/>
          </a:xfrm>
        </p:grpSpPr>
        <p:sp>
          <p:nvSpPr>
            <p:cNvPr id="52285" name="Rectangle 60">
              <a:extLst>
                <a:ext uri="{FF2B5EF4-FFF2-40B4-BE49-F238E27FC236}">
                  <a16:creationId xmlns:a16="http://schemas.microsoft.com/office/drawing/2014/main" id="{968A4077-0AC2-B3A6-937D-9D451DAA0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286" name="Text Box 61">
              <a:extLst>
                <a:ext uri="{FF2B5EF4-FFF2-40B4-BE49-F238E27FC236}">
                  <a16:creationId xmlns:a16="http://schemas.microsoft.com/office/drawing/2014/main" id="{2E7479AD-23E1-0DBF-79B8-430B9B9D8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" y="3042"/>
              <a:ext cx="149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S: 128.119.40.186, 80 </a:t>
              </a:r>
            </a:p>
            <a:p>
              <a:r>
                <a:rPr lang="en-US" altLang="en-US"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D: </a:t>
              </a:r>
              <a:r>
                <a:rPr lang="en-US" altLang="en-US" sz="160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10.0.0.1, 3345</a:t>
              </a:r>
            </a:p>
            <a:p>
              <a:endParaRPr lang="en-US" alt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287" name="Group 62">
              <a:extLst>
                <a:ext uri="{FF2B5EF4-FFF2-40B4-BE49-F238E27FC236}">
                  <a16:creationId xmlns:a16="http://schemas.microsoft.com/office/drawing/2014/main" id="{107516D2-A52B-C413-9B45-DD3A374E5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52296" name="Freeform 63">
                <a:extLst>
                  <a:ext uri="{FF2B5EF4-FFF2-40B4-BE49-F238E27FC236}">
                    <a16:creationId xmlns:a16="http://schemas.microsoft.com/office/drawing/2014/main" id="{8CFE63B5-0F45-8DF6-6DBB-9B632763E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97" name="Line 64">
                <a:extLst>
                  <a:ext uri="{FF2B5EF4-FFF2-40B4-BE49-F238E27FC236}">
                    <a16:creationId xmlns:a16="http://schemas.microsoft.com/office/drawing/2014/main" id="{836E51D4-8AE6-4EFE-BDCC-E22B650F7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98" name="Line 65">
                <a:extLst>
                  <a:ext uri="{FF2B5EF4-FFF2-40B4-BE49-F238E27FC236}">
                    <a16:creationId xmlns:a16="http://schemas.microsoft.com/office/drawing/2014/main" id="{849F9624-89CE-5877-E97A-E41E82D55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288" name="Group 66">
              <a:extLst>
                <a:ext uri="{FF2B5EF4-FFF2-40B4-BE49-F238E27FC236}">
                  <a16:creationId xmlns:a16="http://schemas.microsoft.com/office/drawing/2014/main" id="{BEF34687-F748-4356-305C-D503FF0F6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52293" name="Freeform 67">
                <a:extLst>
                  <a:ext uri="{FF2B5EF4-FFF2-40B4-BE49-F238E27FC236}">
                    <a16:creationId xmlns:a16="http://schemas.microsoft.com/office/drawing/2014/main" id="{768A5AB4-0B76-4C8D-DD66-4B5D96157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94" name="Line 68">
                <a:extLst>
                  <a:ext uri="{FF2B5EF4-FFF2-40B4-BE49-F238E27FC236}">
                    <a16:creationId xmlns:a16="http://schemas.microsoft.com/office/drawing/2014/main" id="{66ED92D4-0881-5A6A-42FA-72ED2C472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95" name="Line 69">
                <a:extLst>
                  <a:ext uri="{FF2B5EF4-FFF2-40B4-BE49-F238E27FC236}">
                    <a16:creationId xmlns:a16="http://schemas.microsoft.com/office/drawing/2014/main" id="{870D481E-67B1-E767-96DF-5F3FD9D25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289" name="Freeform 70">
              <a:extLst>
                <a:ext uri="{FF2B5EF4-FFF2-40B4-BE49-F238E27FC236}">
                  <a16:creationId xmlns:a16="http://schemas.microsoft.com/office/drawing/2014/main" id="{B671218E-3F81-93C8-FD54-FCA9DECB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290" name="Group 71">
              <a:extLst>
                <a:ext uri="{FF2B5EF4-FFF2-40B4-BE49-F238E27FC236}">
                  <a16:creationId xmlns:a16="http://schemas.microsoft.com/office/drawing/2014/main" id="{23945B45-2E93-90DB-86A3-46BBD1C7D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4"/>
              <a:ext cx="218" cy="225"/>
              <a:chOff x="5140" y="403"/>
              <a:chExt cx="218" cy="225"/>
            </a:xfrm>
          </p:grpSpPr>
          <p:sp>
            <p:nvSpPr>
              <p:cNvPr id="52291" name="Oval 72">
                <a:extLst>
                  <a:ext uri="{FF2B5EF4-FFF2-40B4-BE49-F238E27FC236}">
                    <a16:creationId xmlns:a16="http://schemas.microsoft.com/office/drawing/2014/main" id="{71F81282-4ADB-FC7B-DF68-7277BC057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92" name="Text Box 73">
                <a:extLst>
                  <a:ext uri="{FF2B5EF4-FFF2-40B4-BE49-F238E27FC236}">
                    <a16:creationId xmlns:a16="http://schemas.microsoft.com/office/drawing/2014/main" id="{0011CB43-5F0B-B15D-9A5D-1DB39A030B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667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grpSp>
        <p:nvGrpSpPr>
          <p:cNvPr id="14" name="Group 74">
            <a:extLst>
              <a:ext uri="{FF2B5EF4-FFF2-40B4-BE49-F238E27FC236}">
                <a16:creationId xmlns:a16="http://schemas.microsoft.com/office/drawing/2014/main" id="{A65B99E2-70E4-8976-7E7A-950E415B2EE4}"/>
              </a:ext>
            </a:extLst>
          </p:cNvPr>
          <p:cNvGrpSpPr>
            <a:grpSpLocks/>
          </p:cNvGrpSpPr>
          <p:nvPr/>
        </p:nvGrpSpPr>
        <p:grpSpPr bwMode="auto">
          <a:xfrm>
            <a:off x="2743201" y="5287437"/>
            <a:ext cx="4516967" cy="755651"/>
            <a:chOff x="1026" y="3559"/>
            <a:chExt cx="1573" cy="357"/>
          </a:xfrm>
        </p:grpSpPr>
        <p:grpSp>
          <p:nvGrpSpPr>
            <p:cNvPr id="52270" name="Group 75">
              <a:extLst>
                <a:ext uri="{FF2B5EF4-FFF2-40B4-BE49-F238E27FC236}">
                  <a16:creationId xmlns:a16="http://schemas.microsoft.com/office/drawing/2014/main" id="{D1BDC758-C7EA-1D69-8894-EE6599420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52275" name="Rectangle 76">
                <a:extLst>
                  <a:ext uri="{FF2B5EF4-FFF2-40B4-BE49-F238E27FC236}">
                    <a16:creationId xmlns:a16="http://schemas.microsoft.com/office/drawing/2014/main" id="{6FB2D60F-9C7B-12D3-986C-B8CC2A325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76" name="Text Box 77">
                <a:extLst>
                  <a:ext uri="{FF2B5EF4-FFF2-40B4-BE49-F238E27FC236}">
                    <a16:creationId xmlns:a16="http://schemas.microsoft.com/office/drawing/2014/main" id="{A68DA491-7198-105C-C1CA-B6119318E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S: </a:t>
                </a:r>
                <a:r>
                  <a:rPr lang="en-US" altLang="en-US" sz="160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138.76.29.7, 5001</a:t>
                </a:r>
              </a:p>
              <a:p>
                <a:r>
                  <a:rPr lang="en-US" altLang="en-US" sz="16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D: 128.119.40.186, 80</a:t>
                </a:r>
              </a:p>
            </p:txBody>
          </p:sp>
          <p:grpSp>
            <p:nvGrpSpPr>
              <p:cNvPr id="52277" name="Group 78">
                <a:extLst>
                  <a:ext uri="{FF2B5EF4-FFF2-40B4-BE49-F238E27FC236}">
                    <a16:creationId xmlns:a16="http://schemas.microsoft.com/office/drawing/2014/main" id="{2AE497DD-0290-64C6-00CB-22F363817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52282" name="Freeform 79">
                  <a:extLst>
                    <a:ext uri="{FF2B5EF4-FFF2-40B4-BE49-F238E27FC236}">
                      <a16:creationId xmlns:a16="http://schemas.microsoft.com/office/drawing/2014/main" id="{C8ED09B7-8E30-2680-0834-E220D3F45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26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83" name="Line 80">
                  <a:extLst>
                    <a:ext uri="{FF2B5EF4-FFF2-40B4-BE49-F238E27FC236}">
                      <a16:creationId xmlns:a16="http://schemas.microsoft.com/office/drawing/2014/main" id="{5B60E958-CDBB-5F5C-4B0C-AE237D877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84" name="Line 81">
                  <a:extLst>
                    <a:ext uri="{FF2B5EF4-FFF2-40B4-BE49-F238E27FC236}">
                      <a16:creationId xmlns:a16="http://schemas.microsoft.com/office/drawing/2014/main" id="{D539088E-8FD5-1055-6EBD-F721995B9E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278" name="Group 82">
                <a:extLst>
                  <a:ext uri="{FF2B5EF4-FFF2-40B4-BE49-F238E27FC236}">
                    <a16:creationId xmlns:a16="http://schemas.microsoft.com/office/drawing/2014/main" id="{34F998FC-8994-F80A-6BCA-2C78C89AC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52279" name="Freeform 83">
                  <a:extLst>
                    <a:ext uri="{FF2B5EF4-FFF2-40B4-BE49-F238E27FC236}">
                      <a16:creationId xmlns:a16="http://schemas.microsoft.com/office/drawing/2014/main" id="{583FB25B-2409-1605-F860-FEABDB612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26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80" name="Line 84">
                  <a:extLst>
                    <a:ext uri="{FF2B5EF4-FFF2-40B4-BE49-F238E27FC236}">
                      <a16:creationId xmlns:a16="http://schemas.microsoft.com/office/drawing/2014/main" id="{BE81A314-0C0B-6F0D-9237-35AF2B921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81" name="Line 85">
                  <a:extLst>
                    <a:ext uri="{FF2B5EF4-FFF2-40B4-BE49-F238E27FC236}">
                      <a16:creationId xmlns:a16="http://schemas.microsoft.com/office/drawing/2014/main" id="{F1BD7E5A-1825-27C2-C5E4-860D2D770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2271" name="Line 86">
              <a:extLst>
                <a:ext uri="{FF2B5EF4-FFF2-40B4-BE49-F238E27FC236}">
                  <a16:creationId xmlns:a16="http://schemas.microsoft.com/office/drawing/2014/main" id="{798F027D-9EB7-8271-1259-7EBE5F75C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272" name="Group 87">
              <a:extLst>
                <a:ext uri="{FF2B5EF4-FFF2-40B4-BE49-F238E27FC236}">
                  <a16:creationId xmlns:a16="http://schemas.microsoft.com/office/drawing/2014/main" id="{BA11D987-56E9-F382-B093-33CE0E9A9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6"/>
              <a:ext cx="218" cy="238"/>
              <a:chOff x="5140" y="403"/>
              <a:chExt cx="218" cy="238"/>
            </a:xfrm>
          </p:grpSpPr>
          <p:sp>
            <p:nvSpPr>
              <p:cNvPr id="52273" name="Oval 88">
                <a:extLst>
                  <a:ext uri="{FF2B5EF4-FFF2-40B4-BE49-F238E27FC236}">
                    <a16:creationId xmlns:a16="http://schemas.microsoft.com/office/drawing/2014/main" id="{35991434-4AB4-793A-F191-81AAFBE68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74" name="Text Box 89">
                <a:extLst>
                  <a:ext uri="{FF2B5EF4-FFF2-40B4-BE49-F238E27FC236}">
                    <a16:creationId xmlns:a16="http://schemas.microsoft.com/office/drawing/2014/main" id="{A54CDB3F-DF40-7A5E-24B3-25EBD76C7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667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19" name="Group 95">
            <a:extLst>
              <a:ext uri="{FF2B5EF4-FFF2-40B4-BE49-F238E27FC236}">
                <a16:creationId xmlns:a16="http://schemas.microsoft.com/office/drawing/2014/main" id="{D0AF54FE-4D84-9E30-3B87-DCDF4F3277F4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6629405"/>
            <a:ext cx="4051300" cy="908051"/>
            <a:chOff x="1163" y="3752"/>
            <a:chExt cx="1557" cy="429"/>
          </a:xfrm>
        </p:grpSpPr>
        <p:sp>
          <p:nvSpPr>
            <p:cNvPr id="52256" name="Rectangle 96">
              <a:extLst>
                <a:ext uri="{FF2B5EF4-FFF2-40B4-BE49-F238E27FC236}">
                  <a16:creationId xmlns:a16="http://schemas.microsoft.com/office/drawing/2014/main" id="{FB6FFA9E-9E11-9AE8-4BBE-5DE9D0931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257" name="Text Box 97">
              <a:extLst>
                <a:ext uri="{FF2B5EF4-FFF2-40B4-BE49-F238E27FC236}">
                  <a16:creationId xmlns:a16="http://schemas.microsoft.com/office/drawing/2014/main" id="{70E441A0-D80E-7BC1-390B-AAE553DC0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S: 128.119.40.186, 80 </a:t>
              </a:r>
            </a:p>
            <a:p>
              <a:r>
                <a:rPr lang="en-US" altLang="en-US"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D: </a:t>
              </a:r>
              <a:r>
                <a:rPr lang="en-US" altLang="en-US" sz="160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138.76.29.7, 5001</a:t>
              </a:r>
            </a:p>
            <a:p>
              <a:endParaRPr lang="en-US" alt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258" name="Group 98">
              <a:extLst>
                <a:ext uri="{FF2B5EF4-FFF2-40B4-BE49-F238E27FC236}">
                  <a16:creationId xmlns:a16="http://schemas.microsoft.com/office/drawing/2014/main" id="{F0AAA196-EDD3-39A7-24A5-2DD523C290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52267" name="Freeform 99">
                <a:extLst>
                  <a:ext uri="{FF2B5EF4-FFF2-40B4-BE49-F238E27FC236}">
                    <a16:creationId xmlns:a16="http://schemas.microsoft.com/office/drawing/2014/main" id="{86932D43-6A2D-2B66-73C5-FCB816D0C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8" name="Line 100">
                <a:extLst>
                  <a:ext uri="{FF2B5EF4-FFF2-40B4-BE49-F238E27FC236}">
                    <a16:creationId xmlns:a16="http://schemas.microsoft.com/office/drawing/2014/main" id="{3112B41A-B721-B93F-8A2F-3BAD18105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9" name="Line 101">
                <a:extLst>
                  <a:ext uri="{FF2B5EF4-FFF2-40B4-BE49-F238E27FC236}">
                    <a16:creationId xmlns:a16="http://schemas.microsoft.com/office/drawing/2014/main" id="{057FAA4E-7E5F-16C5-56E7-576429A40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259" name="Group 102">
              <a:extLst>
                <a:ext uri="{FF2B5EF4-FFF2-40B4-BE49-F238E27FC236}">
                  <a16:creationId xmlns:a16="http://schemas.microsoft.com/office/drawing/2014/main" id="{1673FA76-4253-DD75-2C24-F9C502C6FA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52264" name="Freeform 103">
                <a:extLst>
                  <a:ext uri="{FF2B5EF4-FFF2-40B4-BE49-F238E27FC236}">
                    <a16:creationId xmlns:a16="http://schemas.microsoft.com/office/drawing/2014/main" id="{9B70EE88-F906-5C1C-0226-46E050EC1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5" name="Line 104">
                <a:extLst>
                  <a:ext uri="{FF2B5EF4-FFF2-40B4-BE49-F238E27FC236}">
                    <a16:creationId xmlns:a16="http://schemas.microsoft.com/office/drawing/2014/main" id="{19F32CEF-94F5-D59F-B5EB-0CE205ED8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6" name="Line 105">
                <a:extLst>
                  <a:ext uri="{FF2B5EF4-FFF2-40B4-BE49-F238E27FC236}">
                    <a16:creationId xmlns:a16="http://schemas.microsoft.com/office/drawing/2014/main" id="{F439BC58-E14F-D446-C7F9-96B6DFEB7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260" name="Line 106">
              <a:extLst>
                <a:ext uri="{FF2B5EF4-FFF2-40B4-BE49-F238E27FC236}">
                  <a16:creationId xmlns:a16="http://schemas.microsoft.com/office/drawing/2014/main" id="{99AA2908-8401-6298-00E5-EE700F987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261" name="Group 107">
              <a:extLst>
                <a:ext uri="{FF2B5EF4-FFF2-40B4-BE49-F238E27FC236}">
                  <a16:creationId xmlns:a16="http://schemas.microsoft.com/office/drawing/2014/main" id="{0607D463-494E-12B3-8183-62F1F46BA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8"/>
              <a:ext cx="218" cy="238"/>
              <a:chOff x="5140" y="403"/>
              <a:chExt cx="218" cy="238"/>
            </a:xfrm>
          </p:grpSpPr>
          <p:sp>
            <p:nvSpPr>
              <p:cNvPr id="52262" name="Oval 108">
                <a:extLst>
                  <a:ext uri="{FF2B5EF4-FFF2-40B4-BE49-F238E27FC236}">
                    <a16:creationId xmlns:a16="http://schemas.microsoft.com/office/drawing/2014/main" id="{629C782C-E10A-9911-67E5-65FE32EB7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3" name="Text Box 109">
                <a:extLst>
                  <a:ext uri="{FF2B5EF4-FFF2-40B4-BE49-F238E27FC236}">
                    <a16:creationId xmlns:a16="http://schemas.microsoft.com/office/drawing/2014/main" id="{09184CD1-14CE-B3F1-2565-53EEA93B1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667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5" name="Picture 20">
            <a:extLst>
              <a:ext uri="{FF2B5EF4-FFF2-40B4-BE49-F238E27FC236}">
                <a16:creationId xmlns:a16="http://schemas.microsoft.com/office/drawing/2014/main" id="{C9D5D28B-92C0-FA71-064F-10D73D363A9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099" y="4690418"/>
            <a:ext cx="970645" cy="8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5" name="Line 112">
            <a:extLst>
              <a:ext uri="{FF2B5EF4-FFF2-40B4-BE49-F238E27FC236}">
                <a16:creationId xmlns:a16="http://schemas.microsoft.com/office/drawing/2014/main" id="{D7E86BDA-DEC3-CC3B-53CD-F782100DD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401" y="6129867"/>
            <a:ext cx="4034367" cy="84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14A27B7C-AA01-437A-D3D7-556E9378AA7E}"/>
              </a:ext>
            </a:extLst>
          </p:cNvPr>
          <p:cNvGrpSpPr>
            <a:grpSpLocks/>
          </p:cNvGrpSpPr>
          <p:nvPr/>
        </p:nvGrpSpPr>
        <p:grpSpPr bwMode="auto">
          <a:xfrm>
            <a:off x="9347201" y="4210051"/>
            <a:ext cx="3094567" cy="1377949"/>
            <a:chOff x="3550" y="2055"/>
            <a:chExt cx="1179" cy="651"/>
          </a:xfrm>
        </p:grpSpPr>
        <p:grpSp>
          <p:nvGrpSpPr>
            <p:cNvPr id="52312" name="Group 16">
              <a:extLst>
                <a:ext uri="{FF2B5EF4-FFF2-40B4-BE49-F238E27FC236}">
                  <a16:creationId xmlns:a16="http://schemas.microsoft.com/office/drawing/2014/main" id="{A27F3317-AD43-B19B-F324-E056CC0C4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52317" name="Rectangle 17">
                <a:extLst>
                  <a:ext uri="{FF2B5EF4-FFF2-40B4-BE49-F238E27FC236}">
                    <a16:creationId xmlns:a16="http://schemas.microsoft.com/office/drawing/2014/main" id="{C5158EC6-6959-4753-E2F0-6FAC9C7B1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18" name="Text Box 18">
                <a:extLst>
                  <a:ext uri="{FF2B5EF4-FFF2-40B4-BE49-F238E27FC236}">
                    <a16:creationId xmlns:a16="http://schemas.microsoft.com/office/drawing/2014/main" id="{A4B4295F-76B5-97C6-F7D7-9BB851DABD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S: </a:t>
                </a:r>
                <a:r>
                  <a:rPr lang="en-US" altLang="en-US" sz="160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10.0.0.1, 3345</a:t>
                </a:r>
              </a:p>
              <a:p>
                <a:r>
                  <a:rPr lang="en-US" altLang="en-US" sz="16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D: 128.119.40.186, 80</a:t>
                </a:r>
              </a:p>
            </p:txBody>
          </p:sp>
          <p:grpSp>
            <p:nvGrpSpPr>
              <p:cNvPr id="52319" name="Group 19">
                <a:extLst>
                  <a:ext uri="{FF2B5EF4-FFF2-40B4-BE49-F238E27FC236}">
                    <a16:creationId xmlns:a16="http://schemas.microsoft.com/office/drawing/2014/main" id="{D78BC663-8E51-92EF-452F-BCE0A84A39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52324" name="Freeform 20">
                  <a:extLst>
                    <a:ext uri="{FF2B5EF4-FFF2-40B4-BE49-F238E27FC236}">
                      <a16:creationId xmlns:a16="http://schemas.microsoft.com/office/drawing/2014/main" id="{5D033C66-45BE-57BE-8868-91EF96B08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26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325" name="Line 21">
                  <a:extLst>
                    <a:ext uri="{FF2B5EF4-FFF2-40B4-BE49-F238E27FC236}">
                      <a16:creationId xmlns:a16="http://schemas.microsoft.com/office/drawing/2014/main" id="{98AFCD70-A9EC-5BBE-37C1-8FC575C9BA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326" name="Line 22">
                  <a:extLst>
                    <a:ext uri="{FF2B5EF4-FFF2-40B4-BE49-F238E27FC236}">
                      <a16:creationId xmlns:a16="http://schemas.microsoft.com/office/drawing/2014/main" id="{3AF40A35-6EC7-B46E-B125-73BA2AC60A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320" name="Group 23">
                <a:extLst>
                  <a:ext uri="{FF2B5EF4-FFF2-40B4-BE49-F238E27FC236}">
                    <a16:creationId xmlns:a16="http://schemas.microsoft.com/office/drawing/2014/main" id="{77880FA2-C554-1735-9F99-129721133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52321" name="Freeform 24">
                  <a:extLst>
                    <a:ext uri="{FF2B5EF4-FFF2-40B4-BE49-F238E27FC236}">
                      <a16:creationId xmlns:a16="http://schemas.microsoft.com/office/drawing/2014/main" id="{E7E430AD-A781-1339-0DE6-E9885B4BC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26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322" name="Line 25">
                  <a:extLst>
                    <a:ext uri="{FF2B5EF4-FFF2-40B4-BE49-F238E27FC236}">
                      <a16:creationId xmlns:a16="http://schemas.microsoft.com/office/drawing/2014/main" id="{80D44885-1CC5-0751-07B6-3FF9E3EC7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323" name="Line 26">
                  <a:extLst>
                    <a:ext uri="{FF2B5EF4-FFF2-40B4-BE49-F238E27FC236}">
                      <a16:creationId xmlns:a16="http://schemas.microsoft.com/office/drawing/2014/main" id="{A68ED63F-A430-AEBA-04CA-E6320E938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2313" name="Freeform 27">
              <a:extLst>
                <a:ext uri="{FF2B5EF4-FFF2-40B4-BE49-F238E27FC236}">
                  <a16:creationId xmlns:a16="http://schemas.microsoft.com/office/drawing/2014/main" id="{153F485E-88A0-BF1F-D08A-062ABCF53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744 h 264"/>
                <a:gd name="T2" fmla="*/ 1396 w 417"/>
                <a:gd name="T3" fmla="*/ 744 h 264"/>
                <a:gd name="T4" fmla="*/ 1396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314" name="Group 28">
              <a:extLst>
                <a:ext uri="{FF2B5EF4-FFF2-40B4-BE49-F238E27FC236}">
                  <a16:creationId xmlns:a16="http://schemas.microsoft.com/office/drawing/2014/main" id="{5953EC12-49ED-BE88-7545-82C6E3801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9"/>
              <a:ext cx="218" cy="238"/>
              <a:chOff x="5140" y="403"/>
              <a:chExt cx="218" cy="238"/>
            </a:xfrm>
          </p:grpSpPr>
          <p:sp>
            <p:nvSpPr>
              <p:cNvPr id="52315" name="Oval 29">
                <a:extLst>
                  <a:ext uri="{FF2B5EF4-FFF2-40B4-BE49-F238E27FC236}">
                    <a16:creationId xmlns:a16="http://schemas.microsoft.com/office/drawing/2014/main" id="{52ABFFCF-6560-1B37-ABF2-2D02A9906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16" name="Text Box 30">
                <a:extLst>
                  <a:ext uri="{FF2B5EF4-FFF2-40B4-BE49-F238E27FC236}">
                    <a16:creationId xmlns:a16="http://schemas.microsoft.com/office/drawing/2014/main" id="{4D5906B4-3F6C-0BD7-9BED-FCFA42FDEE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9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667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pic>
        <p:nvPicPr>
          <p:cNvPr id="6" name="Picture 20">
            <a:extLst>
              <a:ext uri="{FF2B5EF4-FFF2-40B4-BE49-F238E27FC236}">
                <a16:creationId xmlns:a16="http://schemas.microsoft.com/office/drawing/2014/main" id="{F1A65953-225F-1166-188D-4ED4748D6F4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8" y="5695294"/>
            <a:ext cx="970645" cy="8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9F558BA4-593B-9E21-10E7-C9E9F0F6C7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384" y="6732313"/>
            <a:ext cx="970645" cy="8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9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FDF8463-CEAA-3D1E-4EAB-8892657DAE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2FD0C3-7C47-4539-A11C-D859C756EFA7}" type="slidenum">
              <a:rPr lang="en-US" altLang="en-US" sz="16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56</a:t>
            </a:fld>
            <a:endParaRPr lang="en-US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25F63FC0-28EC-F602-0B55-2D5F47BB0799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Create an entry upon seeing an outgoing packet</a:t>
            </a:r>
          </a:p>
          <a:p>
            <a:pPr lvl="1">
              <a:spcAft>
                <a:spcPts val="4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Packet with new (source addr, source port) pair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Eventually, need to delete entries to free up #’s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When?  If no packets arrive before a timeout</a:t>
            </a:r>
          </a:p>
          <a:p>
            <a:pPr lvl="1">
              <a:spcAft>
                <a:spcPts val="4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(At risk of disrupting a temporarily idle connection)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Yet another example of “soft state”</a:t>
            </a:r>
          </a:p>
          <a:p>
            <a:pPr lvl="1">
              <a:spcAft>
                <a:spcPts val="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I.e., removing state if not refreshed for a while</a:t>
            </a:r>
          </a:p>
        </p:txBody>
      </p:sp>
      <p:sp>
        <p:nvSpPr>
          <p:cNvPr id="54274" name="Rectangle 4">
            <a:extLst>
              <a:ext uri="{FF2B5EF4-FFF2-40B4-BE49-F238E27FC236}">
                <a16:creationId xmlns:a16="http://schemas.microsoft.com/office/drawing/2014/main" id="{542B1139-B772-5056-0E89-61B84D4CB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Maintaining the Mapping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5426FE4D-CB3B-4307-532B-E754D79D49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4ADF25-CADC-4E5F-88AB-6F8C1A112451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57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56323" name="Rectangle 6">
            <a:extLst>
              <a:ext uri="{FF2B5EF4-FFF2-40B4-BE49-F238E27FC236}">
                <a16:creationId xmlns:a16="http://schemas.microsoft.com/office/drawing/2014/main" id="{01ACAFCA-210D-0DA3-9F2A-49FA61EED16B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Home router (e.g., Linksys box)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Integrates router, DHCP server, NAT, etc.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Use single IP address from the service provider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Campus or corporate network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NAT at the connection to the Internet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Share a collection of public IP addresses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Avoid complexity of renumbering hosts/routers when changing ISP (w/ provider-allocated IP prefix) </a:t>
            </a:r>
          </a:p>
        </p:txBody>
      </p:sp>
      <p:sp>
        <p:nvSpPr>
          <p:cNvPr id="56322" name="Rectangle 5">
            <a:extLst>
              <a:ext uri="{FF2B5EF4-FFF2-40B4-BE49-F238E27FC236}">
                <a16:creationId xmlns:a16="http://schemas.microsoft.com/office/drawing/2014/main" id="{F51CB694-549E-132E-1CDF-588D9498A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Where is NAT Implemented?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E73650A6-24E0-0B98-2B12-F986DF4AE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2723577-B5D1-4AFF-AB56-41DCE537611A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58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C81B511-8F7C-C9CD-6014-004DB8F02890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249680" y="2197100"/>
            <a:ext cx="13418820" cy="5753100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Port numbers are meant to identify sockets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Yet, NAT uses them to identify end hosts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Makes it hard to run a server behind a NAT</a:t>
            </a: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91E5E033-7E27-4893-F5AA-7D1527645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Practical Objections Against NAT</a:t>
            </a:r>
          </a:p>
        </p:txBody>
      </p:sp>
      <p:grpSp>
        <p:nvGrpSpPr>
          <p:cNvPr id="58373" name="Group 4">
            <a:extLst>
              <a:ext uri="{FF2B5EF4-FFF2-40B4-BE49-F238E27FC236}">
                <a16:creationId xmlns:a16="http://schemas.microsoft.com/office/drawing/2014/main" id="{A6E0874B-D1AF-14C4-2EDF-08C57095321C}"/>
              </a:ext>
            </a:extLst>
          </p:cNvPr>
          <p:cNvGrpSpPr>
            <a:grpSpLocks/>
          </p:cNvGrpSpPr>
          <p:nvPr/>
        </p:nvGrpSpPr>
        <p:grpSpPr bwMode="auto">
          <a:xfrm>
            <a:off x="7031567" y="5403851"/>
            <a:ext cx="2330451" cy="1420283"/>
            <a:chOff x="2372" y="1918"/>
            <a:chExt cx="1101" cy="671"/>
          </a:xfrm>
        </p:grpSpPr>
        <p:sp>
          <p:nvSpPr>
            <p:cNvPr id="58387" name="Oval 5">
              <a:extLst>
                <a:ext uri="{FF2B5EF4-FFF2-40B4-BE49-F238E27FC236}">
                  <a16:creationId xmlns:a16="http://schemas.microsoft.com/office/drawing/2014/main" id="{C30E1883-D763-5EDB-63FB-E352F751D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17"/>
              <a:ext cx="1092" cy="372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388" name="Line 6">
              <a:extLst>
                <a:ext uri="{FF2B5EF4-FFF2-40B4-BE49-F238E27FC236}">
                  <a16:creationId xmlns:a16="http://schemas.microsoft.com/office/drawing/2014/main" id="{73EB4D47-76FC-897C-101C-49B6D19F1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2186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389" name="Line 7">
              <a:extLst>
                <a:ext uri="{FF2B5EF4-FFF2-40B4-BE49-F238E27FC236}">
                  <a16:creationId xmlns:a16="http://schemas.microsoft.com/office/drawing/2014/main" id="{0F97A205-2EB0-BBF6-BDF3-59BE0D7F3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3" y="2186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390" name="Rectangle 8">
              <a:extLst>
                <a:ext uri="{FF2B5EF4-FFF2-40B4-BE49-F238E27FC236}">
                  <a16:creationId xmlns:a16="http://schemas.microsoft.com/office/drawing/2014/main" id="{55EBE206-9BFB-F636-FB62-FB8A3AFA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186"/>
              <a:ext cx="1083" cy="22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391" name="Oval 9">
              <a:extLst>
                <a:ext uri="{FF2B5EF4-FFF2-40B4-BE49-F238E27FC236}">
                  <a16:creationId xmlns:a16="http://schemas.microsoft.com/office/drawing/2014/main" id="{1874AF14-82F3-CFF0-4C6A-3997521DA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918"/>
              <a:ext cx="1092" cy="433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8392" name="Group 10">
              <a:extLst>
                <a:ext uri="{FF2B5EF4-FFF2-40B4-BE49-F238E27FC236}">
                  <a16:creationId xmlns:a16="http://schemas.microsoft.com/office/drawing/2014/main" id="{E5D92825-AE6B-202E-03F9-23FE555FF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" y="2014"/>
              <a:ext cx="541" cy="253"/>
              <a:chOff x="2848" y="848"/>
              <a:chExt cx="140" cy="98"/>
            </a:xfrm>
          </p:grpSpPr>
          <p:sp>
            <p:nvSpPr>
              <p:cNvPr id="58397" name="Line 11">
                <a:extLst>
                  <a:ext uri="{FF2B5EF4-FFF2-40B4-BE49-F238E27FC236}">
                    <a16:creationId xmlns:a16="http://schemas.microsoft.com/office/drawing/2014/main" id="{B5C20F7D-6D76-9EE4-60C4-A008514F1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98" name="Line 12">
                <a:extLst>
                  <a:ext uri="{FF2B5EF4-FFF2-40B4-BE49-F238E27FC236}">
                    <a16:creationId xmlns:a16="http://schemas.microsoft.com/office/drawing/2014/main" id="{4E6AC77A-F01B-99AF-25DD-5D656B667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99" name="Line 13">
                <a:extLst>
                  <a:ext uri="{FF2B5EF4-FFF2-40B4-BE49-F238E27FC236}">
                    <a16:creationId xmlns:a16="http://schemas.microsoft.com/office/drawing/2014/main" id="{DE6CC74C-1EC9-0578-CCAC-9F29BB880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8393" name="Group 14">
              <a:extLst>
                <a:ext uri="{FF2B5EF4-FFF2-40B4-BE49-F238E27FC236}">
                  <a16:creationId xmlns:a16="http://schemas.microsoft.com/office/drawing/2014/main" id="{86CE4B8F-9420-781E-F938-BF84B46F747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635" y="2010"/>
              <a:ext cx="541" cy="253"/>
              <a:chOff x="2848" y="848"/>
              <a:chExt cx="140" cy="98"/>
            </a:xfrm>
          </p:grpSpPr>
          <p:sp>
            <p:nvSpPr>
              <p:cNvPr id="58394" name="Line 15">
                <a:extLst>
                  <a:ext uri="{FF2B5EF4-FFF2-40B4-BE49-F238E27FC236}">
                    <a16:creationId xmlns:a16="http://schemas.microsoft.com/office/drawing/2014/main" id="{B9951654-5D91-1FA8-C161-E7B29043A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95" name="Line 16">
                <a:extLst>
                  <a:ext uri="{FF2B5EF4-FFF2-40B4-BE49-F238E27FC236}">
                    <a16:creationId xmlns:a16="http://schemas.microsoft.com/office/drawing/2014/main" id="{970A16D2-6A1E-F164-C533-D555E4E12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96" name="Line 17">
                <a:extLst>
                  <a:ext uri="{FF2B5EF4-FFF2-40B4-BE49-F238E27FC236}">
                    <a16:creationId xmlns:a16="http://schemas.microsoft.com/office/drawing/2014/main" id="{FE88C919-0B19-423B-FAC8-858232428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8374" name="Line 20">
            <a:extLst>
              <a:ext uri="{FF2B5EF4-FFF2-40B4-BE49-F238E27FC236}">
                <a16:creationId xmlns:a16="http://schemas.microsoft.com/office/drawing/2014/main" id="{0B3741AA-F3AC-9A65-3FBB-B72811979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1" y="4942418"/>
            <a:ext cx="2017183" cy="96731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5" name="Line 21">
            <a:extLst>
              <a:ext uri="{FF2B5EF4-FFF2-40B4-BE49-F238E27FC236}">
                <a16:creationId xmlns:a16="http://schemas.microsoft.com/office/drawing/2014/main" id="{8273B3BC-0601-4B6E-434C-B839B28BA1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7685" y="6318251"/>
            <a:ext cx="2305049" cy="97366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6" name="Text Box 22">
            <a:extLst>
              <a:ext uri="{FF2B5EF4-FFF2-40B4-BE49-F238E27FC236}">
                <a16:creationId xmlns:a16="http://schemas.microsoft.com/office/drawing/2014/main" id="{D3F30B6F-6948-08C1-31A0-91A17152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836" y="6874933"/>
            <a:ext cx="104547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</a:t>
            </a:r>
          </a:p>
        </p:txBody>
      </p:sp>
      <p:sp>
        <p:nvSpPr>
          <p:cNvPr id="58377" name="Text Box 29">
            <a:extLst>
              <a:ext uri="{FF2B5EF4-FFF2-40B4-BE49-F238E27FC236}">
                <a16:creationId xmlns:a16="http://schemas.microsoft.com/office/drawing/2014/main" id="{028005F2-8C28-7E7A-5AF6-7D89EA56D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019" y="5461001"/>
            <a:ext cx="1553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58378" name="Text Box 30">
            <a:extLst>
              <a:ext uri="{FF2B5EF4-FFF2-40B4-BE49-F238E27FC236}">
                <a16:creationId xmlns:a16="http://schemas.microsoft.com/office/drawing/2014/main" id="{11257A21-A162-A1A6-2EF8-876A1EBEB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019" y="8233580"/>
            <a:ext cx="1553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10.0.0.2</a:t>
            </a:r>
          </a:p>
        </p:txBody>
      </p:sp>
      <p:sp>
        <p:nvSpPr>
          <p:cNvPr id="58380" name="Line 32">
            <a:extLst>
              <a:ext uri="{FF2B5EF4-FFF2-40B4-BE49-F238E27FC236}">
                <a16:creationId xmlns:a16="http://schemas.microsoft.com/office/drawing/2014/main" id="{5398E83A-8018-8CCC-F7F0-1982252ED6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59384" y="6011334"/>
            <a:ext cx="1792816" cy="4868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82" name="Text Box 34">
            <a:extLst>
              <a:ext uri="{FF2B5EF4-FFF2-40B4-BE49-F238E27FC236}">
                <a16:creationId xmlns:a16="http://schemas.microsoft.com/office/drawing/2014/main" id="{E999BBB3-0A74-5594-05AE-09F6C15A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707" y="4679951"/>
            <a:ext cx="2178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138.76.29.7</a:t>
            </a:r>
          </a:p>
        </p:txBody>
      </p:sp>
      <p:sp>
        <p:nvSpPr>
          <p:cNvPr id="58383" name="Text Box 35">
            <a:extLst>
              <a:ext uri="{FF2B5EF4-FFF2-40B4-BE49-F238E27FC236}">
                <a16:creationId xmlns:a16="http://schemas.microsoft.com/office/drawing/2014/main" id="{21D7FDB4-5306-E354-6998-7E2C0C03B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0" y="5192185"/>
            <a:ext cx="304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Requests to 138.76.29.7 on port 80</a:t>
            </a:r>
          </a:p>
        </p:txBody>
      </p:sp>
      <p:sp>
        <p:nvSpPr>
          <p:cNvPr id="69650" name="Rectangle 39">
            <a:extLst>
              <a:ext uri="{FF2B5EF4-FFF2-40B4-BE49-F238E27FC236}">
                <a16:creationId xmlns:a16="http://schemas.microsoft.com/office/drawing/2014/main" id="{337FE48E-7E58-B137-82FD-420128285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911" y="7620001"/>
            <a:ext cx="661431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800"/>
              </a:spcAft>
            </a:pPr>
            <a:r>
              <a:rPr lang="en-US" altLang="en-US" sz="3200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host should get the request???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Explicit config at NAT for incoming </a:t>
            </a:r>
            <a:r>
              <a:rPr lang="en-US" alt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conn’s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291C4388-F209-9BAA-31A9-222D026200D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47" y="3940828"/>
            <a:ext cx="1867941" cy="16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AEA50875-4256-9542-6259-27F0FFAE838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42" y="6622848"/>
            <a:ext cx="1867941" cy="16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  <p:bldP spid="58376" grpId="0"/>
      <p:bldP spid="58377" grpId="0"/>
      <p:bldP spid="58378" grpId="0"/>
      <p:bldP spid="58380" grpId="0" animBg="1"/>
      <p:bldP spid="58382" grpId="0"/>
      <p:bldP spid="5838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86B21558-DE40-7AB2-5B15-4A08AFDC2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B9293F6-7D33-4B06-B7A5-0ACBEA4F034D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59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4CFE3D2-1401-D8C1-1A01-1F6668CE983F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Routers are not supposed to look at port #s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Network layer should care only about </a:t>
            </a:r>
            <a:r>
              <a:rPr lang="en-US" altLang="en-US" i="1" dirty="0">
                <a:ea typeface="ＭＳ Ｐゴシック" panose="020B0600070205080204" pitchFamily="34" charset="-128"/>
              </a:rPr>
              <a:t>IP </a:t>
            </a:r>
            <a:r>
              <a:rPr lang="en-US" altLang="en-US" dirty="0">
                <a:ea typeface="ＭＳ Ｐゴシック" panose="020B0600070205080204" pitchFamily="34" charset="-128"/>
              </a:rPr>
              <a:t>header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and not be looking at the </a:t>
            </a:r>
            <a:r>
              <a:rPr lang="en-US" altLang="en-US" i="1" dirty="0">
                <a:ea typeface="ＭＳ Ｐゴシック" panose="020B0600070205080204" pitchFamily="34" charset="-128"/>
              </a:rPr>
              <a:t>port numbers </a:t>
            </a:r>
            <a:r>
              <a:rPr lang="en-US" altLang="en-US" dirty="0">
                <a:ea typeface="ＭＳ Ｐゴシック" panose="020B0600070205080204" pitchFamily="34" charset="-128"/>
              </a:rPr>
              <a:t>at all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NAT violates the end-to-end argument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Network nodes should not modify the packets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IPv6 is a cleaner solution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Better to migrate than to limp along with a hack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5409EA92-1DEF-16A9-1151-FA1760E27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Principled Objections Against NAT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A93D86BF-3C37-81E3-E654-C90A7C8D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ea typeface="ＭＳ Ｐゴシック" panose="020B0600070205080204" pitchFamily="34" charset="-128"/>
              </a:rPr>
              <a:t>Packet Queues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7545BB-028A-06F5-23B2-EF29CEE86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6" name="Slide Number Placeholder 2">
            <a:extLst>
              <a:ext uri="{FF2B5EF4-FFF2-40B4-BE49-F238E27FC236}">
                <a16:creationId xmlns:a16="http://schemas.microsoft.com/office/drawing/2014/main" id="{E4D712D0-4DC2-93A8-6BDF-5AA69335EAF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16CB719E-8209-4302-BB13-2BE11756D140}" type="slidenum">
              <a:rPr lang="en-US" altLang="en-US" smtClean="0"/>
              <a:pPr eaLnBrk="1" hangingPunct="1"/>
              <a:t>6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>
            <a:extLst>
              <a:ext uri="{FF2B5EF4-FFF2-40B4-BE49-F238E27FC236}">
                <a16:creationId xmlns:a16="http://schemas.microsoft.com/office/drawing/2014/main" id="{86A121BC-303F-E3D6-C225-1BBC316C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Load Balancers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254D2-DF8A-0AC2-A20A-30569E23D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D3A2503C-E736-FD81-726F-4791DBB476B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22100826-4AE9-4673-AC8F-1F3EC9747C18}" type="slidenum">
              <a:rPr lang="en-US" altLang="en-US" smtClean="0"/>
              <a:pPr eaLnBrk="1" hangingPunct="1"/>
              <a:t>60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4184A8A1-F8D9-E034-A51E-FFB86491BF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C4E8E5-2335-4BEB-865F-E94138847308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61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0B3501E1-9E91-A307-8009-0967151C235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One site, many servers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www.youtube.com</a:t>
            </a:r>
          </a:p>
        </p:txBody>
      </p:sp>
      <p:sp>
        <p:nvSpPr>
          <p:cNvPr id="63490" name="Title 1">
            <a:extLst>
              <a:ext uri="{FF2B5EF4-FFF2-40B4-BE49-F238E27FC236}">
                <a16:creationId xmlns:a16="http://schemas.microsoft.com/office/drawing/2014/main" id="{29AC7B3C-8212-51EF-8354-95CFB488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Replicated Servers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149C76-31ED-03B1-D76B-85FFD0D8A5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3600" y="5181600"/>
            <a:ext cx="6299200" cy="211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09DA8E-DAB7-FE25-1B7F-0E0BE4DCA81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924800" y="3352800"/>
            <a:ext cx="2946400" cy="18288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BA3162-0FD4-FB47-C1B3-0C326A4641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4800" y="5181600"/>
            <a:ext cx="3048000" cy="17653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00" name="Group 15">
            <a:extLst>
              <a:ext uri="{FF2B5EF4-FFF2-40B4-BE49-F238E27FC236}">
                <a16:creationId xmlns:a16="http://schemas.microsoft.com/office/drawing/2014/main" id="{93B2F9D6-A81B-D5F5-DE9B-811587BB6EED}"/>
              </a:ext>
            </a:extLst>
          </p:cNvPr>
          <p:cNvGrpSpPr>
            <a:grpSpLocks/>
          </p:cNvGrpSpPr>
          <p:nvPr/>
        </p:nvGrpSpPr>
        <p:grpSpPr bwMode="auto">
          <a:xfrm>
            <a:off x="6400801" y="4368800"/>
            <a:ext cx="436033" cy="609600"/>
            <a:chOff x="4505" y="1615"/>
            <a:chExt cx="206" cy="288"/>
          </a:xfrm>
        </p:grpSpPr>
        <p:sp>
          <p:nvSpPr>
            <p:cNvPr id="63501" name="Rectangle 16">
              <a:extLst>
                <a:ext uri="{FF2B5EF4-FFF2-40B4-BE49-F238E27FC236}">
                  <a16:creationId xmlns:a16="http://schemas.microsoft.com/office/drawing/2014/main" id="{E9D58101-A717-B213-DDA2-1240D70A6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63502" name="Rectangle 17">
              <a:extLst>
                <a:ext uri="{FF2B5EF4-FFF2-40B4-BE49-F238E27FC236}">
                  <a16:creationId xmlns:a16="http://schemas.microsoft.com/office/drawing/2014/main" id="{2F317DF6-D20B-B497-3BDE-3869038D4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</p:grpSp>
      <p:pic>
        <p:nvPicPr>
          <p:cNvPr id="2" name="Picture 20">
            <a:extLst>
              <a:ext uri="{FF2B5EF4-FFF2-40B4-BE49-F238E27FC236}">
                <a16:creationId xmlns:a16="http://schemas.microsoft.com/office/drawing/2014/main" id="{DD4B1F3B-A803-34AC-872B-37C1CA8BF57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730" y="2107261"/>
            <a:ext cx="1667221" cy="17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>
            <a:extLst>
              <a:ext uri="{FF2B5EF4-FFF2-40B4-BE49-F238E27FC236}">
                <a16:creationId xmlns:a16="http://schemas.microsoft.com/office/drawing/2014/main" id="{08B0D136-4762-841F-04F7-850D68D9396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828" y="4237548"/>
            <a:ext cx="1667221" cy="17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>
            <a:extLst>
              <a:ext uri="{FF2B5EF4-FFF2-40B4-BE49-F238E27FC236}">
                <a16:creationId xmlns:a16="http://schemas.microsoft.com/office/drawing/2014/main" id="{F6836B0B-0324-A31D-BC1D-A0B2195338D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232" y="6522567"/>
            <a:ext cx="1667221" cy="17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29478-75E1-4854-D96F-1E26AFA7D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50" y="4129807"/>
            <a:ext cx="2811122" cy="18751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BD0E1B71-ED95-BA7D-D774-6A6A8881C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B98EA9-4348-4A62-8F3E-A4CB4CD01AFE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62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F2B2A87D-FF10-CC55-01B8-6E4AED20303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Splits load over server replicas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At the connection level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Apply load balancing policies</a:t>
            </a:r>
          </a:p>
        </p:txBody>
      </p:sp>
      <p:sp>
        <p:nvSpPr>
          <p:cNvPr id="64514" name="Title 1">
            <a:extLst>
              <a:ext uri="{FF2B5EF4-FFF2-40B4-BE49-F238E27FC236}">
                <a16:creationId xmlns:a16="http://schemas.microsoft.com/office/drawing/2014/main" id="{35E0429D-48EF-ACDB-20BB-90DE4327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Load Balancer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3A575-7CB2-7DF9-E7C1-9B7FD5F8B6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3600" y="5486400"/>
            <a:ext cx="6299200" cy="211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8AAB4E-26B5-A0ED-B1FC-C4DF6D2DC4B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924800" y="3657600"/>
            <a:ext cx="2946400" cy="18288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9FE866-FFC0-141F-4BA1-9CB7353A49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4800" y="5486400"/>
            <a:ext cx="3251200" cy="16256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4" name="TextBox 24">
            <a:extLst>
              <a:ext uri="{FF2B5EF4-FFF2-40B4-BE49-F238E27FC236}">
                <a16:creationId xmlns:a16="http://schemas.microsoft.com/office/drawing/2014/main" id="{A7FF7232-E7D5-CF5F-A74C-3FCDA4BD9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633" y="2133600"/>
            <a:ext cx="132440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10.0.0.1</a:t>
            </a:r>
          </a:p>
        </p:txBody>
      </p:sp>
      <p:sp>
        <p:nvSpPr>
          <p:cNvPr id="64525" name="TextBox 25">
            <a:extLst>
              <a:ext uri="{FF2B5EF4-FFF2-40B4-BE49-F238E27FC236}">
                <a16:creationId xmlns:a16="http://schemas.microsoft.com/office/drawing/2014/main" id="{3A15709D-9D48-D071-A042-8A767EAD9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633" y="4358858"/>
            <a:ext cx="132440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10.0.0.2</a:t>
            </a:r>
          </a:p>
        </p:txBody>
      </p:sp>
      <p:sp>
        <p:nvSpPr>
          <p:cNvPr id="64526" name="TextBox 26">
            <a:extLst>
              <a:ext uri="{FF2B5EF4-FFF2-40B4-BE49-F238E27FC236}">
                <a16:creationId xmlns:a16="http://schemas.microsoft.com/office/drawing/2014/main" id="{8E0261A9-B334-5160-CFE2-6BF5775E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633" y="6521168"/>
            <a:ext cx="132440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10.0.0.3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658C79-2187-F781-2DE1-F4500533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4267200"/>
            <a:ext cx="1016000" cy="2438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5067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28" name="TextBox 18">
            <a:extLst>
              <a:ext uri="{FF2B5EF4-FFF2-40B4-BE49-F238E27FC236}">
                <a16:creationId xmlns:a16="http://schemas.microsoft.com/office/drawing/2014/main" id="{2C060E78-33BB-40D3-DB0E-B2FB5E76D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976" y="3149601"/>
            <a:ext cx="2765502" cy="8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IP address</a:t>
            </a: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208.65.153.238</a:t>
            </a:r>
            <a:endParaRPr lang="en-US" alt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29" name="TextBox 43">
            <a:extLst>
              <a:ext uri="{FF2B5EF4-FFF2-40B4-BE49-F238E27FC236}">
                <a16:creationId xmlns:a16="http://schemas.microsoft.com/office/drawing/2014/main" id="{7A083771-55D4-FC34-B9E1-85D1F7A5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600" y="1219200"/>
            <a:ext cx="370287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Dedicated IP addresses</a:t>
            </a:r>
          </a:p>
        </p:txBody>
      </p:sp>
      <p:grpSp>
        <p:nvGrpSpPr>
          <p:cNvPr id="64530" name="Group 15">
            <a:extLst>
              <a:ext uri="{FF2B5EF4-FFF2-40B4-BE49-F238E27FC236}">
                <a16:creationId xmlns:a16="http://schemas.microsoft.com/office/drawing/2014/main" id="{85E7A52F-2F1E-6306-E271-2126F8C2EBE8}"/>
              </a:ext>
            </a:extLst>
          </p:cNvPr>
          <p:cNvGrpSpPr>
            <a:grpSpLocks/>
          </p:cNvGrpSpPr>
          <p:nvPr/>
        </p:nvGrpSpPr>
        <p:grpSpPr bwMode="auto">
          <a:xfrm>
            <a:off x="5892801" y="4673600"/>
            <a:ext cx="436033" cy="609600"/>
            <a:chOff x="4505" y="1615"/>
            <a:chExt cx="206" cy="288"/>
          </a:xfrm>
        </p:grpSpPr>
        <p:sp>
          <p:nvSpPr>
            <p:cNvPr id="64534" name="Rectangle 16">
              <a:extLst>
                <a:ext uri="{FF2B5EF4-FFF2-40B4-BE49-F238E27FC236}">
                  <a16:creationId xmlns:a16="http://schemas.microsoft.com/office/drawing/2014/main" id="{BAC747F7-DF08-DD74-3BFC-4ADFE8F54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535" name="Rectangle 17">
              <a:extLst>
                <a:ext uri="{FF2B5EF4-FFF2-40B4-BE49-F238E27FC236}">
                  <a16:creationId xmlns:a16="http://schemas.microsoft.com/office/drawing/2014/main" id="{340872E1-AF7F-8F55-A479-F7A9CFBEA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531" name="Group 15">
            <a:extLst>
              <a:ext uri="{FF2B5EF4-FFF2-40B4-BE49-F238E27FC236}">
                <a16:creationId xmlns:a16="http://schemas.microsoft.com/office/drawing/2014/main" id="{7B30566E-7B8D-90FE-5516-5951EF74EB6B}"/>
              </a:ext>
            </a:extLst>
          </p:cNvPr>
          <p:cNvGrpSpPr>
            <a:grpSpLocks/>
          </p:cNvGrpSpPr>
          <p:nvPr/>
        </p:nvGrpSpPr>
        <p:grpSpPr bwMode="auto">
          <a:xfrm>
            <a:off x="9855201" y="4673600"/>
            <a:ext cx="436033" cy="609600"/>
            <a:chOff x="4505" y="1615"/>
            <a:chExt cx="206" cy="288"/>
          </a:xfrm>
        </p:grpSpPr>
        <p:sp>
          <p:nvSpPr>
            <p:cNvPr id="64532" name="Rectangle 16">
              <a:extLst>
                <a:ext uri="{FF2B5EF4-FFF2-40B4-BE49-F238E27FC236}">
                  <a16:creationId xmlns:a16="http://schemas.microsoft.com/office/drawing/2014/main" id="{160E0C29-54B8-7D59-CC67-031D0EADA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533" name="Rectangle 17">
              <a:extLst>
                <a:ext uri="{FF2B5EF4-FFF2-40B4-BE49-F238E27FC236}">
                  <a16:creationId xmlns:a16="http://schemas.microsoft.com/office/drawing/2014/main" id="{0582D3C8-98EC-0A4D-F045-8155E9D8A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013262-54C1-C0E9-6770-92709970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79" y="4424031"/>
            <a:ext cx="2811122" cy="1875169"/>
          </a:xfrm>
          <a:prstGeom prst="rect">
            <a:avLst/>
          </a:prstGeom>
        </p:spPr>
      </p:pic>
      <p:pic>
        <p:nvPicPr>
          <p:cNvPr id="3" name="Picture 20">
            <a:extLst>
              <a:ext uri="{FF2B5EF4-FFF2-40B4-BE49-F238E27FC236}">
                <a16:creationId xmlns:a16="http://schemas.microsoft.com/office/drawing/2014/main" id="{DBD6246E-6520-E92A-6DCC-FD174BC484C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730" y="2544581"/>
            <a:ext cx="1667221" cy="17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>
            <a:extLst>
              <a:ext uri="{FF2B5EF4-FFF2-40B4-BE49-F238E27FC236}">
                <a16:creationId xmlns:a16="http://schemas.microsoft.com/office/drawing/2014/main" id="{0C2477B3-69C7-F483-62D3-4444D4297F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828" y="4814014"/>
            <a:ext cx="1667221" cy="17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1B90B994-5C29-106A-01A8-8B933B6F94E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232" y="6959887"/>
            <a:ext cx="1667221" cy="17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/>
      <p:bldP spid="64525" grpId="0"/>
      <p:bldP spid="64526" grpId="0"/>
      <p:bldP spid="64528" grpId="0"/>
      <p:bldP spid="6452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DCB40695-48C8-715E-4889-76AB0304C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ea typeface="ＭＳ Ｐゴシック" panose="020B0600070205080204" pitchFamily="34" charset="-128"/>
              </a:rPr>
              <a:t>Tunneling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D23E2-2045-1A8C-EAAD-5CE9386CD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7" name="Rectangle 4">
            <a:extLst>
              <a:ext uri="{FF2B5EF4-FFF2-40B4-BE49-F238E27FC236}">
                <a16:creationId xmlns:a16="http://schemas.microsoft.com/office/drawing/2014/main" id="{2F6CCFC4-B731-2422-0BF1-C4F8ECB959CC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22100826-4AE9-4673-AC8F-1F3EC9747C18}" type="slidenum">
              <a:rPr lang="en-US" altLang="en-US" smtClean="0"/>
              <a:pPr eaLnBrk="1" hangingPunct="1"/>
              <a:t>63</a:t>
            </a:fld>
            <a:endParaRPr lang="en-US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514AE2EE-14A5-763F-CAFA-1B4F775F9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F7BE50-ACFE-4191-A4E6-9631CCB4BA24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64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730742" name="Rectangle 182">
            <a:extLst>
              <a:ext uri="{FF2B5EF4-FFF2-40B4-BE49-F238E27FC236}">
                <a16:creationId xmlns:a16="http://schemas.microsoft.com/office/drawing/2014/main" id="{93E242BE-9018-73B9-9D5C-A7A76B713C5D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tunnel is a virtual point-to-point link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Illusion of a direct link between two nodes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Encapsulation of the packet inside IP datagram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Node B sends a packet to node 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containing another packet as the payload</a:t>
            </a:r>
          </a:p>
        </p:txBody>
      </p:sp>
      <p:sp>
        <p:nvSpPr>
          <p:cNvPr id="79874" name="Rectangle 181">
            <a:extLst>
              <a:ext uri="{FF2B5EF4-FFF2-40B4-BE49-F238E27FC236}">
                <a16:creationId xmlns:a16="http://schemas.microsoft.com/office/drawing/2014/main" id="{DDBF518B-F200-96C7-D187-21896CD50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Tunneling</a:t>
            </a:r>
          </a:p>
        </p:txBody>
      </p:sp>
      <p:grpSp>
        <p:nvGrpSpPr>
          <p:cNvPr id="79877" name="Group 5">
            <a:extLst>
              <a:ext uri="{FF2B5EF4-FFF2-40B4-BE49-F238E27FC236}">
                <a16:creationId xmlns:a16="http://schemas.microsoft.com/office/drawing/2014/main" id="{4078E947-201B-620D-859B-4FE3A72DB754}"/>
              </a:ext>
            </a:extLst>
          </p:cNvPr>
          <p:cNvGrpSpPr>
            <a:grpSpLocks/>
          </p:cNvGrpSpPr>
          <p:nvPr/>
        </p:nvGrpSpPr>
        <p:grpSpPr bwMode="auto">
          <a:xfrm>
            <a:off x="5416552" y="3320497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80027" name="Group 6">
              <a:extLst>
                <a:ext uri="{FF2B5EF4-FFF2-40B4-BE49-F238E27FC236}">
                  <a16:creationId xmlns:a16="http://schemas.microsoft.com/office/drawing/2014/main" id="{E3719C2C-F1BE-E69B-8376-94C6A34CF9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80029" name="Oval 7">
                <a:extLst>
                  <a:ext uri="{FF2B5EF4-FFF2-40B4-BE49-F238E27FC236}">
                    <a16:creationId xmlns:a16="http://schemas.microsoft.com/office/drawing/2014/main" id="{DA760915-90F2-1100-35CD-D77628747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30" name="Line 8">
                <a:extLst>
                  <a:ext uri="{FF2B5EF4-FFF2-40B4-BE49-F238E27FC236}">
                    <a16:creationId xmlns:a16="http://schemas.microsoft.com/office/drawing/2014/main" id="{2C6E5EBF-B782-4513-B7A8-1F2577AA7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31" name="Line 9">
                <a:extLst>
                  <a:ext uri="{FF2B5EF4-FFF2-40B4-BE49-F238E27FC236}">
                    <a16:creationId xmlns:a16="http://schemas.microsoft.com/office/drawing/2014/main" id="{F61B576A-1A46-1637-5F2C-E95E1E9EC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32" name="Rectangle 10">
                <a:extLst>
                  <a:ext uri="{FF2B5EF4-FFF2-40B4-BE49-F238E27FC236}">
                    <a16:creationId xmlns:a16="http://schemas.microsoft.com/office/drawing/2014/main" id="{85F1E16C-07FD-DB25-A584-F8F04B97D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33" name="Oval 11">
                <a:extLst>
                  <a:ext uri="{FF2B5EF4-FFF2-40B4-BE49-F238E27FC236}">
                    <a16:creationId xmlns:a16="http://schemas.microsoft.com/office/drawing/2014/main" id="{FC86E437-E9E4-701D-0D86-A0E2F11A2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0034" name="Group 12">
                <a:extLst>
                  <a:ext uri="{FF2B5EF4-FFF2-40B4-BE49-F238E27FC236}">
                    <a16:creationId xmlns:a16="http://schemas.microsoft.com/office/drawing/2014/main" id="{AE2B3A9A-04CC-4DCF-FE8A-B1DB39ECC3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80039" name="Line 13">
                  <a:extLst>
                    <a:ext uri="{FF2B5EF4-FFF2-40B4-BE49-F238E27FC236}">
                      <a16:creationId xmlns:a16="http://schemas.microsoft.com/office/drawing/2014/main" id="{E1FEC1AC-3834-F3E0-86CD-4D4745B202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40" name="Line 14">
                  <a:extLst>
                    <a:ext uri="{FF2B5EF4-FFF2-40B4-BE49-F238E27FC236}">
                      <a16:creationId xmlns:a16="http://schemas.microsoft.com/office/drawing/2014/main" id="{B6ADFED3-7EB7-5636-2B46-A5266FA3AA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41" name="Line 15">
                  <a:extLst>
                    <a:ext uri="{FF2B5EF4-FFF2-40B4-BE49-F238E27FC236}">
                      <a16:creationId xmlns:a16="http://schemas.microsoft.com/office/drawing/2014/main" id="{13071209-6D93-9B01-A8DC-31458A3CAE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0035" name="Group 16">
                <a:extLst>
                  <a:ext uri="{FF2B5EF4-FFF2-40B4-BE49-F238E27FC236}">
                    <a16:creationId xmlns:a16="http://schemas.microsoft.com/office/drawing/2014/main" id="{DD7C9684-49AC-774A-36C6-5ABEC2D9F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80036" name="Line 17">
                  <a:extLst>
                    <a:ext uri="{FF2B5EF4-FFF2-40B4-BE49-F238E27FC236}">
                      <a16:creationId xmlns:a16="http://schemas.microsoft.com/office/drawing/2014/main" id="{6102E53A-A93C-AD2B-201F-2D16ACA2F0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37" name="Line 18">
                  <a:extLst>
                    <a:ext uri="{FF2B5EF4-FFF2-40B4-BE49-F238E27FC236}">
                      <a16:creationId xmlns:a16="http://schemas.microsoft.com/office/drawing/2014/main" id="{AA6D99DB-BEE9-0A65-A51F-32E28F0695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38" name="Line 19">
                  <a:extLst>
                    <a:ext uri="{FF2B5EF4-FFF2-40B4-BE49-F238E27FC236}">
                      <a16:creationId xmlns:a16="http://schemas.microsoft.com/office/drawing/2014/main" id="{721179DA-68CA-294F-E005-3EC438A2A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0028" name="Text Box 20">
              <a:extLst>
                <a:ext uri="{FF2B5EF4-FFF2-40B4-BE49-F238E27FC236}">
                  <a16:creationId xmlns:a16="http://schemas.microsoft.com/office/drawing/2014/main" id="{2B1F97B0-E237-D121-3EC5-337172B82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" y="728"/>
              <a:ext cx="185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79878" name="Group 21">
            <a:extLst>
              <a:ext uri="{FF2B5EF4-FFF2-40B4-BE49-F238E27FC236}">
                <a16:creationId xmlns:a16="http://schemas.microsoft.com/office/drawing/2014/main" id="{7714E221-B822-82F7-CD84-0566DC72E0A8}"/>
              </a:ext>
            </a:extLst>
          </p:cNvPr>
          <p:cNvGrpSpPr>
            <a:grpSpLocks/>
          </p:cNvGrpSpPr>
          <p:nvPr/>
        </p:nvGrpSpPr>
        <p:grpSpPr bwMode="auto">
          <a:xfrm>
            <a:off x="6811434" y="3326847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80012" name="Group 22">
              <a:extLst>
                <a:ext uri="{FF2B5EF4-FFF2-40B4-BE49-F238E27FC236}">
                  <a16:creationId xmlns:a16="http://schemas.microsoft.com/office/drawing/2014/main" id="{80DB36D4-3AE1-4284-C51C-39E51CBF4B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80014" name="Oval 23">
                <a:extLst>
                  <a:ext uri="{FF2B5EF4-FFF2-40B4-BE49-F238E27FC236}">
                    <a16:creationId xmlns:a16="http://schemas.microsoft.com/office/drawing/2014/main" id="{B186EDCB-5F8B-0DAB-4561-4D6852D89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15" name="Line 24">
                <a:extLst>
                  <a:ext uri="{FF2B5EF4-FFF2-40B4-BE49-F238E27FC236}">
                    <a16:creationId xmlns:a16="http://schemas.microsoft.com/office/drawing/2014/main" id="{0D5C8D10-3DBD-B242-23A1-CAFB6D02F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16" name="Line 25">
                <a:extLst>
                  <a:ext uri="{FF2B5EF4-FFF2-40B4-BE49-F238E27FC236}">
                    <a16:creationId xmlns:a16="http://schemas.microsoft.com/office/drawing/2014/main" id="{74B673C1-983A-7BC9-E1DB-583BD1ABF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17" name="Rectangle 26">
                <a:extLst>
                  <a:ext uri="{FF2B5EF4-FFF2-40B4-BE49-F238E27FC236}">
                    <a16:creationId xmlns:a16="http://schemas.microsoft.com/office/drawing/2014/main" id="{269F6F78-418B-5F4D-55A9-7569E57D5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18" name="Oval 27">
                <a:extLst>
                  <a:ext uri="{FF2B5EF4-FFF2-40B4-BE49-F238E27FC236}">
                    <a16:creationId xmlns:a16="http://schemas.microsoft.com/office/drawing/2014/main" id="{89FE740C-8F14-412E-8453-1934C380A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0019" name="Group 28">
                <a:extLst>
                  <a:ext uri="{FF2B5EF4-FFF2-40B4-BE49-F238E27FC236}">
                    <a16:creationId xmlns:a16="http://schemas.microsoft.com/office/drawing/2014/main" id="{EA9DD656-2516-BADF-1017-0023DD419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80024" name="Line 29">
                  <a:extLst>
                    <a:ext uri="{FF2B5EF4-FFF2-40B4-BE49-F238E27FC236}">
                      <a16:creationId xmlns:a16="http://schemas.microsoft.com/office/drawing/2014/main" id="{4786A5F7-7EDB-7AA1-EF30-BDC4B8FFC1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25" name="Line 30">
                  <a:extLst>
                    <a:ext uri="{FF2B5EF4-FFF2-40B4-BE49-F238E27FC236}">
                      <a16:creationId xmlns:a16="http://schemas.microsoft.com/office/drawing/2014/main" id="{CF77BFDB-9011-AF0A-DC92-4D533FBE9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26" name="Line 31">
                  <a:extLst>
                    <a:ext uri="{FF2B5EF4-FFF2-40B4-BE49-F238E27FC236}">
                      <a16:creationId xmlns:a16="http://schemas.microsoft.com/office/drawing/2014/main" id="{74D3F9FA-9E04-8CBE-5735-C16BC2A34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0020" name="Group 32">
                <a:extLst>
                  <a:ext uri="{FF2B5EF4-FFF2-40B4-BE49-F238E27FC236}">
                    <a16:creationId xmlns:a16="http://schemas.microsoft.com/office/drawing/2014/main" id="{44EB951C-2F30-0EDB-0BB4-06F7A30B5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80021" name="Line 33">
                  <a:extLst>
                    <a:ext uri="{FF2B5EF4-FFF2-40B4-BE49-F238E27FC236}">
                      <a16:creationId xmlns:a16="http://schemas.microsoft.com/office/drawing/2014/main" id="{6C2D02C8-E449-54F9-47FA-BFA8F5137B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22" name="Line 34">
                  <a:extLst>
                    <a:ext uri="{FF2B5EF4-FFF2-40B4-BE49-F238E27FC236}">
                      <a16:creationId xmlns:a16="http://schemas.microsoft.com/office/drawing/2014/main" id="{05276B21-CFBB-8519-CFCA-2B039A2D50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23" name="Line 35">
                  <a:extLst>
                    <a:ext uri="{FF2B5EF4-FFF2-40B4-BE49-F238E27FC236}">
                      <a16:creationId xmlns:a16="http://schemas.microsoft.com/office/drawing/2014/main" id="{CE3FA386-DA58-9540-DDBA-2CF6246C8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0013" name="Text Box 36">
              <a:extLst>
                <a:ext uri="{FF2B5EF4-FFF2-40B4-BE49-F238E27FC236}">
                  <a16:creationId xmlns:a16="http://schemas.microsoft.com/office/drawing/2014/main" id="{BD275739-BD15-6B59-27A7-DCE5CCE3E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" y="728"/>
              <a:ext cx="178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79879" name="Group 37">
            <a:extLst>
              <a:ext uri="{FF2B5EF4-FFF2-40B4-BE49-F238E27FC236}">
                <a16:creationId xmlns:a16="http://schemas.microsoft.com/office/drawing/2014/main" id="{8748DDCE-1C76-9B6F-2AD0-18CE00777232}"/>
              </a:ext>
            </a:extLst>
          </p:cNvPr>
          <p:cNvGrpSpPr>
            <a:grpSpLocks/>
          </p:cNvGrpSpPr>
          <p:nvPr/>
        </p:nvGrpSpPr>
        <p:grpSpPr bwMode="auto">
          <a:xfrm>
            <a:off x="10830985" y="3314147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9997" name="Group 38">
              <a:extLst>
                <a:ext uri="{FF2B5EF4-FFF2-40B4-BE49-F238E27FC236}">
                  <a16:creationId xmlns:a16="http://schemas.microsoft.com/office/drawing/2014/main" id="{4BD7C064-1BD6-759D-D560-F210189C7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79999" name="Oval 39">
                <a:extLst>
                  <a:ext uri="{FF2B5EF4-FFF2-40B4-BE49-F238E27FC236}">
                    <a16:creationId xmlns:a16="http://schemas.microsoft.com/office/drawing/2014/main" id="{95D6B91B-B323-302C-07D9-E3A9A5253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00" name="Line 40">
                <a:extLst>
                  <a:ext uri="{FF2B5EF4-FFF2-40B4-BE49-F238E27FC236}">
                    <a16:creationId xmlns:a16="http://schemas.microsoft.com/office/drawing/2014/main" id="{F55D12B7-84A5-F732-2733-B0D570B5F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01" name="Line 41">
                <a:extLst>
                  <a:ext uri="{FF2B5EF4-FFF2-40B4-BE49-F238E27FC236}">
                    <a16:creationId xmlns:a16="http://schemas.microsoft.com/office/drawing/2014/main" id="{3BC0C970-B35A-8450-5F75-C70D94918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02" name="Rectangle 42">
                <a:extLst>
                  <a:ext uri="{FF2B5EF4-FFF2-40B4-BE49-F238E27FC236}">
                    <a16:creationId xmlns:a16="http://schemas.microsoft.com/office/drawing/2014/main" id="{D22CBCDB-C54D-BAB0-ACF0-191A36A58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03" name="Oval 43">
                <a:extLst>
                  <a:ext uri="{FF2B5EF4-FFF2-40B4-BE49-F238E27FC236}">
                    <a16:creationId xmlns:a16="http://schemas.microsoft.com/office/drawing/2014/main" id="{32A6A447-E657-4364-7255-B598C9527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0004" name="Group 44">
                <a:extLst>
                  <a:ext uri="{FF2B5EF4-FFF2-40B4-BE49-F238E27FC236}">
                    <a16:creationId xmlns:a16="http://schemas.microsoft.com/office/drawing/2014/main" id="{D4C59CE7-3083-2808-0EB2-ECC1F7B4C3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80009" name="Line 45">
                  <a:extLst>
                    <a:ext uri="{FF2B5EF4-FFF2-40B4-BE49-F238E27FC236}">
                      <a16:creationId xmlns:a16="http://schemas.microsoft.com/office/drawing/2014/main" id="{4638592B-1BFD-C38A-9D59-B06367039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10" name="Line 46">
                  <a:extLst>
                    <a:ext uri="{FF2B5EF4-FFF2-40B4-BE49-F238E27FC236}">
                      <a16:creationId xmlns:a16="http://schemas.microsoft.com/office/drawing/2014/main" id="{01692882-A08A-66F7-D8D3-0DCD56A22F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11" name="Line 47">
                  <a:extLst>
                    <a:ext uri="{FF2B5EF4-FFF2-40B4-BE49-F238E27FC236}">
                      <a16:creationId xmlns:a16="http://schemas.microsoft.com/office/drawing/2014/main" id="{9B88E8FD-7811-F58B-2B80-34DD872DC4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0005" name="Group 48">
                <a:extLst>
                  <a:ext uri="{FF2B5EF4-FFF2-40B4-BE49-F238E27FC236}">
                    <a16:creationId xmlns:a16="http://schemas.microsoft.com/office/drawing/2014/main" id="{48C7C7F5-7D67-B2A6-5BFD-5D1D44B6E8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80006" name="Line 49">
                  <a:extLst>
                    <a:ext uri="{FF2B5EF4-FFF2-40B4-BE49-F238E27FC236}">
                      <a16:creationId xmlns:a16="http://schemas.microsoft.com/office/drawing/2014/main" id="{CC900DA6-3D46-C03D-A4D2-D98E3B3057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07" name="Line 50">
                  <a:extLst>
                    <a:ext uri="{FF2B5EF4-FFF2-40B4-BE49-F238E27FC236}">
                      <a16:creationId xmlns:a16="http://schemas.microsoft.com/office/drawing/2014/main" id="{E1C17E00-109C-1BE5-FAF5-CBFA776DE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08" name="Line 51">
                  <a:extLst>
                    <a:ext uri="{FF2B5EF4-FFF2-40B4-BE49-F238E27FC236}">
                      <a16:creationId xmlns:a16="http://schemas.microsoft.com/office/drawing/2014/main" id="{99A082C2-EBC3-6239-4D4C-6D66857338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9998" name="Text Box 52">
              <a:extLst>
                <a:ext uri="{FF2B5EF4-FFF2-40B4-BE49-F238E27FC236}">
                  <a16:creationId xmlns:a16="http://schemas.microsoft.com/office/drawing/2014/main" id="{6E6E30B5-90A1-278F-7F62-16F142761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728"/>
              <a:ext cx="166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grpSp>
        <p:nvGrpSpPr>
          <p:cNvPr id="79880" name="Group 53">
            <a:extLst>
              <a:ext uri="{FF2B5EF4-FFF2-40B4-BE49-F238E27FC236}">
                <a16:creationId xmlns:a16="http://schemas.microsoft.com/office/drawing/2014/main" id="{8E870327-A741-E469-BAB9-FA811DB36FB6}"/>
              </a:ext>
            </a:extLst>
          </p:cNvPr>
          <p:cNvGrpSpPr>
            <a:grpSpLocks/>
          </p:cNvGrpSpPr>
          <p:nvPr/>
        </p:nvGrpSpPr>
        <p:grpSpPr bwMode="auto">
          <a:xfrm>
            <a:off x="12151785" y="3299331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9982" name="Group 54">
              <a:extLst>
                <a:ext uri="{FF2B5EF4-FFF2-40B4-BE49-F238E27FC236}">
                  <a16:creationId xmlns:a16="http://schemas.microsoft.com/office/drawing/2014/main" id="{D0058A3B-A758-0FA3-CA19-D50567F24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79984" name="Oval 55">
                <a:extLst>
                  <a:ext uri="{FF2B5EF4-FFF2-40B4-BE49-F238E27FC236}">
                    <a16:creationId xmlns:a16="http://schemas.microsoft.com/office/drawing/2014/main" id="{383B3B4F-CFD6-2DE9-FB9D-6CA737645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85" name="Line 56">
                <a:extLst>
                  <a:ext uri="{FF2B5EF4-FFF2-40B4-BE49-F238E27FC236}">
                    <a16:creationId xmlns:a16="http://schemas.microsoft.com/office/drawing/2014/main" id="{F86B1B88-6910-EBF5-5126-D8FFB47AA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86" name="Line 57">
                <a:extLst>
                  <a:ext uri="{FF2B5EF4-FFF2-40B4-BE49-F238E27FC236}">
                    <a16:creationId xmlns:a16="http://schemas.microsoft.com/office/drawing/2014/main" id="{84B8FC79-59B9-BB67-1E90-10D22383D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87" name="Rectangle 58">
                <a:extLst>
                  <a:ext uri="{FF2B5EF4-FFF2-40B4-BE49-F238E27FC236}">
                    <a16:creationId xmlns:a16="http://schemas.microsoft.com/office/drawing/2014/main" id="{77382EED-AE2A-8853-4FCD-5DF740AD2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88" name="Oval 59">
                <a:extLst>
                  <a:ext uri="{FF2B5EF4-FFF2-40B4-BE49-F238E27FC236}">
                    <a16:creationId xmlns:a16="http://schemas.microsoft.com/office/drawing/2014/main" id="{E3917F44-8E63-6888-2A2F-530FE0A60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9989" name="Group 60">
                <a:extLst>
                  <a:ext uri="{FF2B5EF4-FFF2-40B4-BE49-F238E27FC236}">
                    <a16:creationId xmlns:a16="http://schemas.microsoft.com/office/drawing/2014/main" id="{7E3101D8-F65C-3557-6EA7-EE8726F84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79994" name="Line 61">
                  <a:extLst>
                    <a:ext uri="{FF2B5EF4-FFF2-40B4-BE49-F238E27FC236}">
                      <a16:creationId xmlns:a16="http://schemas.microsoft.com/office/drawing/2014/main" id="{2633757E-B20C-A36B-5966-E0877A88B9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95" name="Line 62">
                  <a:extLst>
                    <a:ext uri="{FF2B5EF4-FFF2-40B4-BE49-F238E27FC236}">
                      <a16:creationId xmlns:a16="http://schemas.microsoft.com/office/drawing/2014/main" id="{C8C949F8-D667-D4B0-98F5-AA466F662E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96" name="Line 63">
                  <a:extLst>
                    <a:ext uri="{FF2B5EF4-FFF2-40B4-BE49-F238E27FC236}">
                      <a16:creationId xmlns:a16="http://schemas.microsoft.com/office/drawing/2014/main" id="{3B99C27E-C3F8-77E4-5B96-76BC371CCC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9990" name="Group 64">
                <a:extLst>
                  <a:ext uri="{FF2B5EF4-FFF2-40B4-BE49-F238E27FC236}">
                    <a16:creationId xmlns:a16="http://schemas.microsoft.com/office/drawing/2014/main" id="{3B89105E-44CE-2D04-EC29-9D04B7375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79991" name="Line 65">
                  <a:extLst>
                    <a:ext uri="{FF2B5EF4-FFF2-40B4-BE49-F238E27FC236}">
                      <a16:creationId xmlns:a16="http://schemas.microsoft.com/office/drawing/2014/main" id="{B0B2C489-A420-B52E-8DAB-715190135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92" name="Line 66">
                  <a:extLst>
                    <a:ext uri="{FF2B5EF4-FFF2-40B4-BE49-F238E27FC236}">
                      <a16:creationId xmlns:a16="http://schemas.microsoft.com/office/drawing/2014/main" id="{CC4BEA21-B151-2BD6-B5D4-3D3089A4AF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93" name="Line 67">
                  <a:extLst>
                    <a:ext uri="{FF2B5EF4-FFF2-40B4-BE49-F238E27FC236}">
                      <a16:creationId xmlns:a16="http://schemas.microsoft.com/office/drawing/2014/main" id="{A71C82F1-1DE8-91C1-3F33-1BA97BA3CA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9983" name="Text Box 68">
              <a:extLst>
                <a:ext uri="{FF2B5EF4-FFF2-40B4-BE49-F238E27FC236}">
                  <a16:creationId xmlns:a16="http://schemas.microsoft.com/office/drawing/2014/main" id="{05BEB39F-8C4A-5AF6-7E2D-48F764143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728"/>
              <a:ext cx="161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</p:grpSp>
      <p:sp>
        <p:nvSpPr>
          <p:cNvPr id="79881" name="Rectangle 69">
            <a:extLst>
              <a:ext uri="{FF2B5EF4-FFF2-40B4-BE49-F238E27FC236}">
                <a16:creationId xmlns:a16="http://schemas.microsoft.com/office/drawing/2014/main" id="{D2A42471-9A77-BD45-9236-95D28683A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2" y="3942797"/>
            <a:ext cx="3041649" cy="88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82" name="Line 70">
            <a:extLst>
              <a:ext uri="{FF2B5EF4-FFF2-40B4-BE49-F238E27FC236}">
                <a16:creationId xmlns:a16="http://schemas.microsoft.com/office/drawing/2014/main" id="{CD513722-44A7-DF40-F93C-46ACEC8CC2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5400" y="3974546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83" name="Line 71">
            <a:extLst>
              <a:ext uri="{FF2B5EF4-FFF2-40B4-BE49-F238E27FC236}">
                <a16:creationId xmlns:a16="http://schemas.microsoft.com/office/drawing/2014/main" id="{9D21B01A-2EEA-4DCA-74A9-60BCE6FB5B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70784" y="3949146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84" name="Text Box 76">
            <a:extLst>
              <a:ext uri="{FF2B5EF4-FFF2-40B4-BE49-F238E27FC236}">
                <a16:creationId xmlns:a16="http://schemas.microsoft.com/office/drawing/2014/main" id="{9FC86281-242D-1573-6F90-19D6B2B23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039" y="3487713"/>
            <a:ext cx="92685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tunnel</a:t>
            </a:r>
          </a:p>
        </p:txBody>
      </p:sp>
      <p:sp>
        <p:nvSpPr>
          <p:cNvPr id="79885" name="Text Box 77">
            <a:extLst>
              <a:ext uri="{FF2B5EF4-FFF2-40B4-BE49-F238E27FC236}">
                <a16:creationId xmlns:a16="http://schemas.microsoft.com/office/drawing/2014/main" id="{DF4B775A-E03F-A9CD-2F1C-3174D4110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54" y="3544863"/>
            <a:ext cx="199605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Logical view:</a:t>
            </a:r>
          </a:p>
        </p:txBody>
      </p:sp>
      <p:sp>
        <p:nvSpPr>
          <p:cNvPr id="79886" name="Text Box 79">
            <a:extLst>
              <a:ext uri="{FF2B5EF4-FFF2-40B4-BE49-F238E27FC236}">
                <a16:creationId xmlns:a16="http://schemas.microsoft.com/office/drawing/2014/main" id="{33922657-8D6B-F66B-3D21-AC8B845D2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900" y="5083679"/>
            <a:ext cx="216918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view:</a:t>
            </a:r>
          </a:p>
        </p:txBody>
      </p:sp>
      <p:grpSp>
        <p:nvGrpSpPr>
          <p:cNvPr id="79887" name="Group 80">
            <a:extLst>
              <a:ext uri="{FF2B5EF4-FFF2-40B4-BE49-F238E27FC236}">
                <a16:creationId xmlns:a16="http://schemas.microsoft.com/office/drawing/2014/main" id="{32984E4E-2AE2-24B2-53E6-EECDB3DCAB96}"/>
              </a:ext>
            </a:extLst>
          </p:cNvPr>
          <p:cNvGrpSpPr>
            <a:grpSpLocks/>
          </p:cNvGrpSpPr>
          <p:nvPr/>
        </p:nvGrpSpPr>
        <p:grpSpPr bwMode="auto">
          <a:xfrm>
            <a:off x="5403852" y="4829680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9967" name="Group 81">
              <a:extLst>
                <a:ext uri="{FF2B5EF4-FFF2-40B4-BE49-F238E27FC236}">
                  <a16:creationId xmlns:a16="http://schemas.microsoft.com/office/drawing/2014/main" id="{3FF8E3DE-DD71-252D-DF10-D108CB0DC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79969" name="Oval 82">
                <a:extLst>
                  <a:ext uri="{FF2B5EF4-FFF2-40B4-BE49-F238E27FC236}">
                    <a16:creationId xmlns:a16="http://schemas.microsoft.com/office/drawing/2014/main" id="{601D5461-DD6C-51AA-99BE-1D9FFDCCD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70" name="Line 83">
                <a:extLst>
                  <a:ext uri="{FF2B5EF4-FFF2-40B4-BE49-F238E27FC236}">
                    <a16:creationId xmlns:a16="http://schemas.microsoft.com/office/drawing/2014/main" id="{E735E726-BABE-9680-0CB5-6AF392DCD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71" name="Line 84">
                <a:extLst>
                  <a:ext uri="{FF2B5EF4-FFF2-40B4-BE49-F238E27FC236}">
                    <a16:creationId xmlns:a16="http://schemas.microsoft.com/office/drawing/2014/main" id="{6810A24A-2CF4-B3E0-60F8-DCC4A12BF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72" name="Rectangle 85">
                <a:extLst>
                  <a:ext uri="{FF2B5EF4-FFF2-40B4-BE49-F238E27FC236}">
                    <a16:creationId xmlns:a16="http://schemas.microsoft.com/office/drawing/2014/main" id="{564E7326-6F94-4A67-FB50-24E9EC69B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73" name="Oval 86">
                <a:extLst>
                  <a:ext uri="{FF2B5EF4-FFF2-40B4-BE49-F238E27FC236}">
                    <a16:creationId xmlns:a16="http://schemas.microsoft.com/office/drawing/2014/main" id="{5A0494D3-EF7B-DAEA-6FA9-349B6C40D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9974" name="Group 87">
                <a:extLst>
                  <a:ext uri="{FF2B5EF4-FFF2-40B4-BE49-F238E27FC236}">
                    <a16:creationId xmlns:a16="http://schemas.microsoft.com/office/drawing/2014/main" id="{70D3A800-4219-99A1-7DF1-FDF10C651D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79979" name="Line 88">
                  <a:extLst>
                    <a:ext uri="{FF2B5EF4-FFF2-40B4-BE49-F238E27FC236}">
                      <a16:creationId xmlns:a16="http://schemas.microsoft.com/office/drawing/2014/main" id="{CE675614-5A0D-461B-539D-C94FC13AAF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80" name="Line 89">
                  <a:extLst>
                    <a:ext uri="{FF2B5EF4-FFF2-40B4-BE49-F238E27FC236}">
                      <a16:creationId xmlns:a16="http://schemas.microsoft.com/office/drawing/2014/main" id="{ACA79DAB-F29D-DC85-D866-BA6F444410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81" name="Line 90">
                  <a:extLst>
                    <a:ext uri="{FF2B5EF4-FFF2-40B4-BE49-F238E27FC236}">
                      <a16:creationId xmlns:a16="http://schemas.microsoft.com/office/drawing/2014/main" id="{63363D0D-3FB0-5004-5D39-DAA2D68DB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9975" name="Group 91">
                <a:extLst>
                  <a:ext uri="{FF2B5EF4-FFF2-40B4-BE49-F238E27FC236}">
                    <a16:creationId xmlns:a16="http://schemas.microsoft.com/office/drawing/2014/main" id="{347E7BB5-B75B-8A4D-4F93-D891D094E8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79976" name="Line 92">
                  <a:extLst>
                    <a:ext uri="{FF2B5EF4-FFF2-40B4-BE49-F238E27FC236}">
                      <a16:creationId xmlns:a16="http://schemas.microsoft.com/office/drawing/2014/main" id="{CFF00253-2C2C-801F-7CAA-4A43A00C86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77" name="Line 93">
                  <a:extLst>
                    <a:ext uri="{FF2B5EF4-FFF2-40B4-BE49-F238E27FC236}">
                      <a16:creationId xmlns:a16="http://schemas.microsoft.com/office/drawing/2014/main" id="{F67ED45B-55E2-CB60-676A-911A8C2EB1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78" name="Line 94">
                  <a:extLst>
                    <a:ext uri="{FF2B5EF4-FFF2-40B4-BE49-F238E27FC236}">
                      <a16:creationId xmlns:a16="http://schemas.microsoft.com/office/drawing/2014/main" id="{200CE364-BF08-6E5E-73A5-5D777C6BC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9968" name="Text Box 95">
              <a:extLst>
                <a:ext uri="{FF2B5EF4-FFF2-40B4-BE49-F238E27FC236}">
                  <a16:creationId xmlns:a16="http://schemas.microsoft.com/office/drawing/2014/main" id="{88CE52E5-A890-659D-05F7-110ED22D5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" y="728"/>
              <a:ext cx="185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79888" name="Group 96">
            <a:extLst>
              <a:ext uri="{FF2B5EF4-FFF2-40B4-BE49-F238E27FC236}">
                <a16:creationId xmlns:a16="http://schemas.microsoft.com/office/drawing/2014/main" id="{FD8FF94D-3189-E5E0-6C07-A1B0D69636D9}"/>
              </a:ext>
            </a:extLst>
          </p:cNvPr>
          <p:cNvGrpSpPr>
            <a:grpSpLocks/>
          </p:cNvGrpSpPr>
          <p:nvPr/>
        </p:nvGrpSpPr>
        <p:grpSpPr bwMode="auto">
          <a:xfrm>
            <a:off x="6798734" y="4836031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9952" name="Group 97">
              <a:extLst>
                <a:ext uri="{FF2B5EF4-FFF2-40B4-BE49-F238E27FC236}">
                  <a16:creationId xmlns:a16="http://schemas.microsoft.com/office/drawing/2014/main" id="{AC6DD93D-7742-9E52-0E5E-731D5C7F4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79954" name="Oval 98">
                <a:extLst>
                  <a:ext uri="{FF2B5EF4-FFF2-40B4-BE49-F238E27FC236}">
                    <a16:creationId xmlns:a16="http://schemas.microsoft.com/office/drawing/2014/main" id="{4B4933D0-D3D5-125F-0D5C-85480AEA6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55" name="Line 99">
                <a:extLst>
                  <a:ext uri="{FF2B5EF4-FFF2-40B4-BE49-F238E27FC236}">
                    <a16:creationId xmlns:a16="http://schemas.microsoft.com/office/drawing/2014/main" id="{C3390FDA-D5B5-DEC1-0961-E77E01370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56" name="Line 100">
                <a:extLst>
                  <a:ext uri="{FF2B5EF4-FFF2-40B4-BE49-F238E27FC236}">
                    <a16:creationId xmlns:a16="http://schemas.microsoft.com/office/drawing/2014/main" id="{121DC218-8D6D-0C03-75B5-45B8B4969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57" name="Rectangle 101">
                <a:extLst>
                  <a:ext uri="{FF2B5EF4-FFF2-40B4-BE49-F238E27FC236}">
                    <a16:creationId xmlns:a16="http://schemas.microsoft.com/office/drawing/2014/main" id="{BB4C5087-E09B-6AD2-46B8-E6FF35E0B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58" name="Oval 102">
                <a:extLst>
                  <a:ext uri="{FF2B5EF4-FFF2-40B4-BE49-F238E27FC236}">
                    <a16:creationId xmlns:a16="http://schemas.microsoft.com/office/drawing/2014/main" id="{46A4FA59-C7C6-0543-8657-04583A96E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9959" name="Group 103">
                <a:extLst>
                  <a:ext uri="{FF2B5EF4-FFF2-40B4-BE49-F238E27FC236}">
                    <a16:creationId xmlns:a16="http://schemas.microsoft.com/office/drawing/2014/main" id="{12C92295-9EED-042C-4D91-861BEF8143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79964" name="Line 104">
                  <a:extLst>
                    <a:ext uri="{FF2B5EF4-FFF2-40B4-BE49-F238E27FC236}">
                      <a16:creationId xmlns:a16="http://schemas.microsoft.com/office/drawing/2014/main" id="{57AFD5CE-5335-0581-4F2B-6B346CF80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65" name="Line 105">
                  <a:extLst>
                    <a:ext uri="{FF2B5EF4-FFF2-40B4-BE49-F238E27FC236}">
                      <a16:creationId xmlns:a16="http://schemas.microsoft.com/office/drawing/2014/main" id="{5F381AF8-FFAC-107E-62F5-79E72B8315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66" name="Line 106">
                  <a:extLst>
                    <a:ext uri="{FF2B5EF4-FFF2-40B4-BE49-F238E27FC236}">
                      <a16:creationId xmlns:a16="http://schemas.microsoft.com/office/drawing/2014/main" id="{A1B60F78-EF86-C173-7F1E-C7298E656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9960" name="Group 107">
                <a:extLst>
                  <a:ext uri="{FF2B5EF4-FFF2-40B4-BE49-F238E27FC236}">
                    <a16:creationId xmlns:a16="http://schemas.microsoft.com/office/drawing/2014/main" id="{C1E28154-4B88-513B-8FA1-3E3DCE78DF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79961" name="Line 108">
                  <a:extLst>
                    <a:ext uri="{FF2B5EF4-FFF2-40B4-BE49-F238E27FC236}">
                      <a16:creationId xmlns:a16="http://schemas.microsoft.com/office/drawing/2014/main" id="{0564D550-0A0C-DF83-5315-C3663EBBF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62" name="Line 109">
                  <a:extLst>
                    <a:ext uri="{FF2B5EF4-FFF2-40B4-BE49-F238E27FC236}">
                      <a16:creationId xmlns:a16="http://schemas.microsoft.com/office/drawing/2014/main" id="{E8DC71A0-586F-45CD-46E3-6B4D453307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63" name="Line 110">
                  <a:extLst>
                    <a:ext uri="{FF2B5EF4-FFF2-40B4-BE49-F238E27FC236}">
                      <a16:creationId xmlns:a16="http://schemas.microsoft.com/office/drawing/2014/main" id="{231B4906-3EEC-80BF-1243-3F0D94A87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9953" name="Text Box 111">
              <a:extLst>
                <a:ext uri="{FF2B5EF4-FFF2-40B4-BE49-F238E27FC236}">
                  <a16:creationId xmlns:a16="http://schemas.microsoft.com/office/drawing/2014/main" id="{CBE084BB-46E4-3E48-B547-B010E3820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" y="728"/>
              <a:ext cx="178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79889" name="Group 112">
            <a:extLst>
              <a:ext uri="{FF2B5EF4-FFF2-40B4-BE49-F238E27FC236}">
                <a16:creationId xmlns:a16="http://schemas.microsoft.com/office/drawing/2014/main" id="{C3642D9A-F5E9-8172-FFE4-D23CA972E5FE}"/>
              </a:ext>
            </a:extLst>
          </p:cNvPr>
          <p:cNvGrpSpPr>
            <a:grpSpLocks/>
          </p:cNvGrpSpPr>
          <p:nvPr/>
        </p:nvGrpSpPr>
        <p:grpSpPr bwMode="auto">
          <a:xfrm>
            <a:off x="10818285" y="4823331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9937" name="Group 113">
              <a:extLst>
                <a:ext uri="{FF2B5EF4-FFF2-40B4-BE49-F238E27FC236}">
                  <a16:creationId xmlns:a16="http://schemas.microsoft.com/office/drawing/2014/main" id="{441D3E90-5984-E40B-B770-156FC33E04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79939" name="Oval 114">
                <a:extLst>
                  <a:ext uri="{FF2B5EF4-FFF2-40B4-BE49-F238E27FC236}">
                    <a16:creationId xmlns:a16="http://schemas.microsoft.com/office/drawing/2014/main" id="{90D26418-8105-A92F-11F1-65252A303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40" name="Line 115">
                <a:extLst>
                  <a:ext uri="{FF2B5EF4-FFF2-40B4-BE49-F238E27FC236}">
                    <a16:creationId xmlns:a16="http://schemas.microsoft.com/office/drawing/2014/main" id="{19FFE232-0AA4-A888-FE69-50853B629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41" name="Line 116">
                <a:extLst>
                  <a:ext uri="{FF2B5EF4-FFF2-40B4-BE49-F238E27FC236}">
                    <a16:creationId xmlns:a16="http://schemas.microsoft.com/office/drawing/2014/main" id="{E0563019-72DB-60AC-4922-4135C4E62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42" name="Rectangle 117">
                <a:extLst>
                  <a:ext uri="{FF2B5EF4-FFF2-40B4-BE49-F238E27FC236}">
                    <a16:creationId xmlns:a16="http://schemas.microsoft.com/office/drawing/2014/main" id="{434878D4-9990-997E-C0CB-303782306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43" name="Oval 118">
                <a:extLst>
                  <a:ext uri="{FF2B5EF4-FFF2-40B4-BE49-F238E27FC236}">
                    <a16:creationId xmlns:a16="http://schemas.microsoft.com/office/drawing/2014/main" id="{CA402D2A-3905-F770-17A5-EBBB3B2B3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9944" name="Group 119">
                <a:extLst>
                  <a:ext uri="{FF2B5EF4-FFF2-40B4-BE49-F238E27FC236}">
                    <a16:creationId xmlns:a16="http://schemas.microsoft.com/office/drawing/2014/main" id="{1B8E7D8A-B557-8116-4799-2534D23EE0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79949" name="Line 120">
                  <a:extLst>
                    <a:ext uri="{FF2B5EF4-FFF2-40B4-BE49-F238E27FC236}">
                      <a16:creationId xmlns:a16="http://schemas.microsoft.com/office/drawing/2014/main" id="{3CB244F7-4645-571A-14DB-4A15378A8B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50" name="Line 121">
                  <a:extLst>
                    <a:ext uri="{FF2B5EF4-FFF2-40B4-BE49-F238E27FC236}">
                      <a16:creationId xmlns:a16="http://schemas.microsoft.com/office/drawing/2014/main" id="{812C1AD0-941B-8DC8-ADB4-18874E9BEB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51" name="Line 122">
                  <a:extLst>
                    <a:ext uri="{FF2B5EF4-FFF2-40B4-BE49-F238E27FC236}">
                      <a16:creationId xmlns:a16="http://schemas.microsoft.com/office/drawing/2014/main" id="{FA78F4A0-AE8B-6497-C1F3-55E1854564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9945" name="Group 123">
                <a:extLst>
                  <a:ext uri="{FF2B5EF4-FFF2-40B4-BE49-F238E27FC236}">
                    <a16:creationId xmlns:a16="http://schemas.microsoft.com/office/drawing/2014/main" id="{A1ACEAE3-215A-B9C7-5F73-E488F5219E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79946" name="Line 124">
                  <a:extLst>
                    <a:ext uri="{FF2B5EF4-FFF2-40B4-BE49-F238E27FC236}">
                      <a16:creationId xmlns:a16="http://schemas.microsoft.com/office/drawing/2014/main" id="{B3B7C06C-D732-9407-8614-3B3E24871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47" name="Line 125">
                  <a:extLst>
                    <a:ext uri="{FF2B5EF4-FFF2-40B4-BE49-F238E27FC236}">
                      <a16:creationId xmlns:a16="http://schemas.microsoft.com/office/drawing/2014/main" id="{19A683C1-E19B-F3B4-32CA-14C694822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48" name="Line 126">
                  <a:extLst>
                    <a:ext uri="{FF2B5EF4-FFF2-40B4-BE49-F238E27FC236}">
                      <a16:creationId xmlns:a16="http://schemas.microsoft.com/office/drawing/2014/main" id="{69124A6D-89D0-2A4E-CD1F-4EA048EDA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9938" name="Text Box 127">
              <a:extLst>
                <a:ext uri="{FF2B5EF4-FFF2-40B4-BE49-F238E27FC236}">
                  <a16:creationId xmlns:a16="http://schemas.microsoft.com/office/drawing/2014/main" id="{650F5158-AAAC-A0A0-EF62-43C22A234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728"/>
              <a:ext cx="166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grpSp>
        <p:nvGrpSpPr>
          <p:cNvPr id="79890" name="Group 128">
            <a:extLst>
              <a:ext uri="{FF2B5EF4-FFF2-40B4-BE49-F238E27FC236}">
                <a16:creationId xmlns:a16="http://schemas.microsoft.com/office/drawing/2014/main" id="{4FED7AB4-02C8-2CCA-B9FF-17BD39BE2A6B}"/>
              </a:ext>
            </a:extLst>
          </p:cNvPr>
          <p:cNvGrpSpPr>
            <a:grpSpLocks/>
          </p:cNvGrpSpPr>
          <p:nvPr/>
        </p:nvGrpSpPr>
        <p:grpSpPr bwMode="auto">
          <a:xfrm>
            <a:off x="12139085" y="4808513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9922" name="Group 129">
              <a:extLst>
                <a:ext uri="{FF2B5EF4-FFF2-40B4-BE49-F238E27FC236}">
                  <a16:creationId xmlns:a16="http://schemas.microsoft.com/office/drawing/2014/main" id="{04A5E64C-EA2C-33B1-BD7B-76A68F535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79924" name="Oval 130">
                <a:extLst>
                  <a:ext uri="{FF2B5EF4-FFF2-40B4-BE49-F238E27FC236}">
                    <a16:creationId xmlns:a16="http://schemas.microsoft.com/office/drawing/2014/main" id="{F99513D2-5B6D-BEE8-AA03-5AC1B0A5E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25" name="Line 131">
                <a:extLst>
                  <a:ext uri="{FF2B5EF4-FFF2-40B4-BE49-F238E27FC236}">
                    <a16:creationId xmlns:a16="http://schemas.microsoft.com/office/drawing/2014/main" id="{170B0C0D-CCA4-884A-E612-82873A189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26" name="Line 132">
                <a:extLst>
                  <a:ext uri="{FF2B5EF4-FFF2-40B4-BE49-F238E27FC236}">
                    <a16:creationId xmlns:a16="http://schemas.microsoft.com/office/drawing/2014/main" id="{806A53BC-5BD9-D0FD-DAFB-DBC4FB974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27" name="Rectangle 133">
                <a:extLst>
                  <a:ext uri="{FF2B5EF4-FFF2-40B4-BE49-F238E27FC236}">
                    <a16:creationId xmlns:a16="http://schemas.microsoft.com/office/drawing/2014/main" id="{4AC653AF-00B1-A79C-0292-ACA05676E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28" name="Oval 134">
                <a:extLst>
                  <a:ext uri="{FF2B5EF4-FFF2-40B4-BE49-F238E27FC236}">
                    <a16:creationId xmlns:a16="http://schemas.microsoft.com/office/drawing/2014/main" id="{48431ABA-7018-2DD1-A625-DBB92CFF9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9929" name="Group 135">
                <a:extLst>
                  <a:ext uri="{FF2B5EF4-FFF2-40B4-BE49-F238E27FC236}">
                    <a16:creationId xmlns:a16="http://schemas.microsoft.com/office/drawing/2014/main" id="{847DD95C-5408-81A7-FFCC-8C63013D19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79934" name="Line 136">
                  <a:extLst>
                    <a:ext uri="{FF2B5EF4-FFF2-40B4-BE49-F238E27FC236}">
                      <a16:creationId xmlns:a16="http://schemas.microsoft.com/office/drawing/2014/main" id="{D38B35E8-C780-0386-0850-8BBACC53F6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35" name="Line 137">
                  <a:extLst>
                    <a:ext uri="{FF2B5EF4-FFF2-40B4-BE49-F238E27FC236}">
                      <a16:creationId xmlns:a16="http://schemas.microsoft.com/office/drawing/2014/main" id="{C101EF44-D8F3-E14B-0228-D8EDD91475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36" name="Line 138">
                  <a:extLst>
                    <a:ext uri="{FF2B5EF4-FFF2-40B4-BE49-F238E27FC236}">
                      <a16:creationId xmlns:a16="http://schemas.microsoft.com/office/drawing/2014/main" id="{987738E0-1E7D-AF5E-9211-5AE324D31E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9930" name="Group 139">
                <a:extLst>
                  <a:ext uri="{FF2B5EF4-FFF2-40B4-BE49-F238E27FC236}">
                    <a16:creationId xmlns:a16="http://schemas.microsoft.com/office/drawing/2014/main" id="{689D9FBE-C217-A64F-1527-09AC9F933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79931" name="Line 140">
                  <a:extLst>
                    <a:ext uri="{FF2B5EF4-FFF2-40B4-BE49-F238E27FC236}">
                      <a16:creationId xmlns:a16="http://schemas.microsoft.com/office/drawing/2014/main" id="{7ADCCA7E-B410-8B72-735A-09BBB898B5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32" name="Line 141">
                  <a:extLst>
                    <a:ext uri="{FF2B5EF4-FFF2-40B4-BE49-F238E27FC236}">
                      <a16:creationId xmlns:a16="http://schemas.microsoft.com/office/drawing/2014/main" id="{1023B054-9C25-4411-BB0D-F5F28D30C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33" name="Line 142">
                  <a:extLst>
                    <a:ext uri="{FF2B5EF4-FFF2-40B4-BE49-F238E27FC236}">
                      <a16:creationId xmlns:a16="http://schemas.microsoft.com/office/drawing/2014/main" id="{AC7F2602-931D-8BB8-4412-619615C681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9923" name="Text Box 143">
              <a:extLst>
                <a:ext uri="{FF2B5EF4-FFF2-40B4-BE49-F238E27FC236}">
                  <a16:creationId xmlns:a16="http://schemas.microsoft.com/office/drawing/2014/main" id="{06E26DF8-A675-35D3-B218-B20A792BA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728"/>
              <a:ext cx="161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67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F</a:t>
              </a:r>
            </a:p>
          </p:txBody>
        </p:sp>
      </p:grpSp>
      <p:sp>
        <p:nvSpPr>
          <p:cNvPr id="79891" name="Line 144">
            <a:extLst>
              <a:ext uri="{FF2B5EF4-FFF2-40B4-BE49-F238E27FC236}">
                <a16:creationId xmlns:a16="http://schemas.microsoft.com/office/drawing/2014/main" id="{02873577-017C-C042-139E-BF9406A25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2700" y="5483730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92" name="Line 145">
            <a:extLst>
              <a:ext uri="{FF2B5EF4-FFF2-40B4-BE49-F238E27FC236}">
                <a16:creationId xmlns:a16="http://schemas.microsoft.com/office/drawing/2014/main" id="{E57146D6-FFA7-83BB-A710-C29F847F2A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58084" y="5458330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93" name="Line 150">
            <a:extLst>
              <a:ext uri="{FF2B5EF4-FFF2-40B4-BE49-F238E27FC236}">
                <a16:creationId xmlns:a16="http://schemas.microsoft.com/office/drawing/2014/main" id="{052C1BB0-B9D6-D985-1E41-5CA8116CB3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0651" y="5471030"/>
            <a:ext cx="310091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894" name="Group 153">
            <a:extLst>
              <a:ext uri="{FF2B5EF4-FFF2-40B4-BE49-F238E27FC236}">
                <a16:creationId xmlns:a16="http://schemas.microsoft.com/office/drawing/2014/main" id="{9543D814-5AA3-D03C-7673-AB91E6F3D87C}"/>
              </a:ext>
            </a:extLst>
          </p:cNvPr>
          <p:cNvGrpSpPr>
            <a:grpSpLocks/>
          </p:cNvGrpSpPr>
          <p:nvPr/>
        </p:nvGrpSpPr>
        <p:grpSpPr bwMode="auto">
          <a:xfrm>
            <a:off x="8094134" y="5181046"/>
            <a:ext cx="944033" cy="448733"/>
            <a:chOff x="1510" y="1569"/>
            <a:chExt cx="446" cy="212"/>
          </a:xfrm>
        </p:grpSpPr>
        <p:sp>
          <p:nvSpPr>
            <p:cNvPr id="79909" name="Oval 154">
              <a:extLst>
                <a:ext uri="{FF2B5EF4-FFF2-40B4-BE49-F238E27FC236}">
                  <a16:creationId xmlns:a16="http://schemas.microsoft.com/office/drawing/2014/main" id="{E66D11E1-3026-D05F-AC53-1A6080CFC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1635"/>
              <a:ext cx="44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10" name="Line 155">
              <a:extLst>
                <a:ext uri="{FF2B5EF4-FFF2-40B4-BE49-F238E27FC236}">
                  <a16:creationId xmlns:a16="http://schemas.microsoft.com/office/drawing/2014/main" id="{DC41F7D2-713D-3DA3-9B61-22A54C912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" y="1628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11" name="Line 156">
              <a:extLst>
                <a:ext uri="{FF2B5EF4-FFF2-40B4-BE49-F238E27FC236}">
                  <a16:creationId xmlns:a16="http://schemas.microsoft.com/office/drawing/2014/main" id="{A0EF3C5D-BCA1-B913-979E-5CC5BDC11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1635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12" name="Rectangle 157">
              <a:extLst>
                <a:ext uri="{FF2B5EF4-FFF2-40B4-BE49-F238E27FC236}">
                  <a16:creationId xmlns:a16="http://schemas.microsoft.com/office/drawing/2014/main" id="{26E3FEC0-75FA-DDF1-4EA2-F87F5D99E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1628"/>
              <a:ext cx="439" cy="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13" name="Oval 158">
              <a:extLst>
                <a:ext uri="{FF2B5EF4-FFF2-40B4-BE49-F238E27FC236}">
                  <a16:creationId xmlns:a16="http://schemas.microsoft.com/office/drawing/2014/main" id="{99FF3496-BE63-FE6C-B717-C0943D447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" y="1569"/>
              <a:ext cx="443" cy="14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9914" name="Group 159">
              <a:extLst>
                <a:ext uri="{FF2B5EF4-FFF2-40B4-BE49-F238E27FC236}">
                  <a16:creationId xmlns:a16="http://schemas.microsoft.com/office/drawing/2014/main" id="{1C62BCAC-AA25-406B-1A2E-F6DE0BA6D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" y="1597"/>
              <a:ext cx="221" cy="85"/>
              <a:chOff x="2848" y="848"/>
              <a:chExt cx="140" cy="98"/>
            </a:xfrm>
          </p:grpSpPr>
          <p:sp>
            <p:nvSpPr>
              <p:cNvPr id="79919" name="Line 160">
                <a:extLst>
                  <a:ext uri="{FF2B5EF4-FFF2-40B4-BE49-F238E27FC236}">
                    <a16:creationId xmlns:a16="http://schemas.microsoft.com/office/drawing/2014/main" id="{45E51F7C-1EC5-56A4-F75F-6CBDD28F9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20" name="Line 161">
                <a:extLst>
                  <a:ext uri="{FF2B5EF4-FFF2-40B4-BE49-F238E27FC236}">
                    <a16:creationId xmlns:a16="http://schemas.microsoft.com/office/drawing/2014/main" id="{9FA3297E-1944-64C2-EDB5-F5452320F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21" name="Line 162">
                <a:extLst>
                  <a:ext uri="{FF2B5EF4-FFF2-40B4-BE49-F238E27FC236}">
                    <a16:creationId xmlns:a16="http://schemas.microsoft.com/office/drawing/2014/main" id="{B4486886-75A0-D662-8C5E-A5B12EC80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9915" name="Group 163">
              <a:extLst>
                <a:ext uri="{FF2B5EF4-FFF2-40B4-BE49-F238E27FC236}">
                  <a16:creationId xmlns:a16="http://schemas.microsoft.com/office/drawing/2014/main" id="{F6443F78-EB94-6DBE-8ACE-DCA8F926905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619" y="1596"/>
              <a:ext cx="221" cy="87"/>
              <a:chOff x="2848" y="848"/>
              <a:chExt cx="140" cy="98"/>
            </a:xfrm>
          </p:grpSpPr>
          <p:sp>
            <p:nvSpPr>
              <p:cNvPr id="79916" name="Line 164">
                <a:extLst>
                  <a:ext uri="{FF2B5EF4-FFF2-40B4-BE49-F238E27FC236}">
                    <a16:creationId xmlns:a16="http://schemas.microsoft.com/office/drawing/2014/main" id="{90B825A1-1E44-1E06-EC2C-6EEAD7BB8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17" name="Line 165">
                <a:extLst>
                  <a:ext uri="{FF2B5EF4-FFF2-40B4-BE49-F238E27FC236}">
                    <a16:creationId xmlns:a16="http://schemas.microsoft.com/office/drawing/2014/main" id="{635F5068-2523-0ED7-1424-ADE6C04B1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18" name="Line 166">
                <a:extLst>
                  <a:ext uri="{FF2B5EF4-FFF2-40B4-BE49-F238E27FC236}">
                    <a16:creationId xmlns:a16="http://schemas.microsoft.com/office/drawing/2014/main" id="{56DF528C-A6F7-EA6F-7AF8-6C9864C75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9895" name="Group 167">
            <a:extLst>
              <a:ext uri="{FF2B5EF4-FFF2-40B4-BE49-F238E27FC236}">
                <a16:creationId xmlns:a16="http://schemas.microsoft.com/office/drawing/2014/main" id="{92BC54B3-8224-9556-DFE8-41037B41CE4A}"/>
              </a:ext>
            </a:extLst>
          </p:cNvPr>
          <p:cNvGrpSpPr>
            <a:grpSpLocks/>
          </p:cNvGrpSpPr>
          <p:nvPr/>
        </p:nvGrpSpPr>
        <p:grpSpPr bwMode="auto">
          <a:xfrm>
            <a:off x="9393768" y="5191630"/>
            <a:ext cx="944033" cy="448733"/>
            <a:chOff x="1510" y="1569"/>
            <a:chExt cx="446" cy="212"/>
          </a:xfrm>
        </p:grpSpPr>
        <p:sp>
          <p:nvSpPr>
            <p:cNvPr id="79896" name="Oval 168">
              <a:extLst>
                <a:ext uri="{FF2B5EF4-FFF2-40B4-BE49-F238E27FC236}">
                  <a16:creationId xmlns:a16="http://schemas.microsoft.com/office/drawing/2014/main" id="{C937B8D0-AD4A-A6A9-84A6-19E9EC462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1635"/>
              <a:ext cx="44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897" name="Line 169">
              <a:extLst>
                <a:ext uri="{FF2B5EF4-FFF2-40B4-BE49-F238E27FC236}">
                  <a16:creationId xmlns:a16="http://schemas.microsoft.com/office/drawing/2014/main" id="{D4EC5142-F247-D322-0662-27D379BE0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" y="1628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898" name="Line 170">
              <a:extLst>
                <a:ext uri="{FF2B5EF4-FFF2-40B4-BE49-F238E27FC236}">
                  <a16:creationId xmlns:a16="http://schemas.microsoft.com/office/drawing/2014/main" id="{DA53CA09-31AE-89C4-76D4-87BCD3960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1635"/>
              <a:ext cx="1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899" name="Rectangle 171">
              <a:extLst>
                <a:ext uri="{FF2B5EF4-FFF2-40B4-BE49-F238E27FC236}">
                  <a16:creationId xmlns:a16="http://schemas.microsoft.com/office/drawing/2014/main" id="{53D1E741-CA30-27FC-A60A-E8A8E5E69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1628"/>
              <a:ext cx="439" cy="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00" name="Oval 172">
              <a:extLst>
                <a:ext uri="{FF2B5EF4-FFF2-40B4-BE49-F238E27FC236}">
                  <a16:creationId xmlns:a16="http://schemas.microsoft.com/office/drawing/2014/main" id="{F9FAB927-F238-69B7-46D6-BA4318594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" y="1569"/>
              <a:ext cx="443" cy="14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9901" name="Group 173">
              <a:extLst>
                <a:ext uri="{FF2B5EF4-FFF2-40B4-BE49-F238E27FC236}">
                  <a16:creationId xmlns:a16="http://schemas.microsoft.com/office/drawing/2014/main" id="{0F46D766-E145-27EB-981C-E9ED1547CB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" y="1597"/>
              <a:ext cx="221" cy="85"/>
              <a:chOff x="2848" y="848"/>
              <a:chExt cx="140" cy="98"/>
            </a:xfrm>
          </p:grpSpPr>
          <p:sp>
            <p:nvSpPr>
              <p:cNvPr id="79906" name="Line 174">
                <a:extLst>
                  <a:ext uri="{FF2B5EF4-FFF2-40B4-BE49-F238E27FC236}">
                    <a16:creationId xmlns:a16="http://schemas.microsoft.com/office/drawing/2014/main" id="{232000EE-30FF-2ABA-1C58-59273741C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07" name="Line 175">
                <a:extLst>
                  <a:ext uri="{FF2B5EF4-FFF2-40B4-BE49-F238E27FC236}">
                    <a16:creationId xmlns:a16="http://schemas.microsoft.com/office/drawing/2014/main" id="{B285FBD5-F964-E408-1FF9-58265B7AD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08" name="Line 176">
                <a:extLst>
                  <a:ext uri="{FF2B5EF4-FFF2-40B4-BE49-F238E27FC236}">
                    <a16:creationId xmlns:a16="http://schemas.microsoft.com/office/drawing/2014/main" id="{3D50DC58-84A3-F82A-3031-4C0B08DEC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9902" name="Group 177">
              <a:extLst>
                <a:ext uri="{FF2B5EF4-FFF2-40B4-BE49-F238E27FC236}">
                  <a16:creationId xmlns:a16="http://schemas.microsoft.com/office/drawing/2014/main" id="{9F155F29-B313-7207-ECEB-BA790F61D84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619" y="1596"/>
              <a:ext cx="221" cy="87"/>
              <a:chOff x="2848" y="848"/>
              <a:chExt cx="140" cy="98"/>
            </a:xfrm>
          </p:grpSpPr>
          <p:sp>
            <p:nvSpPr>
              <p:cNvPr id="79903" name="Line 178">
                <a:extLst>
                  <a:ext uri="{FF2B5EF4-FFF2-40B4-BE49-F238E27FC236}">
                    <a16:creationId xmlns:a16="http://schemas.microsoft.com/office/drawing/2014/main" id="{A35A0C44-D1A2-E70B-FF77-1EC0239E6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04" name="Line 179">
                <a:extLst>
                  <a:ext uri="{FF2B5EF4-FFF2-40B4-BE49-F238E27FC236}">
                    <a16:creationId xmlns:a16="http://schemas.microsoft.com/office/drawing/2014/main" id="{32BD04E6-8358-5867-28B2-18042E242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05" name="Line 180">
                <a:extLst>
                  <a:ext uri="{FF2B5EF4-FFF2-40B4-BE49-F238E27FC236}">
                    <a16:creationId xmlns:a16="http://schemas.microsoft.com/office/drawing/2014/main" id="{B7A9E1C8-2383-CA37-2E7A-A9D66E5AC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A866DCEF-BA6E-4114-FA61-F3E4F82B47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7AF8C3-F786-437B-9805-35CCB7DF34B5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65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B6F5529-6F06-08CF-6FB2-9E29843AA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6Bone: Deploying IPv6 over IP4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testbed for IPv6 (1996-2006)</a:t>
            </a:r>
            <a:endParaRPr lang="en-US" altLang="en-US" dirty="0">
              <a:solidFill>
                <a:schemeClr val="tx2">
                  <a:lumMod val="40000"/>
                  <a:lumOff val="6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1944" name="Text Box 143">
            <a:extLst>
              <a:ext uri="{FF2B5EF4-FFF2-40B4-BE49-F238E27FC236}">
                <a16:creationId xmlns:a16="http://schemas.microsoft.com/office/drawing/2014/main" id="{DA3CAC56-BA89-F54A-77C5-D5E84915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888" y="4078817"/>
            <a:ext cx="67037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45" name="Text Box 144">
            <a:extLst>
              <a:ext uri="{FF2B5EF4-FFF2-40B4-BE49-F238E27FC236}">
                <a16:creationId xmlns:a16="http://schemas.microsoft.com/office/drawing/2014/main" id="{CCE2F9F1-4089-4597-F182-8CDEC9A1D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772" y="4080933"/>
            <a:ext cx="67037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46" name="Text Box 145">
            <a:extLst>
              <a:ext uri="{FF2B5EF4-FFF2-40B4-BE49-F238E27FC236}">
                <a16:creationId xmlns:a16="http://schemas.microsoft.com/office/drawing/2014/main" id="{487D967C-1B37-25B1-9BFA-24007FCDC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4138" y="4070351"/>
            <a:ext cx="67037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47" name="Text Box 146">
            <a:extLst>
              <a:ext uri="{FF2B5EF4-FFF2-40B4-BE49-F238E27FC236}">
                <a16:creationId xmlns:a16="http://schemas.microsoft.com/office/drawing/2014/main" id="{F315287D-E31E-BCE5-5C04-952A75C16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2238" y="4074584"/>
            <a:ext cx="67037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81951" name="Text Box 180">
            <a:extLst>
              <a:ext uri="{FF2B5EF4-FFF2-40B4-BE49-F238E27FC236}">
                <a16:creationId xmlns:a16="http://schemas.microsoft.com/office/drawing/2014/main" id="{E3950F96-E075-C69B-143D-82456871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872" y="4085167"/>
            <a:ext cx="67037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IPv4</a:t>
            </a:r>
          </a:p>
        </p:txBody>
      </p:sp>
      <p:sp>
        <p:nvSpPr>
          <p:cNvPr id="81952" name="Text Box 181">
            <a:extLst>
              <a:ext uri="{FF2B5EF4-FFF2-40B4-BE49-F238E27FC236}">
                <a16:creationId xmlns:a16="http://schemas.microsoft.com/office/drawing/2014/main" id="{735C327D-BB13-91E8-BDB8-F6D6870D6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905" y="4087284"/>
            <a:ext cx="67037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IPv4</a:t>
            </a:r>
          </a:p>
        </p:txBody>
      </p:sp>
      <p:grpSp>
        <p:nvGrpSpPr>
          <p:cNvPr id="88284" name="Group 182">
            <a:extLst>
              <a:ext uri="{FF2B5EF4-FFF2-40B4-BE49-F238E27FC236}">
                <a16:creationId xmlns:a16="http://schemas.microsoft.com/office/drawing/2014/main" id="{28DD6733-2F8F-EB8E-A0F9-0C544F045F98}"/>
              </a:ext>
            </a:extLst>
          </p:cNvPr>
          <p:cNvGrpSpPr>
            <a:grpSpLocks/>
          </p:cNvGrpSpPr>
          <p:nvPr/>
        </p:nvGrpSpPr>
        <p:grpSpPr bwMode="auto">
          <a:xfrm>
            <a:off x="5791201" y="4612217"/>
            <a:ext cx="977900" cy="1921933"/>
            <a:chOff x="4893" y="143"/>
            <a:chExt cx="462" cy="908"/>
          </a:xfrm>
        </p:grpSpPr>
        <p:sp>
          <p:nvSpPr>
            <p:cNvPr id="81981" name="Rectangle 183">
              <a:extLst>
                <a:ext uri="{FF2B5EF4-FFF2-40B4-BE49-F238E27FC236}">
                  <a16:creationId xmlns:a16="http://schemas.microsoft.com/office/drawing/2014/main" id="{4CD83A8B-D6EF-04D6-3361-5FFFA3353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982" name="Text Box 184">
              <a:extLst>
                <a:ext uri="{FF2B5EF4-FFF2-40B4-BE49-F238E27FC236}">
                  <a16:creationId xmlns:a16="http://schemas.microsoft.com/office/drawing/2014/main" id="{AE28482A-F876-1F38-108F-D0FEFB201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3" y="163"/>
              <a:ext cx="431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Flow: X</a:t>
              </a:r>
            </a:p>
            <a:p>
              <a:r>
                <a: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Src: A</a:t>
              </a:r>
            </a:p>
            <a:p>
              <a:r>
                <a: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Dest: F</a:t>
              </a:r>
            </a:p>
            <a:p>
              <a:endParaRPr lang="en-US" altLang="en-US" sz="18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altLang="en-US" sz="18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88285" name="Group 185">
            <a:extLst>
              <a:ext uri="{FF2B5EF4-FFF2-40B4-BE49-F238E27FC236}">
                <a16:creationId xmlns:a16="http://schemas.microsoft.com/office/drawing/2014/main" id="{4318D178-2392-555E-449C-F2DAF33C5F71}"/>
              </a:ext>
            </a:extLst>
          </p:cNvPr>
          <p:cNvGrpSpPr>
            <a:grpSpLocks/>
          </p:cNvGrpSpPr>
          <p:nvPr/>
        </p:nvGrpSpPr>
        <p:grpSpPr bwMode="auto">
          <a:xfrm>
            <a:off x="11328401" y="4629151"/>
            <a:ext cx="977900" cy="1921933"/>
            <a:chOff x="4893" y="143"/>
            <a:chExt cx="462" cy="908"/>
          </a:xfrm>
        </p:grpSpPr>
        <p:sp>
          <p:nvSpPr>
            <p:cNvPr id="81979" name="Rectangle 186">
              <a:extLst>
                <a:ext uri="{FF2B5EF4-FFF2-40B4-BE49-F238E27FC236}">
                  <a16:creationId xmlns:a16="http://schemas.microsoft.com/office/drawing/2014/main" id="{70A170D8-172B-716E-32CE-DA88CC6D8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980" name="Text Box 187">
              <a:extLst>
                <a:ext uri="{FF2B5EF4-FFF2-40B4-BE49-F238E27FC236}">
                  <a16:creationId xmlns:a16="http://schemas.microsoft.com/office/drawing/2014/main" id="{A1B6A431-85EA-78F7-90A4-AF823AED5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3" y="163"/>
              <a:ext cx="431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Flow: X</a:t>
              </a:r>
            </a:p>
            <a:p>
              <a:r>
                <a: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Src: A</a:t>
              </a:r>
            </a:p>
            <a:p>
              <a:r>
                <a: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Dest: F</a:t>
              </a:r>
            </a:p>
            <a:p>
              <a:endParaRPr lang="en-US" altLang="en-US" sz="18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altLang="en-US" sz="18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88286" name="Group 188">
            <a:extLst>
              <a:ext uri="{FF2B5EF4-FFF2-40B4-BE49-F238E27FC236}">
                <a16:creationId xmlns:a16="http://schemas.microsoft.com/office/drawing/2014/main" id="{3251B5F8-3E54-42D0-90AF-5863C34B2A4B}"/>
              </a:ext>
            </a:extLst>
          </p:cNvPr>
          <p:cNvGrpSpPr>
            <a:grpSpLocks/>
          </p:cNvGrpSpPr>
          <p:nvPr/>
        </p:nvGrpSpPr>
        <p:grpSpPr bwMode="auto">
          <a:xfrm>
            <a:off x="7196666" y="4605868"/>
            <a:ext cx="1244600" cy="2931585"/>
            <a:chOff x="4975" y="2152"/>
            <a:chExt cx="588" cy="1385"/>
          </a:xfrm>
        </p:grpSpPr>
        <p:sp>
          <p:nvSpPr>
            <p:cNvPr id="81974" name="Rectangle 189">
              <a:extLst>
                <a:ext uri="{FF2B5EF4-FFF2-40B4-BE49-F238E27FC236}">
                  <a16:creationId xmlns:a16="http://schemas.microsoft.com/office/drawing/2014/main" id="{C47C7ADC-A484-639F-1026-15CA7D1A1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1975" name="Group 190">
              <a:extLst>
                <a:ext uri="{FF2B5EF4-FFF2-40B4-BE49-F238E27FC236}">
                  <a16:creationId xmlns:a16="http://schemas.microsoft.com/office/drawing/2014/main" id="{C7DF6DB9-DC92-F02B-6C63-0AA8106F5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2538"/>
              <a:ext cx="462" cy="908"/>
              <a:chOff x="4893" y="143"/>
              <a:chExt cx="462" cy="908"/>
            </a:xfrm>
          </p:grpSpPr>
          <p:sp>
            <p:nvSpPr>
              <p:cNvPr id="81977" name="Rectangle 191">
                <a:extLst>
                  <a:ext uri="{FF2B5EF4-FFF2-40B4-BE49-F238E27FC236}">
                    <a16:creationId xmlns:a16="http://schemas.microsoft.com/office/drawing/2014/main" id="{5211253A-18CA-BE48-2510-EE23DE0F3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978" name="Text Box 192">
                <a:extLst>
                  <a:ext uri="{FF2B5EF4-FFF2-40B4-BE49-F238E27FC236}">
                    <a16:creationId xmlns:a16="http://schemas.microsoft.com/office/drawing/2014/main" id="{AF8D10B7-C1EA-6A74-A897-F8FCB156FE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163"/>
                <a:ext cx="431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Flow: X</a:t>
                </a:r>
              </a:p>
              <a:p>
                <a:r>
                  <a:rPr lang="en-US" altLang="en-US" sz="18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Src: A</a:t>
                </a:r>
              </a:p>
              <a:p>
                <a:r>
                  <a:rPr lang="en-US" altLang="en-US" sz="18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Dest: F</a:t>
                </a:r>
              </a:p>
              <a:p>
                <a:endPara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en-US" sz="18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sp>
          <p:nvSpPr>
            <p:cNvPr id="81976" name="Text Box 193">
              <a:extLst>
                <a:ext uri="{FF2B5EF4-FFF2-40B4-BE49-F238E27FC236}">
                  <a16:creationId xmlns:a16="http://schemas.microsoft.com/office/drawing/2014/main" id="{EBB08CB6-E0E4-C90F-7445-ABB46AF6D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5" y="2152"/>
              <a:ext cx="550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Src:B</a:t>
              </a:r>
            </a:p>
            <a:p>
              <a:r>
                <a:rPr lang="en-US" altLang="en-US" sz="2667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Dest: E</a:t>
              </a:r>
            </a:p>
          </p:txBody>
        </p:sp>
      </p:grpSp>
      <p:sp>
        <p:nvSpPr>
          <p:cNvPr id="1922242" name="Line 194">
            <a:extLst>
              <a:ext uri="{FF2B5EF4-FFF2-40B4-BE49-F238E27FC236}">
                <a16:creationId xmlns:a16="http://schemas.microsoft.com/office/drawing/2014/main" id="{8F013DEE-951F-8DAA-3C6D-8D2A56A66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1785" y="4483100"/>
            <a:ext cx="9186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2243" name="Line 195">
            <a:extLst>
              <a:ext uri="{FF2B5EF4-FFF2-40B4-BE49-F238E27FC236}">
                <a16:creationId xmlns:a16="http://schemas.microsoft.com/office/drawing/2014/main" id="{9B281B2F-6463-A919-7054-96FAC8D87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4034" y="4487333"/>
            <a:ext cx="9186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2244" name="Line 196">
            <a:extLst>
              <a:ext uri="{FF2B5EF4-FFF2-40B4-BE49-F238E27FC236}">
                <a16:creationId xmlns:a16="http://schemas.microsoft.com/office/drawing/2014/main" id="{D510460F-F63C-8091-710A-73907A0C9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7601" y="4489451"/>
            <a:ext cx="9186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2245" name="Line 197">
            <a:extLst>
              <a:ext uri="{FF2B5EF4-FFF2-40B4-BE49-F238E27FC236}">
                <a16:creationId xmlns:a16="http://schemas.microsoft.com/office/drawing/2014/main" id="{FEC0FC83-1317-A53D-D917-F75106EF1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5185" y="4491567"/>
            <a:ext cx="9186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8064" name="Group 198">
            <a:extLst>
              <a:ext uri="{FF2B5EF4-FFF2-40B4-BE49-F238E27FC236}">
                <a16:creationId xmlns:a16="http://schemas.microsoft.com/office/drawing/2014/main" id="{5D82D59D-734D-210C-ABFF-0D3C7BB894F7}"/>
              </a:ext>
            </a:extLst>
          </p:cNvPr>
          <p:cNvGrpSpPr>
            <a:grpSpLocks/>
          </p:cNvGrpSpPr>
          <p:nvPr/>
        </p:nvGrpSpPr>
        <p:grpSpPr bwMode="auto">
          <a:xfrm>
            <a:off x="9880599" y="4610101"/>
            <a:ext cx="1244600" cy="2931585"/>
            <a:chOff x="4975" y="2152"/>
            <a:chExt cx="588" cy="1385"/>
          </a:xfrm>
        </p:grpSpPr>
        <p:sp>
          <p:nvSpPr>
            <p:cNvPr id="81969" name="Rectangle 199">
              <a:extLst>
                <a:ext uri="{FF2B5EF4-FFF2-40B4-BE49-F238E27FC236}">
                  <a16:creationId xmlns:a16="http://schemas.microsoft.com/office/drawing/2014/main" id="{B4249889-151B-AE83-A7E1-C5775C90E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1970" name="Group 200">
              <a:extLst>
                <a:ext uri="{FF2B5EF4-FFF2-40B4-BE49-F238E27FC236}">
                  <a16:creationId xmlns:a16="http://schemas.microsoft.com/office/drawing/2014/main" id="{8ACEF185-6581-39D2-BFB9-3AAF27A3E6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2538"/>
              <a:ext cx="462" cy="908"/>
              <a:chOff x="4893" y="143"/>
              <a:chExt cx="462" cy="908"/>
            </a:xfrm>
          </p:grpSpPr>
          <p:sp>
            <p:nvSpPr>
              <p:cNvPr id="81972" name="Rectangle 201">
                <a:extLst>
                  <a:ext uri="{FF2B5EF4-FFF2-40B4-BE49-F238E27FC236}">
                    <a16:creationId xmlns:a16="http://schemas.microsoft.com/office/drawing/2014/main" id="{EFC332B6-E3B4-FF08-8F68-450D150FE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973" name="Text Box 202">
                <a:extLst>
                  <a:ext uri="{FF2B5EF4-FFF2-40B4-BE49-F238E27FC236}">
                    <a16:creationId xmlns:a16="http://schemas.microsoft.com/office/drawing/2014/main" id="{B2D8A8DE-8136-FD31-D922-59A683FB2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163"/>
                <a:ext cx="431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Flow: X</a:t>
                </a:r>
              </a:p>
              <a:p>
                <a:r>
                  <a:rPr lang="en-US" altLang="en-US" sz="18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Src: A</a:t>
                </a:r>
              </a:p>
              <a:p>
                <a:r>
                  <a:rPr lang="en-US" altLang="en-US" sz="18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Dest: F</a:t>
                </a:r>
              </a:p>
              <a:p>
                <a:endPara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en-US" sz="18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en-US" sz="18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sp>
          <p:nvSpPr>
            <p:cNvPr id="81971" name="Text Box 203">
              <a:extLst>
                <a:ext uri="{FF2B5EF4-FFF2-40B4-BE49-F238E27FC236}">
                  <a16:creationId xmlns:a16="http://schemas.microsoft.com/office/drawing/2014/main" id="{54A5D67D-6216-27B4-1EE6-6D4024792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5" y="2152"/>
              <a:ext cx="550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Src:B</a:t>
              </a:r>
            </a:p>
            <a:p>
              <a:r>
                <a:rPr lang="en-US" altLang="en-US" sz="2667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Dest: E</a:t>
              </a:r>
            </a:p>
          </p:txBody>
        </p:sp>
      </p:grpSp>
      <p:sp>
        <p:nvSpPr>
          <p:cNvPr id="1922252" name="Text Box 204">
            <a:extLst>
              <a:ext uri="{FF2B5EF4-FFF2-40B4-BE49-F238E27FC236}">
                <a16:creationId xmlns:a16="http://schemas.microsoft.com/office/drawing/2014/main" id="{E57F2692-8323-B90F-CE05-BA629E70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616" y="7761818"/>
            <a:ext cx="987770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A-to-B:</a:t>
            </a:r>
          </a:p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1922253" name="Line 205">
            <a:extLst>
              <a:ext uri="{FF2B5EF4-FFF2-40B4-BE49-F238E27FC236}">
                <a16:creationId xmlns:a16="http://schemas.microsoft.com/office/drawing/2014/main" id="{65403DE5-8E43-6E2B-8355-4A90ECA17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8984" y="6822018"/>
            <a:ext cx="0" cy="1047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2254" name="Text Box 206">
            <a:extLst>
              <a:ext uri="{FF2B5EF4-FFF2-40B4-BE49-F238E27FC236}">
                <a16:creationId xmlns:a16="http://schemas.microsoft.com/office/drawing/2014/main" id="{5A13A585-42D2-60D5-B0E6-842DE531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3147" y="7778752"/>
            <a:ext cx="926856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E-to-F:</a:t>
            </a:r>
          </a:p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1922255" name="Line 207">
            <a:extLst>
              <a:ext uri="{FF2B5EF4-FFF2-40B4-BE49-F238E27FC236}">
                <a16:creationId xmlns:a16="http://schemas.microsoft.com/office/drawing/2014/main" id="{5ACAD2DF-DBD6-A926-C867-BC20D83AE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40117" y="6838951"/>
            <a:ext cx="0" cy="1047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2256" name="Text Box 208">
            <a:extLst>
              <a:ext uri="{FF2B5EF4-FFF2-40B4-BE49-F238E27FC236}">
                <a16:creationId xmlns:a16="http://schemas.microsoft.com/office/drawing/2014/main" id="{C79637FF-4B3A-588F-01E5-E15FA7DCE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278" y="7924800"/>
            <a:ext cx="1409360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B-to-C:</a:t>
            </a:r>
          </a:p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 inside</a:t>
            </a:r>
          </a:p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IPv4</a:t>
            </a:r>
          </a:p>
        </p:txBody>
      </p:sp>
      <p:sp>
        <p:nvSpPr>
          <p:cNvPr id="1922257" name="Line 209">
            <a:extLst>
              <a:ext uri="{FF2B5EF4-FFF2-40B4-BE49-F238E27FC236}">
                <a16:creationId xmlns:a16="http://schemas.microsoft.com/office/drawing/2014/main" id="{6DAE31AF-A7C0-E946-C82B-9D4DD9598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384" y="7613651"/>
            <a:ext cx="0" cy="245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2258" name="Text Box 210">
            <a:extLst>
              <a:ext uri="{FF2B5EF4-FFF2-40B4-BE49-F238E27FC236}">
                <a16:creationId xmlns:a16="http://schemas.microsoft.com/office/drawing/2014/main" id="{B691D167-6041-B1E6-60A3-303A267C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145" y="7941733"/>
            <a:ext cx="1409360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B-to-C:</a:t>
            </a:r>
          </a:p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 inside</a:t>
            </a:r>
          </a:p>
          <a:p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IPv4</a:t>
            </a:r>
          </a:p>
        </p:txBody>
      </p:sp>
      <p:sp>
        <p:nvSpPr>
          <p:cNvPr id="1922259" name="Line 211">
            <a:extLst>
              <a:ext uri="{FF2B5EF4-FFF2-40B4-BE49-F238E27FC236}">
                <a16:creationId xmlns:a16="http://schemas.microsoft.com/office/drawing/2014/main" id="{B9F4F00D-2909-7176-0A07-1402876C1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9251" y="7630584"/>
            <a:ext cx="0" cy="245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B3A1F05-E9A0-4CC4-6B42-F66427D9919A}"/>
              </a:ext>
            </a:extLst>
          </p:cNvPr>
          <p:cNvGrpSpPr>
            <a:grpSpLocks/>
          </p:cNvGrpSpPr>
          <p:nvPr/>
        </p:nvGrpSpPr>
        <p:grpSpPr bwMode="auto">
          <a:xfrm>
            <a:off x="5314951" y="1660526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01587177-75EE-9975-D003-356CB95AF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63EA7918-CA4B-61C1-4DF8-A581A4993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41EEECA3-7EEC-1466-7FCB-947BA37B7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Line 9">
                <a:extLst>
                  <a:ext uri="{FF2B5EF4-FFF2-40B4-BE49-F238E27FC236}">
                    <a16:creationId xmlns:a16="http://schemas.microsoft.com/office/drawing/2014/main" id="{7ABFD724-D433-A7B3-44A3-6D6E43089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4E187A40-61FF-6B81-C533-36370649C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Oval 11">
                <a:extLst>
                  <a:ext uri="{FF2B5EF4-FFF2-40B4-BE49-F238E27FC236}">
                    <a16:creationId xmlns:a16="http://schemas.microsoft.com/office/drawing/2014/main" id="{C90F5CFD-5176-DD92-6820-89AB21DA6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3B77E898-4AE6-6519-9050-6BBC202E3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16" name="Line 13">
                  <a:extLst>
                    <a:ext uri="{FF2B5EF4-FFF2-40B4-BE49-F238E27FC236}">
                      <a16:creationId xmlns:a16="http://schemas.microsoft.com/office/drawing/2014/main" id="{EA7BEB8D-4CBB-3059-D87B-E42D848BC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Line 14">
                  <a:extLst>
                    <a:ext uri="{FF2B5EF4-FFF2-40B4-BE49-F238E27FC236}">
                      <a16:creationId xmlns:a16="http://schemas.microsoft.com/office/drawing/2014/main" id="{9FC64DF8-F705-38A7-E433-DD0CD4CE0D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Line 15">
                  <a:extLst>
                    <a:ext uri="{FF2B5EF4-FFF2-40B4-BE49-F238E27FC236}">
                      <a16:creationId xmlns:a16="http://schemas.microsoft.com/office/drawing/2014/main" id="{0372DD21-D5C0-C534-23A0-63A73E1AC6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EA0D2BFB-6A48-72C9-C64A-C75FA60E27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13" name="Line 17">
                  <a:extLst>
                    <a:ext uri="{FF2B5EF4-FFF2-40B4-BE49-F238E27FC236}">
                      <a16:creationId xmlns:a16="http://schemas.microsoft.com/office/drawing/2014/main" id="{4E6212EC-BBF6-7F58-A16C-4DF7C158A2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Line 18">
                  <a:extLst>
                    <a:ext uri="{FF2B5EF4-FFF2-40B4-BE49-F238E27FC236}">
                      <a16:creationId xmlns:a16="http://schemas.microsoft.com/office/drawing/2014/main" id="{D718FB80-DAB2-AC74-1DAB-3EAD1529CD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Line 19">
                  <a:extLst>
                    <a:ext uri="{FF2B5EF4-FFF2-40B4-BE49-F238E27FC236}">
                      <a16:creationId xmlns:a16="http://schemas.microsoft.com/office/drawing/2014/main" id="{F0E38581-4D59-AD02-A3F6-5632E02CB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B9FC0AE0-5D38-53CA-7EA6-4F11B6C92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" y="728"/>
              <a:ext cx="185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5CB5C2E0-4FF4-B17C-C130-3BC386F5AD88}"/>
              </a:ext>
            </a:extLst>
          </p:cNvPr>
          <p:cNvGrpSpPr>
            <a:grpSpLocks/>
          </p:cNvGrpSpPr>
          <p:nvPr/>
        </p:nvGrpSpPr>
        <p:grpSpPr bwMode="auto">
          <a:xfrm>
            <a:off x="6709833" y="1666876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0" name="Group 22">
              <a:extLst>
                <a:ext uri="{FF2B5EF4-FFF2-40B4-BE49-F238E27FC236}">
                  <a16:creationId xmlns:a16="http://schemas.microsoft.com/office/drawing/2014/main" id="{8A72CD22-2461-C200-7D20-124F40DAF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22" name="Oval 23">
                <a:extLst>
                  <a:ext uri="{FF2B5EF4-FFF2-40B4-BE49-F238E27FC236}">
                    <a16:creationId xmlns:a16="http://schemas.microsoft.com/office/drawing/2014/main" id="{E5BE1BBF-1EDF-E24E-5434-1B26D0434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Line 24">
                <a:extLst>
                  <a:ext uri="{FF2B5EF4-FFF2-40B4-BE49-F238E27FC236}">
                    <a16:creationId xmlns:a16="http://schemas.microsoft.com/office/drawing/2014/main" id="{1D6EF894-37F8-515F-E04D-5292A1EDC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Line 25">
                <a:extLst>
                  <a:ext uri="{FF2B5EF4-FFF2-40B4-BE49-F238E27FC236}">
                    <a16:creationId xmlns:a16="http://schemas.microsoft.com/office/drawing/2014/main" id="{08480337-2999-7257-4266-C512560AA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id="{77195549-4F43-A1C2-8FE7-446B51EA3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Oval 27">
                <a:extLst>
                  <a:ext uri="{FF2B5EF4-FFF2-40B4-BE49-F238E27FC236}">
                    <a16:creationId xmlns:a16="http://schemas.microsoft.com/office/drawing/2014/main" id="{A57FC4D8-8F97-7D46-3059-5446C5E6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" name="Group 28">
                <a:extLst>
                  <a:ext uri="{FF2B5EF4-FFF2-40B4-BE49-F238E27FC236}">
                    <a16:creationId xmlns:a16="http://schemas.microsoft.com/office/drawing/2014/main" id="{AF98C6AD-AABC-468D-97D1-8A459A4110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32" name="Line 29">
                  <a:extLst>
                    <a:ext uri="{FF2B5EF4-FFF2-40B4-BE49-F238E27FC236}">
                      <a16:creationId xmlns:a16="http://schemas.microsoft.com/office/drawing/2014/main" id="{2BC46F84-9A89-2778-7886-65BA80E1E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Line 30">
                  <a:extLst>
                    <a:ext uri="{FF2B5EF4-FFF2-40B4-BE49-F238E27FC236}">
                      <a16:creationId xmlns:a16="http://schemas.microsoft.com/office/drawing/2014/main" id="{05AFD742-4EA7-141F-0B7F-2B2B4BE648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Line 31">
                  <a:extLst>
                    <a:ext uri="{FF2B5EF4-FFF2-40B4-BE49-F238E27FC236}">
                      <a16:creationId xmlns:a16="http://schemas.microsoft.com/office/drawing/2014/main" id="{74EA9168-72D7-3127-C74B-496F1C9F7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" name="Group 32">
                <a:extLst>
                  <a:ext uri="{FF2B5EF4-FFF2-40B4-BE49-F238E27FC236}">
                    <a16:creationId xmlns:a16="http://schemas.microsoft.com/office/drawing/2014/main" id="{5D4FC1C3-3B1A-6130-ED75-D5269B75E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29" name="Line 33">
                  <a:extLst>
                    <a:ext uri="{FF2B5EF4-FFF2-40B4-BE49-F238E27FC236}">
                      <a16:creationId xmlns:a16="http://schemas.microsoft.com/office/drawing/2014/main" id="{5F9E4BB9-1033-2F33-9CEA-76912184C6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Line 34">
                  <a:extLst>
                    <a:ext uri="{FF2B5EF4-FFF2-40B4-BE49-F238E27FC236}">
                      <a16:creationId xmlns:a16="http://schemas.microsoft.com/office/drawing/2014/main" id="{227D92B3-8BE3-CDE5-9926-2F93EEAF77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Line 35">
                  <a:extLst>
                    <a:ext uri="{FF2B5EF4-FFF2-40B4-BE49-F238E27FC236}">
                      <a16:creationId xmlns:a16="http://schemas.microsoft.com/office/drawing/2014/main" id="{44F92331-62DD-D95A-BAC2-35D7837F5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1" name="Text Box 36">
              <a:extLst>
                <a:ext uri="{FF2B5EF4-FFF2-40B4-BE49-F238E27FC236}">
                  <a16:creationId xmlns:a16="http://schemas.microsoft.com/office/drawing/2014/main" id="{A54DC008-6E76-62BD-51AD-C96274076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" y="728"/>
              <a:ext cx="178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35" name="Group 37">
            <a:extLst>
              <a:ext uri="{FF2B5EF4-FFF2-40B4-BE49-F238E27FC236}">
                <a16:creationId xmlns:a16="http://schemas.microsoft.com/office/drawing/2014/main" id="{EF01DF13-FA0C-41EF-C7F6-61CD35FF2DD0}"/>
              </a:ext>
            </a:extLst>
          </p:cNvPr>
          <p:cNvGrpSpPr>
            <a:grpSpLocks/>
          </p:cNvGrpSpPr>
          <p:nvPr/>
        </p:nvGrpSpPr>
        <p:grpSpPr bwMode="auto">
          <a:xfrm>
            <a:off x="10729384" y="1654176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36" name="Group 38">
              <a:extLst>
                <a:ext uri="{FF2B5EF4-FFF2-40B4-BE49-F238E27FC236}">
                  <a16:creationId xmlns:a16="http://schemas.microsoft.com/office/drawing/2014/main" id="{72FA07AD-6F59-D2A5-6135-DE3C0B8A2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38" name="Oval 39">
                <a:extLst>
                  <a:ext uri="{FF2B5EF4-FFF2-40B4-BE49-F238E27FC236}">
                    <a16:creationId xmlns:a16="http://schemas.microsoft.com/office/drawing/2014/main" id="{FA8088A3-1ABB-D62B-8493-2F8A8564F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Line 40">
                <a:extLst>
                  <a:ext uri="{FF2B5EF4-FFF2-40B4-BE49-F238E27FC236}">
                    <a16:creationId xmlns:a16="http://schemas.microsoft.com/office/drawing/2014/main" id="{E0193F8B-7C42-14AD-68F8-5370C2584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Line 41">
                <a:extLst>
                  <a:ext uri="{FF2B5EF4-FFF2-40B4-BE49-F238E27FC236}">
                    <a16:creationId xmlns:a16="http://schemas.microsoft.com/office/drawing/2014/main" id="{0E1F877A-B095-CA58-5D34-D3321D473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2">
                <a:extLst>
                  <a:ext uri="{FF2B5EF4-FFF2-40B4-BE49-F238E27FC236}">
                    <a16:creationId xmlns:a16="http://schemas.microsoft.com/office/drawing/2014/main" id="{AFEBAA8C-662A-1370-72B2-34060003F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Oval 43">
                <a:extLst>
                  <a:ext uri="{FF2B5EF4-FFF2-40B4-BE49-F238E27FC236}">
                    <a16:creationId xmlns:a16="http://schemas.microsoft.com/office/drawing/2014/main" id="{4418093A-FCB6-E759-4BE1-6D06984A1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up 44">
                <a:extLst>
                  <a:ext uri="{FF2B5EF4-FFF2-40B4-BE49-F238E27FC236}">
                    <a16:creationId xmlns:a16="http://schemas.microsoft.com/office/drawing/2014/main" id="{8BC5E23F-7CF2-2A8F-914C-C1FA33BAAB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48" name="Line 45">
                  <a:extLst>
                    <a:ext uri="{FF2B5EF4-FFF2-40B4-BE49-F238E27FC236}">
                      <a16:creationId xmlns:a16="http://schemas.microsoft.com/office/drawing/2014/main" id="{EBE58852-6543-F938-3E1B-E7993869BF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Line 46">
                  <a:extLst>
                    <a:ext uri="{FF2B5EF4-FFF2-40B4-BE49-F238E27FC236}">
                      <a16:creationId xmlns:a16="http://schemas.microsoft.com/office/drawing/2014/main" id="{90C39527-7C51-ECB9-A5B8-A90CEBE45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Line 47">
                  <a:extLst>
                    <a:ext uri="{FF2B5EF4-FFF2-40B4-BE49-F238E27FC236}">
                      <a16:creationId xmlns:a16="http://schemas.microsoft.com/office/drawing/2014/main" id="{FF7AC0C3-BA18-BA72-7C4F-9D7037CF5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up 48">
                <a:extLst>
                  <a:ext uri="{FF2B5EF4-FFF2-40B4-BE49-F238E27FC236}">
                    <a16:creationId xmlns:a16="http://schemas.microsoft.com/office/drawing/2014/main" id="{16B44E45-BC6D-C6E1-877F-FB470A893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45" name="Line 49">
                  <a:extLst>
                    <a:ext uri="{FF2B5EF4-FFF2-40B4-BE49-F238E27FC236}">
                      <a16:creationId xmlns:a16="http://schemas.microsoft.com/office/drawing/2014/main" id="{B36B4394-A794-2F37-2970-E5CEAB0190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Line 50">
                  <a:extLst>
                    <a:ext uri="{FF2B5EF4-FFF2-40B4-BE49-F238E27FC236}">
                      <a16:creationId xmlns:a16="http://schemas.microsoft.com/office/drawing/2014/main" id="{0033E62B-4B3C-0FB3-2073-3E82E8A35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Line 51">
                  <a:extLst>
                    <a:ext uri="{FF2B5EF4-FFF2-40B4-BE49-F238E27FC236}">
                      <a16:creationId xmlns:a16="http://schemas.microsoft.com/office/drawing/2014/main" id="{FAD04794-5B2A-BF42-2AF5-A033C16A7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7" name="Text Box 52">
              <a:extLst>
                <a:ext uri="{FF2B5EF4-FFF2-40B4-BE49-F238E27FC236}">
                  <a16:creationId xmlns:a16="http://schemas.microsoft.com/office/drawing/2014/main" id="{136190FC-4344-9EE1-3C22-4D6518DF6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728"/>
              <a:ext cx="166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grpSp>
        <p:nvGrpSpPr>
          <p:cNvPr id="51" name="Group 53">
            <a:extLst>
              <a:ext uri="{FF2B5EF4-FFF2-40B4-BE49-F238E27FC236}">
                <a16:creationId xmlns:a16="http://schemas.microsoft.com/office/drawing/2014/main" id="{6BA5F651-71B9-764E-82B5-EDFA36A294EF}"/>
              </a:ext>
            </a:extLst>
          </p:cNvPr>
          <p:cNvGrpSpPr>
            <a:grpSpLocks/>
          </p:cNvGrpSpPr>
          <p:nvPr/>
        </p:nvGrpSpPr>
        <p:grpSpPr bwMode="auto">
          <a:xfrm>
            <a:off x="12050184" y="1639360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52" name="Group 54">
              <a:extLst>
                <a:ext uri="{FF2B5EF4-FFF2-40B4-BE49-F238E27FC236}">
                  <a16:creationId xmlns:a16="http://schemas.microsoft.com/office/drawing/2014/main" id="{3874FA3A-34E3-80C2-C7CD-820A8D5F7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54" name="Oval 55">
                <a:extLst>
                  <a:ext uri="{FF2B5EF4-FFF2-40B4-BE49-F238E27FC236}">
                    <a16:creationId xmlns:a16="http://schemas.microsoft.com/office/drawing/2014/main" id="{24313C58-A109-0371-5B8F-7A316B116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Line 56">
                <a:extLst>
                  <a:ext uri="{FF2B5EF4-FFF2-40B4-BE49-F238E27FC236}">
                    <a16:creationId xmlns:a16="http://schemas.microsoft.com/office/drawing/2014/main" id="{84C65781-8279-C6C2-A8B1-A6506DA18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Line 57">
                <a:extLst>
                  <a:ext uri="{FF2B5EF4-FFF2-40B4-BE49-F238E27FC236}">
                    <a16:creationId xmlns:a16="http://schemas.microsoft.com/office/drawing/2014/main" id="{A8E67B6D-3DE0-C6DF-0B74-1EF7BD76D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8">
                <a:extLst>
                  <a:ext uri="{FF2B5EF4-FFF2-40B4-BE49-F238E27FC236}">
                    <a16:creationId xmlns:a16="http://schemas.microsoft.com/office/drawing/2014/main" id="{12396811-63D8-1526-37E3-05BBA5A67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Oval 59">
                <a:extLst>
                  <a:ext uri="{FF2B5EF4-FFF2-40B4-BE49-F238E27FC236}">
                    <a16:creationId xmlns:a16="http://schemas.microsoft.com/office/drawing/2014/main" id="{DCCE22AE-8ED7-27C2-42A5-8935053CD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9" name="Group 60">
                <a:extLst>
                  <a:ext uri="{FF2B5EF4-FFF2-40B4-BE49-F238E27FC236}">
                    <a16:creationId xmlns:a16="http://schemas.microsoft.com/office/drawing/2014/main" id="{21568EA5-1B03-804A-886A-E6E450F164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88256" name="Line 61">
                  <a:extLst>
                    <a:ext uri="{FF2B5EF4-FFF2-40B4-BE49-F238E27FC236}">
                      <a16:creationId xmlns:a16="http://schemas.microsoft.com/office/drawing/2014/main" id="{D21B9204-99B4-4F93-65E1-3A601EAC80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257" name="Line 62">
                  <a:extLst>
                    <a:ext uri="{FF2B5EF4-FFF2-40B4-BE49-F238E27FC236}">
                      <a16:creationId xmlns:a16="http://schemas.microsoft.com/office/drawing/2014/main" id="{01985D17-B588-098E-207E-995F81C9F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258" name="Line 63">
                  <a:extLst>
                    <a:ext uri="{FF2B5EF4-FFF2-40B4-BE49-F238E27FC236}">
                      <a16:creationId xmlns:a16="http://schemas.microsoft.com/office/drawing/2014/main" id="{3F00F86D-52B1-438E-6F4E-6DBE4D3DA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0" name="Group 64">
                <a:extLst>
                  <a:ext uri="{FF2B5EF4-FFF2-40B4-BE49-F238E27FC236}">
                    <a16:creationId xmlns:a16="http://schemas.microsoft.com/office/drawing/2014/main" id="{A640C60D-80AB-CB61-7ADC-3AB9A19CE6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61" name="Line 65">
                  <a:extLst>
                    <a:ext uri="{FF2B5EF4-FFF2-40B4-BE49-F238E27FC236}">
                      <a16:creationId xmlns:a16="http://schemas.microsoft.com/office/drawing/2014/main" id="{AE379374-9817-3A93-56EA-8FB6F1CE8B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Line 66">
                  <a:extLst>
                    <a:ext uri="{FF2B5EF4-FFF2-40B4-BE49-F238E27FC236}">
                      <a16:creationId xmlns:a16="http://schemas.microsoft.com/office/drawing/2014/main" id="{E22E80D9-52A3-436D-6FC9-D9CA89C68A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Line 67">
                  <a:extLst>
                    <a:ext uri="{FF2B5EF4-FFF2-40B4-BE49-F238E27FC236}">
                      <a16:creationId xmlns:a16="http://schemas.microsoft.com/office/drawing/2014/main" id="{F71C522D-973E-EFC3-8371-53DFF9CCAA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3" name="Text Box 68">
              <a:extLst>
                <a:ext uri="{FF2B5EF4-FFF2-40B4-BE49-F238E27FC236}">
                  <a16:creationId xmlns:a16="http://schemas.microsoft.com/office/drawing/2014/main" id="{B3FFC652-B2B5-22DF-A9C2-EC7101740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728"/>
              <a:ext cx="161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</p:grpSp>
      <p:sp>
        <p:nvSpPr>
          <p:cNvPr id="88259" name="Rectangle 69">
            <a:extLst>
              <a:ext uri="{FF2B5EF4-FFF2-40B4-BE49-F238E27FC236}">
                <a16:creationId xmlns:a16="http://schemas.microsoft.com/office/drawing/2014/main" id="{177B58B3-FC42-E2D1-CF41-9630E403E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1" y="2282826"/>
            <a:ext cx="3041649" cy="88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260" name="Line 70">
            <a:extLst>
              <a:ext uri="{FF2B5EF4-FFF2-40B4-BE49-F238E27FC236}">
                <a16:creationId xmlns:a16="http://schemas.microsoft.com/office/drawing/2014/main" id="{30AFDD08-0002-2E9E-4DE8-A7C262E304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3799" y="2314575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261" name="Line 71">
            <a:extLst>
              <a:ext uri="{FF2B5EF4-FFF2-40B4-BE49-F238E27FC236}">
                <a16:creationId xmlns:a16="http://schemas.microsoft.com/office/drawing/2014/main" id="{144A46C0-D98D-8792-3135-8FFE79C85C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69183" y="2289175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262" name="Text Box 76">
            <a:extLst>
              <a:ext uri="{FF2B5EF4-FFF2-40B4-BE49-F238E27FC236}">
                <a16:creationId xmlns:a16="http://schemas.microsoft.com/office/drawing/2014/main" id="{70612545-6675-877D-D28E-0021841C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4438" y="1827742"/>
            <a:ext cx="92685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tunnel</a:t>
            </a:r>
          </a:p>
        </p:txBody>
      </p:sp>
      <p:sp>
        <p:nvSpPr>
          <p:cNvPr id="88263" name="Text Box 77">
            <a:extLst>
              <a:ext uri="{FF2B5EF4-FFF2-40B4-BE49-F238E27FC236}">
                <a16:creationId xmlns:a16="http://schemas.microsoft.com/office/drawing/2014/main" id="{259EC91F-9A49-4C9F-C236-EC7F8CAA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53" y="1884892"/>
            <a:ext cx="199605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Logical view:</a:t>
            </a:r>
          </a:p>
        </p:txBody>
      </p:sp>
      <p:sp>
        <p:nvSpPr>
          <p:cNvPr id="88264" name="Text Box 79">
            <a:extLst>
              <a:ext uri="{FF2B5EF4-FFF2-40B4-BE49-F238E27FC236}">
                <a16:creationId xmlns:a16="http://schemas.microsoft.com/office/drawing/2014/main" id="{ABCA7A96-F09B-8B78-8A70-C8E6DF9F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299" y="3423708"/>
            <a:ext cx="216918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view:</a:t>
            </a:r>
          </a:p>
        </p:txBody>
      </p:sp>
      <p:grpSp>
        <p:nvGrpSpPr>
          <p:cNvPr id="88265" name="Group 80">
            <a:extLst>
              <a:ext uri="{FF2B5EF4-FFF2-40B4-BE49-F238E27FC236}">
                <a16:creationId xmlns:a16="http://schemas.microsoft.com/office/drawing/2014/main" id="{143F27CD-25C2-A254-B155-F434CB5FB406}"/>
              </a:ext>
            </a:extLst>
          </p:cNvPr>
          <p:cNvGrpSpPr>
            <a:grpSpLocks/>
          </p:cNvGrpSpPr>
          <p:nvPr/>
        </p:nvGrpSpPr>
        <p:grpSpPr bwMode="auto">
          <a:xfrm>
            <a:off x="5302251" y="3169709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88266" name="Group 81">
              <a:extLst>
                <a:ext uri="{FF2B5EF4-FFF2-40B4-BE49-F238E27FC236}">
                  <a16:creationId xmlns:a16="http://schemas.microsoft.com/office/drawing/2014/main" id="{32793F88-0460-6288-88D1-CC96E805C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88268" name="Oval 82">
                <a:extLst>
                  <a:ext uri="{FF2B5EF4-FFF2-40B4-BE49-F238E27FC236}">
                    <a16:creationId xmlns:a16="http://schemas.microsoft.com/office/drawing/2014/main" id="{49CFBF60-637A-AD40-70C4-4EBF5B1E8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269" name="Line 83">
                <a:extLst>
                  <a:ext uri="{FF2B5EF4-FFF2-40B4-BE49-F238E27FC236}">
                    <a16:creationId xmlns:a16="http://schemas.microsoft.com/office/drawing/2014/main" id="{ECD9EC1E-DEBE-DFC7-02E8-8D5B64992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270" name="Line 84">
                <a:extLst>
                  <a:ext uri="{FF2B5EF4-FFF2-40B4-BE49-F238E27FC236}">
                    <a16:creationId xmlns:a16="http://schemas.microsoft.com/office/drawing/2014/main" id="{40971F92-9164-4FC0-F80B-5785C58A0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271" name="Rectangle 85">
                <a:extLst>
                  <a:ext uri="{FF2B5EF4-FFF2-40B4-BE49-F238E27FC236}">
                    <a16:creationId xmlns:a16="http://schemas.microsoft.com/office/drawing/2014/main" id="{F6F662B0-2916-2A44-6C54-27C124127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272" name="Oval 86">
                <a:extLst>
                  <a:ext uri="{FF2B5EF4-FFF2-40B4-BE49-F238E27FC236}">
                    <a16:creationId xmlns:a16="http://schemas.microsoft.com/office/drawing/2014/main" id="{72D90A07-A8A8-65B2-0B2A-6C556F18D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8273" name="Group 87">
                <a:extLst>
                  <a:ext uri="{FF2B5EF4-FFF2-40B4-BE49-F238E27FC236}">
                    <a16:creationId xmlns:a16="http://schemas.microsoft.com/office/drawing/2014/main" id="{7A79A1AA-387A-B062-6379-6B14FFF0C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88278" name="Line 88">
                  <a:extLst>
                    <a:ext uri="{FF2B5EF4-FFF2-40B4-BE49-F238E27FC236}">
                      <a16:creationId xmlns:a16="http://schemas.microsoft.com/office/drawing/2014/main" id="{CAA712E4-AE47-C72D-9318-B23056CDEC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279" name="Line 89">
                  <a:extLst>
                    <a:ext uri="{FF2B5EF4-FFF2-40B4-BE49-F238E27FC236}">
                      <a16:creationId xmlns:a16="http://schemas.microsoft.com/office/drawing/2014/main" id="{BF429097-EA70-60D4-C7F1-B69D2EBF80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280" name="Line 90">
                  <a:extLst>
                    <a:ext uri="{FF2B5EF4-FFF2-40B4-BE49-F238E27FC236}">
                      <a16:creationId xmlns:a16="http://schemas.microsoft.com/office/drawing/2014/main" id="{DA2D9F11-C947-C2A0-8137-B09C9BC8EF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8274" name="Group 91">
                <a:extLst>
                  <a:ext uri="{FF2B5EF4-FFF2-40B4-BE49-F238E27FC236}">
                    <a16:creationId xmlns:a16="http://schemas.microsoft.com/office/drawing/2014/main" id="{987462D4-01E3-5B14-662F-7B4DF6B920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88275" name="Line 92">
                  <a:extLst>
                    <a:ext uri="{FF2B5EF4-FFF2-40B4-BE49-F238E27FC236}">
                      <a16:creationId xmlns:a16="http://schemas.microsoft.com/office/drawing/2014/main" id="{D1FBF991-3905-87D4-F5F7-92821DF3E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276" name="Line 93">
                  <a:extLst>
                    <a:ext uri="{FF2B5EF4-FFF2-40B4-BE49-F238E27FC236}">
                      <a16:creationId xmlns:a16="http://schemas.microsoft.com/office/drawing/2014/main" id="{6B594995-1759-63C8-2FB8-0B2CB2DCF0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277" name="Line 94">
                  <a:extLst>
                    <a:ext uri="{FF2B5EF4-FFF2-40B4-BE49-F238E27FC236}">
                      <a16:creationId xmlns:a16="http://schemas.microsoft.com/office/drawing/2014/main" id="{925B9CEE-E53E-DD18-F959-78CDECF19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8267" name="Text Box 95">
              <a:extLst>
                <a:ext uri="{FF2B5EF4-FFF2-40B4-BE49-F238E27FC236}">
                  <a16:creationId xmlns:a16="http://schemas.microsoft.com/office/drawing/2014/main" id="{D6CE25C8-3FBE-B213-F32C-A3850F401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" y="728"/>
              <a:ext cx="185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88281" name="Group 96">
            <a:extLst>
              <a:ext uri="{FF2B5EF4-FFF2-40B4-BE49-F238E27FC236}">
                <a16:creationId xmlns:a16="http://schemas.microsoft.com/office/drawing/2014/main" id="{CF4809A5-4183-EF63-B89C-311E9B1017C5}"/>
              </a:ext>
            </a:extLst>
          </p:cNvPr>
          <p:cNvGrpSpPr>
            <a:grpSpLocks/>
          </p:cNvGrpSpPr>
          <p:nvPr/>
        </p:nvGrpSpPr>
        <p:grpSpPr bwMode="auto">
          <a:xfrm>
            <a:off x="6697133" y="3176060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88282" name="Group 97">
              <a:extLst>
                <a:ext uri="{FF2B5EF4-FFF2-40B4-BE49-F238E27FC236}">
                  <a16:creationId xmlns:a16="http://schemas.microsoft.com/office/drawing/2014/main" id="{1B4D80D2-8A6C-DC30-5DC2-A04D667A3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88287" name="Oval 98">
                <a:extLst>
                  <a:ext uri="{FF2B5EF4-FFF2-40B4-BE49-F238E27FC236}">
                    <a16:creationId xmlns:a16="http://schemas.microsoft.com/office/drawing/2014/main" id="{A8B72B58-CBA7-565F-0FB4-FE0776BDE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288" name="Line 99">
                <a:extLst>
                  <a:ext uri="{FF2B5EF4-FFF2-40B4-BE49-F238E27FC236}">
                    <a16:creationId xmlns:a16="http://schemas.microsoft.com/office/drawing/2014/main" id="{5E2ED7FA-6F38-E6C2-7347-44DF308A5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289" name="Line 100">
                <a:extLst>
                  <a:ext uri="{FF2B5EF4-FFF2-40B4-BE49-F238E27FC236}">
                    <a16:creationId xmlns:a16="http://schemas.microsoft.com/office/drawing/2014/main" id="{5D2C2831-EB95-45A9-AD1A-E22465CCA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290" name="Rectangle 101">
                <a:extLst>
                  <a:ext uri="{FF2B5EF4-FFF2-40B4-BE49-F238E27FC236}">
                    <a16:creationId xmlns:a16="http://schemas.microsoft.com/office/drawing/2014/main" id="{0F4CB71C-3B3C-6141-C38E-A1FA25284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291" name="Oval 102">
                <a:extLst>
                  <a:ext uri="{FF2B5EF4-FFF2-40B4-BE49-F238E27FC236}">
                    <a16:creationId xmlns:a16="http://schemas.microsoft.com/office/drawing/2014/main" id="{5785AB7A-C3BC-0575-BE9B-E4B5AFA6E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8292" name="Group 103">
                <a:extLst>
                  <a:ext uri="{FF2B5EF4-FFF2-40B4-BE49-F238E27FC236}">
                    <a16:creationId xmlns:a16="http://schemas.microsoft.com/office/drawing/2014/main" id="{67B231CA-F7FB-5F05-020B-1E8C89F3D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88297" name="Line 104">
                  <a:extLst>
                    <a:ext uri="{FF2B5EF4-FFF2-40B4-BE49-F238E27FC236}">
                      <a16:creationId xmlns:a16="http://schemas.microsoft.com/office/drawing/2014/main" id="{FB342F39-8C69-B95F-A0F4-CCD30E5ABF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298" name="Line 105">
                  <a:extLst>
                    <a:ext uri="{FF2B5EF4-FFF2-40B4-BE49-F238E27FC236}">
                      <a16:creationId xmlns:a16="http://schemas.microsoft.com/office/drawing/2014/main" id="{329A4158-B2F3-A457-4D0E-A4CD8096A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299" name="Line 106">
                  <a:extLst>
                    <a:ext uri="{FF2B5EF4-FFF2-40B4-BE49-F238E27FC236}">
                      <a16:creationId xmlns:a16="http://schemas.microsoft.com/office/drawing/2014/main" id="{FC25B3EB-ABA6-FB31-DB8D-294587547B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8293" name="Group 107">
                <a:extLst>
                  <a:ext uri="{FF2B5EF4-FFF2-40B4-BE49-F238E27FC236}">
                    <a16:creationId xmlns:a16="http://schemas.microsoft.com/office/drawing/2014/main" id="{8B12A314-AAF9-57C2-5F1E-53EDD85050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88294" name="Line 108">
                  <a:extLst>
                    <a:ext uri="{FF2B5EF4-FFF2-40B4-BE49-F238E27FC236}">
                      <a16:creationId xmlns:a16="http://schemas.microsoft.com/office/drawing/2014/main" id="{C45747FA-2D7B-76BB-D205-D93BDA99E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295" name="Line 109">
                  <a:extLst>
                    <a:ext uri="{FF2B5EF4-FFF2-40B4-BE49-F238E27FC236}">
                      <a16:creationId xmlns:a16="http://schemas.microsoft.com/office/drawing/2014/main" id="{0905A3B9-61E0-AFFC-9C8F-333F7AF1B7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296" name="Line 110">
                  <a:extLst>
                    <a:ext uri="{FF2B5EF4-FFF2-40B4-BE49-F238E27FC236}">
                      <a16:creationId xmlns:a16="http://schemas.microsoft.com/office/drawing/2014/main" id="{0E793754-0D01-E0FB-76C0-F984F1B46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8283" name="Text Box 111">
              <a:extLst>
                <a:ext uri="{FF2B5EF4-FFF2-40B4-BE49-F238E27FC236}">
                  <a16:creationId xmlns:a16="http://schemas.microsoft.com/office/drawing/2014/main" id="{6772569E-4530-2D90-9833-9165FF11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" y="728"/>
              <a:ext cx="178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88300" name="Group 112">
            <a:extLst>
              <a:ext uri="{FF2B5EF4-FFF2-40B4-BE49-F238E27FC236}">
                <a16:creationId xmlns:a16="http://schemas.microsoft.com/office/drawing/2014/main" id="{45E0D760-3A5F-D766-9F45-5F57C4DF419B}"/>
              </a:ext>
            </a:extLst>
          </p:cNvPr>
          <p:cNvGrpSpPr>
            <a:grpSpLocks/>
          </p:cNvGrpSpPr>
          <p:nvPr/>
        </p:nvGrpSpPr>
        <p:grpSpPr bwMode="auto">
          <a:xfrm>
            <a:off x="10716684" y="3163360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88301" name="Group 113">
              <a:extLst>
                <a:ext uri="{FF2B5EF4-FFF2-40B4-BE49-F238E27FC236}">
                  <a16:creationId xmlns:a16="http://schemas.microsoft.com/office/drawing/2014/main" id="{AA0D2A9B-5706-8D8D-9FBC-F7FEE2E14B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88303" name="Oval 114">
                <a:extLst>
                  <a:ext uri="{FF2B5EF4-FFF2-40B4-BE49-F238E27FC236}">
                    <a16:creationId xmlns:a16="http://schemas.microsoft.com/office/drawing/2014/main" id="{94FF4EF7-CE8B-646E-3DF7-3322AF820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304" name="Line 115">
                <a:extLst>
                  <a:ext uri="{FF2B5EF4-FFF2-40B4-BE49-F238E27FC236}">
                    <a16:creationId xmlns:a16="http://schemas.microsoft.com/office/drawing/2014/main" id="{11050ADF-36AF-FD58-10A3-4F561349D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305" name="Line 116">
                <a:extLst>
                  <a:ext uri="{FF2B5EF4-FFF2-40B4-BE49-F238E27FC236}">
                    <a16:creationId xmlns:a16="http://schemas.microsoft.com/office/drawing/2014/main" id="{905259D3-BC2A-8D23-A240-1EF471C7B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306" name="Rectangle 117">
                <a:extLst>
                  <a:ext uri="{FF2B5EF4-FFF2-40B4-BE49-F238E27FC236}">
                    <a16:creationId xmlns:a16="http://schemas.microsoft.com/office/drawing/2014/main" id="{7DBB592E-7B16-4940-080C-26905E65F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307" name="Oval 118">
                <a:extLst>
                  <a:ext uri="{FF2B5EF4-FFF2-40B4-BE49-F238E27FC236}">
                    <a16:creationId xmlns:a16="http://schemas.microsoft.com/office/drawing/2014/main" id="{AB9795E1-9D28-FEE6-A94A-973512848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8308" name="Group 119">
                <a:extLst>
                  <a:ext uri="{FF2B5EF4-FFF2-40B4-BE49-F238E27FC236}">
                    <a16:creationId xmlns:a16="http://schemas.microsoft.com/office/drawing/2014/main" id="{F02D05BE-7FC2-6582-D10F-F650EAC0F7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88313" name="Line 120">
                  <a:extLst>
                    <a:ext uri="{FF2B5EF4-FFF2-40B4-BE49-F238E27FC236}">
                      <a16:creationId xmlns:a16="http://schemas.microsoft.com/office/drawing/2014/main" id="{7BB07B9B-9F35-9826-F0D1-AC9CC5463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314" name="Line 121">
                  <a:extLst>
                    <a:ext uri="{FF2B5EF4-FFF2-40B4-BE49-F238E27FC236}">
                      <a16:creationId xmlns:a16="http://schemas.microsoft.com/office/drawing/2014/main" id="{758FE9C7-91B8-52D9-46EE-D50BC0A056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315" name="Line 122">
                  <a:extLst>
                    <a:ext uri="{FF2B5EF4-FFF2-40B4-BE49-F238E27FC236}">
                      <a16:creationId xmlns:a16="http://schemas.microsoft.com/office/drawing/2014/main" id="{5C3DDC08-E418-B6BD-C052-3EAE65729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8309" name="Group 123">
                <a:extLst>
                  <a:ext uri="{FF2B5EF4-FFF2-40B4-BE49-F238E27FC236}">
                    <a16:creationId xmlns:a16="http://schemas.microsoft.com/office/drawing/2014/main" id="{641381BE-0449-E42A-CDC1-96CFB7D7C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88310" name="Line 124">
                  <a:extLst>
                    <a:ext uri="{FF2B5EF4-FFF2-40B4-BE49-F238E27FC236}">
                      <a16:creationId xmlns:a16="http://schemas.microsoft.com/office/drawing/2014/main" id="{8C8F6995-2231-75A9-39AE-058A96671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311" name="Line 125">
                  <a:extLst>
                    <a:ext uri="{FF2B5EF4-FFF2-40B4-BE49-F238E27FC236}">
                      <a16:creationId xmlns:a16="http://schemas.microsoft.com/office/drawing/2014/main" id="{CC9FEB45-30B3-9DF6-7B5C-C8128D20A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312" name="Line 126">
                  <a:extLst>
                    <a:ext uri="{FF2B5EF4-FFF2-40B4-BE49-F238E27FC236}">
                      <a16:creationId xmlns:a16="http://schemas.microsoft.com/office/drawing/2014/main" id="{48CFC80C-8E6A-CA8E-4D90-145AFB112F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8302" name="Text Box 127">
              <a:extLst>
                <a:ext uri="{FF2B5EF4-FFF2-40B4-BE49-F238E27FC236}">
                  <a16:creationId xmlns:a16="http://schemas.microsoft.com/office/drawing/2014/main" id="{D9F5FF92-DE76-BB04-45B9-21DE2BD83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728"/>
              <a:ext cx="166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grpSp>
        <p:nvGrpSpPr>
          <p:cNvPr id="88316" name="Group 128">
            <a:extLst>
              <a:ext uri="{FF2B5EF4-FFF2-40B4-BE49-F238E27FC236}">
                <a16:creationId xmlns:a16="http://schemas.microsoft.com/office/drawing/2014/main" id="{5EC85E61-F574-9DEB-4D2B-7B69C4B2892D}"/>
              </a:ext>
            </a:extLst>
          </p:cNvPr>
          <p:cNvGrpSpPr>
            <a:grpSpLocks/>
          </p:cNvGrpSpPr>
          <p:nvPr/>
        </p:nvGrpSpPr>
        <p:grpSpPr bwMode="auto">
          <a:xfrm>
            <a:off x="12037484" y="3148542"/>
            <a:ext cx="944033" cy="850900"/>
            <a:chOff x="1898" y="728"/>
            <a:chExt cx="446" cy="40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88317" name="Group 129">
              <a:extLst>
                <a:ext uri="{FF2B5EF4-FFF2-40B4-BE49-F238E27FC236}">
                  <a16:creationId xmlns:a16="http://schemas.microsoft.com/office/drawing/2014/main" id="{15415926-5691-B014-E972-283BD8730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  <a:grpFill/>
          </p:grpSpPr>
          <p:sp>
            <p:nvSpPr>
              <p:cNvPr id="88319" name="Oval 130">
                <a:extLst>
                  <a:ext uri="{FF2B5EF4-FFF2-40B4-BE49-F238E27FC236}">
                    <a16:creationId xmlns:a16="http://schemas.microsoft.com/office/drawing/2014/main" id="{FA59C2F1-54C1-CAE3-FC1B-77F7381EC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33" name="Line 131">
                <a:extLst>
                  <a:ext uri="{FF2B5EF4-FFF2-40B4-BE49-F238E27FC236}">
                    <a16:creationId xmlns:a16="http://schemas.microsoft.com/office/drawing/2014/main" id="{C8E30DEE-D954-3783-9197-6639D3DAE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34" name="Line 132">
                <a:extLst>
                  <a:ext uri="{FF2B5EF4-FFF2-40B4-BE49-F238E27FC236}">
                    <a16:creationId xmlns:a16="http://schemas.microsoft.com/office/drawing/2014/main" id="{2D48A7B6-DEC3-4293-C966-DF46DE90C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35" name="Rectangle 133">
                <a:extLst>
                  <a:ext uri="{FF2B5EF4-FFF2-40B4-BE49-F238E27FC236}">
                    <a16:creationId xmlns:a16="http://schemas.microsoft.com/office/drawing/2014/main" id="{C73194B8-039B-2C61-B546-A63D02D54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36" name="Oval 134">
                <a:extLst>
                  <a:ext uri="{FF2B5EF4-FFF2-40B4-BE49-F238E27FC236}">
                    <a16:creationId xmlns:a16="http://schemas.microsoft.com/office/drawing/2014/main" id="{67FD4E3D-7EFB-FB5D-30BF-8F1159FAA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6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2137" name="Group 135">
                <a:extLst>
                  <a:ext uri="{FF2B5EF4-FFF2-40B4-BE49-F238E27FC236}">
                    <a16:creationId xmlns:a16="http://schemas.microsoft.com/office/drawing/2014/main" id="{9A39D331-5A3B-E70B-7E01-7380D3BFED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  <a:grpFill/>
            </p:grpSpPr>
            <p:sp>
              <p:nvSpPr>
                <p:cNvPr id="82142" name="Line 136">
                  <a:extLst>
                    <a:ext uri="{FF2B5EF4-FFF2-40B4-BE49-F238E27FC236}">
                      <a16:creationId xmlns:a16="http://schemas.microsoft.com/office/drawing/2014/main" id="{955A202F-08CC-855B-9DD5-BF123687B0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143" name="Line 137">
                  <a:extLst>
                    <a:ext uri="{FF2B5EF4-FFF2-40B4-BE49-F238E27FC236}">
                      <a16:creationId xmlns:a16="http://schemas.microsoft.com/office/drawing/2014/main" id="{F73AFD66-AB15-C2F4-F3ED-935B655AC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144" name="Line 138">
                  <a:extLst>
                    <a:ext uri="{FF2B5EF4-FFF2-40B4-BE49-F238E27FC236}">
                      <a16:creationId xmlns:a16="http://schemas.microsoft.com/office/drawing/2014/main" id="{03C66EB4-0171-FE64-4B46-6027F93BC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2138" name="Group 139">
                <a:extLst>
                  <a:ext uri="{FF2B5EF4-FFF2-40B4-BE49-F238E27FC236}">
                    <a16:creationId xmlns:a16="http://schemas.microsoft.com/office/drawing/2014/main" id="{8971E04A-1C73-2985-B8F9-52C7148F0C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  <a:grpFill/>
            </p:grpSpPr>
            <p:sp>
              <p:nvSpPr>
                <p:cNvPr id="82139" name="Line 140">
                  <a:extLst>
                    <a:ext uri="{FF2B5EF4-FFF2-40B4-BE49-F238E27FC236}">
                      <a16:creationId xmlns:a16="http://schemas.microsoft.com/office/drawing/2014/main" id="{66570C36-A031-888A-72AF-61CA590E4E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140" name="Line 141">
                  <a:extLst>
                    <a:ext uri="{FF2B5EF4-FFF2-40B4-BE49-F238E27FC236}">
                      <a16:creationId xmlns:a16="http://schemas.microsoft.com/office/drawing/2014/main" id="{298D0A73-EDCF-2B6E-3126-565D6B7675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141" name="Line 142">
                  <a:extLst>
                    <a:ext uri="{FF2B5EF4-FFF2-40B4-BE49-F238E27FC236}">
                      <a16:creationId xmlns:a16="http://schemas.microsoft.com/office/drawing/2014/main" id="{27BBAC90-6FD2-391C-78CC-62A7B9D8D1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5067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8318" name="Text Box 143">
              <a:extLst>
                <a:ext uri="{FF2B5EF4-FFF2-40B4-BE49-F238E27FC236}">
                  <a16:creationId xmlns:a16="http://schemas.microsoft.com/office/drawing/2014/main" id="{78796950-F176-3967-A37F-2B65444E9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728"/>
              <a:ext cx="161" cy="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67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F</a:t>
              </a:r>
            </a:p>
          </p:txBody>
        </p:sp>
      </p:grpSp>
      <p:sp>
        <p:nvSpPr>
          <p:cNvPr id="82145" name="Line 144">
            <a:extLst>
              <a:ext uri="{FF2B5EF4-FFF2-40B4-BE49-F238E27FC236}">
                <a16:creationId xmlns:a16="http://schemas.microsoft.com/office/drawing/2014/main" id="{FC70B058-2E70-3C06-A042-69213B7C79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1099" y="3823759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146" name="Line 145">
            <a:extLst>
              <a:ext uri="{FF2B5EF4-FFF2-40B4-BE49-F238E27FC236}">
                <a16:creationId xmlns:a16="http://schemas.microsoft.com/office/drawing/2014/main" id="{F417D39C-78AE-5307-964A-60434D172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56483" y="3798359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147" name="Line 150">
            <a:extLst>
              <a:ext uri="{FF2B5EF4-FFF2-40B4-BE49-F238E27FC236}">
                <a16:creationId xmlns:a16="http://schemas.microsoft.com/office/drawing/2014/main" id="{0F9EC646-DF0B-41B2-33CD-CC3E8CD913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39050" y="3811059"/>
            <a:ext cx="310091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148" name="Group 153">
            <a:extLst>
              <a:ext uri="{FF2B5EF4-FFF2-40B4-BE49-F238E27FC236}">
                <a16:creationId xmlns:a16="http://schemas.microsoft.com/office/drawing/2014/main" id="{8BC3623B-0452-C907-C3A6-E50B386D73FB}"/>
              </a:ext>
            </a:extLst>
          </p:cNvPr>
          <p:cNvGrpSpPr>
            <a:grpSpLocks/>
          </p:cNvGrpSpPr>
          <p:nvPr/>
        </p:nvGrpSpPr>
        <p:grpSpPr bwMode="auto">
          <a:xfrm>
            <a:off x="7992533" y="3521075"/>
            <a:ext cx="944033" cy="448733"/>
            <a:chOff x="1510" y="1569"/>
            <a:chExt cx="446" cy="21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2149" name="Oval 154">
              <a:extLst>
                <a:ext uri="{FF2B5EF4-FFF2-40B4-BE49-F238E27FC236}">
                  <a16:creationId xmlns:a16="http://schemas.microsoft.com/office/drawing/2014/main" id="{36010D42-B22A-99B5-97F8-CBD3EBF41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1635"/>
              <a:ext cx="443" cy="146"/>
            </a:xfrm>
            <a:prstGeom prst="ellipse">
              <a:avLst/>
            </a:prstGeom>
            <a:grp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50" name="Line 155">
              <a:extLst>
                <a:ext uri="{FF2B5EF4-FFF2-40B4-BE49-F238E27FC236}">
                  <a16:creationId xmlns:a16="http://schemas.microsoft.com/office/drawing/2014/main" id="{46249C9C-912D-B7E7-23C9-68005D82E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" y="1628"/>
              <a:ext cx="1" cy="7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51" name="Line 156">
              <a:extLst>
                <a:ext uri="{FF2B5EF4-FFF2-40B4-BE49-F238E27FC236}">
                  <a16:creationId xmlns:a16="http://schemas.microsoft.com/office/drawing/2014/main" id="{EBE1CBCF-526A-3DAB-E99A-E6C59CB80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1635"/>
              <a:ext cx="1" cy="7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52" name="Rectangle 157">
              <a:extLst>
                <a:ext uri="{FF2B5EF4-FFF2-40B4-BE49-F238E27FC236}">
                  <a16:creationId xmlns:a16="http://schemas.microsoft.com/office/drawing/2014/main" id="{1C5C5966-B8D0-89BE-4E41-C1F6BBA3E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1628"/>
              <a:ext cx="439" cy="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53" name="Oval 158">
              <a:extLst>
                <a:ext uri="{FF2B5EF4-FFF2-40B4-BE49-F238E27FC236}">
                  <a16:creationId xmlns:a16="http://schemas.microsoft.com/office/drawing/2014/main" id="{46C53C2C-ED32-0CFA-6072-0E0CC3189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" y="1569"/>
              <a:ext cx="443" cy="147"/>
            </a:xfrm>
            <a:prstGeom prst="ellipse">
              <a:avLst/>
            </a:prstGeom>
            <a:grp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154" name="Group 159">
              <a:extLst>
                <a:ext uri="{FF2B5EF4-FFF2-40B4-BE49-F238E27FC236}">
                  <a16:creationId xmlns:a16="http://schemas.microsoft.com/office/drawing/2014/main" id="{26EB93C5-4D8B-3AAF-8B28-19F8C799A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" y="1597"/>
              <a:ext cx="221" cy="85"/>
              <a:chOff x="2848" y="848"/>
              <a:chExt cx="140" cy="98"/>
            </a:xfrm>
            <a:grpFill/>
          </p:grpSpPr>
          <p:sp>
            <p:nvSpPr>
              <p:cNvPr id="82159" name="Line 160">
                <a:extLst>
                  <a:ext uri="{FF2B5EF4-FFF2-40B4-BE49-F238E27FC236}">
                    <a16:creationId xmlns:a16="http://schemas.microsoft.com/office/drawing/2014/main" id="{54B9D19F-572D-3A64-8F87-4F697951B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60" name="Line 161">
                <a:extLst>
                  <a:ext uri="{FF2B5EF4-FFF2-40B4-BE49-F238E27FC236}">
                    <a16:creationId xmlns:a16="http://schemas.microsoft.com/office/drawing/2014/main" id="{90223E88-A0DA-9A83-3940-83CF13457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61" name="Line 162">
                <a:extLst>
                  <a:ext uri="{FF2B5EF4-FFF2-40B4-BE49-F238E27FC236}">
                    <a16:creationId xmlns:a16="http://schemas.microsoft.com/office/drawing/2014/main" id="{2E1A6974-9C87-9E13-284E-40ECBCB33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2155" name="Group 163">
              <a:extLst>
                <a:ext uri="{FF2B5EF4-FFF2-40B4-BE49-F238E27FC236}">
                  <a16:creationId xmlns:a16="http://schemas.microsoft.com/office/drawing/2014/main" id="{DBD729B6-BE7B-46B9-D7ED-CD48D870216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619" y="1596"/>
              <a:ext cx="221" cy="87"/>
              <a:chOff x="2848" y="848"/>
              <a:chExt cx="140" cy="98"/>
            </a:xfrm>
            <a:grpFill/>
          </p:grpSpPr>
          <p:sp>
            <p:nvSpPr>
              <p:cNvPr id="82156" name="Line 164">
                <a:extLst>
                  <a:ext uri="{FF2B5EF4-FFF2-40B4-BE49-F238E27FC236}">
                    <a16:creationId xmlns:a16="http://schemas.microsoft.com/office/drawing/2014/main" id="{CD7D2D0A-29C5-AF24-6200-44B4D23F5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57" name="Line 165">
                <a:extLst>
                  <a:ext uri="{FF2B5EF4-FFF2-40B4-BE49-F238E27FC236}">
                    <a16:creationId xmlns:a16="http://schemas.microsoft.com/office/drawing/2014/main" id="{1DAA4BEC-99A3-5980-2A6C-A0D1E3A99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58" name="Line 166">
                <a:extLst>
                  <a:ext uri="{FF2B5EF4-FFF2-40B4-BE49-F238E27FC236}">
                    <a16:creationId xmlns:a16="http://schemas.microsoft.com/office/drawing/2014/main" id="{0335A991-944C-08CA-9913-182F06D0A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2162" name="Group 167">
            <a:extLst>
              <a:ext uri="{FF2B5EF4-FFF2-40B4-BE49-F238E27FC236}">
                <a16:creationId xmlns:a16="http://schemas.microsoft.com/office/drawing/2014/main" id="{B297FBED-EF8C-F7D7-C249-DE79D1C635D2}"/>
              </a:ext>
            </a:extLst>
          </p:cNvPr>
          <p:cNvGrpSpPr>
            <a:grpSpLocks/>
          </p:cNvGrpSpPr>
          <p:nvPr/>
        </p:nvGrpSpPr>
        <p:grpSpPr bwMode="auto">
          <a:xfrm>
            <a:off x="9292167" y="3531659"/>
            <a:ext cx="944033" cy="448733"/>
            <a:chOff x="1510" y="1569"/>
            <a:chExt cx="446" cy="21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2163" name="Oval 168">
              <a:extLst>
                <a:ext uri="{FF2B5EF4-FFF2-40B4-BE49-F238E27FC236}">
                  <a16:creationId xmlns:a16="http://schemas.microsoft.com/office/drawing/2014/main" id="{49AB6CF0-A399-741D-794C-40F403A80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1635"/>
              <a:ext cx="443" cy="146"/>
            </a:xfrm>
            <a:prstGeom prst="ellipse">
              <a:avLst/>
            </a:prstGeom>
            <a:grp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64" name="Line 169">
              <a:extLst>
                <a:ext uri="{FF2B5EF4-FFF2-40B4-BE49-F238E27FC236}">
                  <a16:creationId xmlns:a16="http://schemas.microsoft.com/office/drawing/2014/main" id="{AC61A760-3260-F23F-F9EA-155F0CE4D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" y="1628"/>
              <a:ext cx="1" cy="7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65" name="Line 170">
              <a:extLst>
                <a:ext uri="{FF2B5EF4-FFF2-40B4-BE49-F238E27FC236}">
                  <a16:creationId xmlns:a16="http://schemas.microsoft.com/office/drawing/2014/main" id="{670E3690-4352-80E7-9B5E-A5A9BAB32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1635"/>
              <a:ext cx="1" cy="7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66" name="Rectangle 171">
              <a:extLst>
                <a:ext uri="{FF2B5EF4-FFF2-40B4-BE49-F238E27FC236}">
                  <a16:creationId xmlns:a16="http://schemas.microsoft.com/office/drawing/2014/main" id="{9D708865-D31B-2A96-5F25-05FB4B813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1628"/>
              <a:ext cx="439" cy="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67" name="Oval 172">
              <a:extLst>
                <a:ext uri="{FF2B5EF4-FFF2-40B4-BE49-F238E27FC236}">
                  <a16:creationId xmlns:a16="http://schemas.microsoft.com/office/drawing/2014/main" id="{E7492A02-773D-AD1B-360C-DD41FF417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" y="1569"/>
              <a:ext cx="443" cy="147"/>
            </a:xfrm>
            <a:prstGeom prst="ellipse">
              <a:avLst/>
            </a:prstGeom>
            <a:grp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168" name="Group 173">
              <a:extLst>
                <a:ext uri="{FF2B5EF4-FFF2-40B4-BE49-F238E27FC236}">
                  <a16:creationId xmlns:a16="http://schemas.microsoft.com/office/drawing/2014/main" id="{5930B809-795E-8C88-2C0E-4948D26A0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" y="1597"/>
              <a:ext cx="221" cy="85"/>
              <a:chOff x="2848" y="848"/>
              <a:chExt cx="140" cy="98"/>
            </a:xfrm>
            <a:grpFill/>
          </p:grpSpPr>
          <p:sp>
            <p:nvSpPr>
              <p:cNvPr id="82173" name="Line 174">
                <a:extLst>
                  <a:ext uri="{FF2B5EF4-FFF2-40B4-BE49-F238E27FC236}">
                    <a16:creationId xmlns:a16="http://schemas.microsoft.com/office/drawing/2014/main" id="{ECA19C31-57A0-A017-BADC-C86A51224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74" name="Line 175">
                <a:extLst>
                  <a:ext uri="{FF2B5EF4-FFF2-40B4-BE49-F238E27FC236}">
                    <a16:creationId xmlns:a16="http://schemas.microsoft.com/office/drawing/2014/main" id="{E9F2B3C5-A207-C376-77DE-1CF3334D9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75" name="Line 176">
                <a:extLst>
                  <a:ext uri="{FF2B5EF4-FFF2-40B4-BE49-F238E27FC236}">
                    <a16:creationId xmlns:a16="http://schemas.microsoft.com/office/drawing/2014/main" id="{20D0390C-CF90-162A-80D1-E26005798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2169" name="Group 177">
              <a:extLst>
                <a:ext uri="{FF2B5EF4-FFF2-40B4-BE49-F238E27FC236}">
                  <a16:creationId xmlns:a16="http://schemas.microsoft.com/office/drawing/2014/main" id="{493C3F4D-AE29-08BD-1220-03BDDF32FB7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619" y="1596"/>
              <a:ext cx="221" cy="87"/>
              <a:chOff x="2848" y="848"/>
              <a:chExt cx="140" cy="98"/>
            </a:xfrm>
            <a:grpFill/>
          </p:grpSpPr>
          <p:sp>
            <p:nvSpPr>
              <p:cNvPr id="82170" name="Line 178">
                <a:extLst>
                  <a:ext uri="{FF2B5EF4-FFF2-40B4-BE49-F238E27FC236}">
                    <a16:creationId xmlns:a16="http://schemas.microsoft.com/office/drawing/2014/main" id="{861B06B0-C21F-9BBF-43C4-87F492D98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71" name="Line 179">
                <a:extLst>
                  <a:ext uri="{FF2B5EF4-FFF2-40B4-BE49-F238E27FC236}">
                    <a16:creationId xmlns:a16="http://schemas.microsoft.com/office/drawing/2014/main" id="{156896C1-DF2F-E0E7-828E-8625BD8EE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72" name="Line 180">
                <a:extLst>
                  <a:ext uri="{FF2B5EF4-FFF2-40B4-BE49-F238E27FC236}">
                    <a16:creationId xmlns:a16="http://schemas.microsoft.com/office/drawing/2014/main" id="{D1D5E172-4339-C2DC-1B3E-F4AD789DA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grp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252" grpId="0"/>
      <p:bldP spid="1922254" grpId="0"/>
      <p:bldP spid="1922256" grpId="0"/>
      <p:bldP spid="192225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E08250CB-5CB9-557F-2F59-B016B671B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4360D0-46FD-460E-8CA3-3E7F405EAF20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66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03AA9F9D-8926-E5DB-BF1F-E3BB20445C8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b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Tunnel from user machine to VPN server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 “link” across the Internet to the local network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Encapsulates packets to/from the user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Packet from 12.1.1.73 to 12.1.1.100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Inside a packet from 1.2.3.4 to 12.1.1.1</a:t>
            </a:r>
          </a:p>
        </p:txBody>
      </p:sp>
      <p:sp>
        <p:nvSpPr>
          <p:cNvPr id="83970" name="Title 1">
            <a:extLst>
              <a:ext uri="{FF2B5EF4-FFF2-40B4-BE49-F238E27FC236}">
                <a16:creationId xmlns:a16="http://schemas.microsoft.com/office/drawing/2014/main" id="{7DC5B36A-058A-2585-D733-DDD5B178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Remote Access Virtual Private Network</a:t>
            </a:r>
          </a:p>
        </p:txBody>
      </p:sp>
      <p:sp>
        <p:nvSpPr>
          <p:cNvPr id="6" name="Cloud">
            <a:extLst>
              <a:ext uri="{FF2B5EF4-FFF2-40B4-BE49-F238E27FC236}">
                <a16:creationId xmlns:a16="http://schemas.microsoft.com/office/drawing/2014/main" id="{84ACC277-5D59-FED1-DD11-78CC7D75535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5080001" y="2133600"/>
            <a:ext cx="3977217" cy="213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112B0F-6B18-01EA-A1C4-9719DACF9592}"/>
              </a:ext>
            </a:extLst>
          </p:cNvPr>
          <p:cNvCxnSpPr>
            <a:cxnSpLocks noChangeShapeType="1"/>
            <a:endCxn id="6" idx="0"/>
          </p:cNvCxnSpPr>
          <p:nvPr/>
        </p:nvCxnSpPr>
        <p:spPr bwMode="auto">
          <a:xfrm flipV="1">
            <a:off x="4146551" y="3200401"/>
            <a:ext cx="946149" cy="260351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5D08DB-DD24-BFE3-61B8-7FF5257725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9200" y="2946400"/>
            <a:ext cx="1219200" cy="211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7" name="TextBox 31">
            <a:extLst>
              <a:ext uri="{FF2B5EF4-FFF2-40B4-BE49-F238E27FC236}">
                <a16:creationId xmlns:a16="http://schemas.microsoft.com/office/drawing/2014/main" id="{A3AD0DE8-6DB0-1DF9-90E2-870BF0676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944" y="1828800"/>
            <a:ext cx="175721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server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522817-46FF-B933-3167-A2C619340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6800" y="2438400"/>
            <a:ext cx="1016000" cy="11176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5067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loud">
            <a:extLst>
              <a:ext uri="{FF2B5EF4-FFF2-40B4-BE49-F238E27FC236}">
                <a16:creationId xmlns:a16="http://schemas.microsoft.com/office/drawing/2014/main" id="{0A1EA964-A433-3FDF-CA4B-DF8F6BF4834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1480801" y="2438400"/>
            <a:ext cx="1894417" cy="1016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AD47EE-220A-4791-3C41-ADE793455666}"/>
              </a:ext>
            </a:extLst>
          </p:cNvPr>
          <p:cNvCxnSpPr>
            <a:cxnSpLocks noChangeShapeType="1"/>
            <a:endCxn id="35" idx="0"/>
          </p:cNvCxnSpPr>
          <p:nvPr/>
        </p:nvCxnSpPr>
        <p:spPr bwMode="auto">
          <a:xfrm>
            <a:off x="10972801" y="2946400"/>
            <a:ext cx="514351" cy="211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Freeform 37">
            <a:extLst>
              <a:ext uri="{FF2B5EF4-FFF2-40B4-BE49-F238E27FC236}">
                <a16:creationId xmlns:a16="http://schemas.microsoft.com/office/drawing/2014/main" id="{DBA5925E-4662-6580-7C28-E45D3529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167" y="2461684"/>
            <a:ext cx="7662333" cy="1242483"/>
          </a:xfrm>
          <a:custGeom>
            <a:avLst/>
            <a:gdLst>
              <a:gd name="T0" fmla="*/ 0 w 5746750"/>
              <a:gd name="T1" fmla="*/ 931333 h 931333"/>
              <a:gd name="T2" fmla="*/ 2571750 w 5746750"/>
              <a:gd name="T3" fmla="*/ 105833 h 931333"/>
              <a:gd name="T4" fmla="*/ 5746750 w 5746750"/>
              <a:gd name="T5" fmla="*/ 296333 h 931333"/>
              <a:gd name="T6" fmla="*/ 0 60000 65536"/>
              <a:gd name="T7" fmla="*/ 0 60000 65536"/>
              <a:gd name="T8" fmla="*/ 0 60000 65536"/>
              <a:gd name="T9" fmla="*/ 0 w 5746750"/>
              <a:gd name="T10" fmla="*/ 0 h 931333"/>
              <a:gd name="T11" fmla="*/ 5746750 w 5746750"/>
              <a:gd name="T12" fmla="*/ 931333 h 931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6750" h="931333">
                <a:moveTo>
                  <a:pt x="0" y="931333"/>
                </a:moveTo>
                <a:cubicBezTo>
                  <a:pt x="806979" y="571499"/>
                  <a:pt x="1613958" y="211666"/>
                  <a:pt x="2571750" y="105833"/>
                </a:cubicBezTo>
                <a:cubicBezTo>
                  <a:pt x="3529542" y="0"/>
                  <a:pt x="5746750" y="296333"/>
                  <a:pt x="5746750" y="296333"/>
                </a:cubicBezTo>
              </a:path>
            </a:pathLst>
          </a:custGeom>
          <a:noFill/>
          <a:ln w="508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982" name="TextBox 38">
            <a:extLst>
              <a:ext uri="{FF2B5EF4-FFF2-40B4-BE49-F238E27FC236}">
                <a16:creationId xmlns:a16="http://schemas.microsoft.com/office/drawing/2014/main" id="{356CDF47-70B0-AFEA-6D02-97A3ADCCC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46" y="3556000"/>
            <a:ext cx="181812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12.1.1.0/24</a:t>
            </a:r>
          </a:p>
        </p:txBody>
      </p:sp>
      <p:sp>
        <p:nvSpPr>
          <p:cNvPr id="83983" name="TextBox 39">
            <a:extLst>
              <a:ext uri="{FF2B5EF4-FFF2-40B4-BE49-F238E27FC236}">
                <a16:creationId xmlns:a16="http://schemas.microsoft.com/office/drawing/2014/main" id="{F15CE7C7-FE01-B93F-FF09-EA96E3855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929" y="2032000"/>
            <a:ext cx="149752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12.1.1.73</a:t>
            </a:r>
          </a:p>
        </p:txBody>
      </p:sp>
      <p:sp>
        <p:nvSpPr>
          <p:cNvPr id="83984" name="TextBox 40">
            <a:extLst>
              <a:ext uri="{FF2B5EF4-FFF2-40B4-BE49-F238E27FC236}">
                <a16:creationId xmlns:a16="http://schemas.microsoft.com/office/drawing/2014/main" id="{8F6BE689-5062-22C9-D308-0A1E54470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137" y="3962400"/>
            <a:ext cx="115127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1.2.3.4</a:t>
            </a:r>
          </a:p>
        </p:txBody>
      </p:sp>
      <p:sp>
        <p:nvSpPr>
          <p:cNvPr id="83985" name="TextBox 41">
            <a:extLst>
              <a:ext uri="{FF2B5EF4-FFF2-40B4-BE49-F238E27FC236}">
                <a16:creationId xmlns:a16="http://schemas.microsoft.com/office/drawing/2014/main" id="{2469F338-5413-30B3-492D-70A7EF0C5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433" y="3759200"/>
            <a:ext cx="132440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12.1.1.1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1558551E-F7C4-6A7D-CF73-7703881F0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32" y="2994584"/>
            <a:ext cx="2205873" cy="14705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398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E08250CB-5CB9-557F-2F59-B016B671B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4360D0-46FD-460E-8CA3-3E7F405EAF20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67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03AA9F9D-8926-E5DB-BF1F-E3BB20445C8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664460"/>
            <a:ext cx="13081000" cy="5753100"/>
          </a:xfrm>
        </p:spPr>
        <p:txBody>
          <a:bodyPr anchor="b"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Tunnel from user machine to VPN server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VPN server NATs or TCP proxies traffic to origin sites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Traffic between client and VPN encrypted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VPN “anonymizes” the IP of client to rest of Internet, and can circumvent censorship on client-side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Client </a:t>
            </a:r>
            <a:r>
              <a:rPr lang="en-US" altLang="en-US" b="1" dirty="0">
                <a:ea typeface="ＭＳ Ｐゴシック" panose="020B0600070205080204" pitchFamily="34" charset="-128"/>
              </a:rPr>
              <a:t>must </a:t>
            </a:r>
            <a:r>
              <a:rPr lang="en-US" altLang="en-US" dirty="0">
                <a:ea typeface="ＭＳ Ｐゴシック" panose="020B0600070205080204" pitchFamily="34" charset="-128"/>
              </a:rPr>
              <a:t>fully trust VPN provider! </a:t>
            </a:r>
          </a:p>
          <a:p>
            <a:pPr lvl="2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Why?!</a:t>
            </a:r>
          </a:p>
        </p:txBody>
      </p:sp>
      <p:sp>
        <p:nvSpPr>
          <p:cNvPr id="83970" name="Title 1">
            <a:extLst>
              <a:ext uri="{FF2B5EF4-FFF2-40B4-BE49-F238E27FC236}">
                <a16:creationId xmlns:a16="http://schemas.microsoft.com/office/drawing/2014/main" id="{7DC5B36A-058A-2585-D733-DDD5B178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Commercial VPNs</a:t>
            </a:r>
          </a:p>
        </p:txBody>
      </p:sp>
      <p:sp>
        <p:nvSpPr>
          <p:cNvPr id="6" name="Cloud">
            <a:extLst>
              <a:ext uri="{FF2B5EF4-FFF2-40B4-BE49-F238E27FC236}">
                <a16:creationId xmlns:a16="http://schemas.microsoft.com/office/drawing/2014/main" id="{84ACC277-5D59-FED1-DD11-78CC7D75535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6728052" y="2133600"/>
            <a:ext cx="3977217" cy="213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112B0F-6B18-01EA-A1C4-9719DACF9592}"/>
              </a:ext>
            </a:extLst>
          </p:cNvPr>
          <p:cNvCxnSpPr>
            <a:cxnSpLocks noChangeShapeType="1"/>
            <a:endCxn id="6" idx="0"/>
          </p:cNvCxnSpPr>
          <p:nvPr/>
        </p:nvCxnSpPr>
        <p:spPr bwMode="auto">
          <a:xfrm flipV="1">
            <a:off x="5794602" y="3200401"/>
            <a:ext cx="946149" cy="260351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7" name="TextBox 31">
            <a:extLst>
              <a:ext uri="{FF2B5EF4-FFF2-40B4-BE49-F238E27FC236}">
                <a16:creationId xmlns:a16="http://schemas.microsoft.com/office/drawing/2014/main" id="{A3AD0DE8-6DB0-1DF9-90E2-870BF0676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972" y="777874"/>
            <a:ext cx="288893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server + proxy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522817-46FF-B933-3167-A2C619340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0907" y="1341120"/>
            <a:ext cx="1016000" cy="11176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5067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982" name="TextBox 38">
            <a:extLst>
              <a:ext uri="{FF2B5EF4-FFF2-40B4-BE49-F238E27FC236}">
                <a16:creationId xmlns:a16="http://schemas.microsoft.com/office/drawing/2014/main" id="{356CDF47-70B0-AFEA-6D02-97A3ADCCC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7667" y="2155767"/>
            <a:ext cx="115127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3.4.5.6</a:t>
            </a:r>
          </a:p>
        </p:txBody>
      </p:sp>
      <p:sp>
        <p:nvSpPr>
          <p:cNvPr id="83984" name="TextBox 40">
            <a:extLst>
              <a:ext uri="{FF2B5EF4-FFF2-40B4-BE49-F238E27FC236}">
                <a16:creationId xmlns:a16="http://schemas.microsoft.com/office/drawing/2014/main" id="{8F6BE689-5062-22C9-D308-0A1E54470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199" y="3935733"/>
            <a:ext cx="115127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1.2.3.4</a:t>
            </a:r>
          </a:p>
        </p:txBody>
      </p:sp>
      <p:sp>
        <p:nvSpPr>
          <p:cNvPr id="83985" name="TextBox 41">
            <a:extLst>
              <a:ext uri="{FF2B5EF4-FFF2-40B4-BE49-F238E27FC236}">
                <a16:creationId xmlns:a16="http://schemas.microsoft.com/office/drawing/2014/main" id="{2469F338-5413-30B3-492D-70A7EF0C5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597" y="1705751"/>
            <a:ext cx="132440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12.1.1.1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1558551E-F7C4-6A7D-CF73-7703881F0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3" y="2994584"/>
            <a:ext cx="2205873" cy="147058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7561EF0-6FBF-4B42-22B9-1FB8640C2129}"/>
              </a:ext>
            </a:extLst>
          </p:cNvPr>
          <p:cNvGrpSpPr/>
          <p:nvPr/>
        </p:nvGrpSpPr>
        <p:grpSpPr>
          <a:xfrm>
            <a:off x="5670451" y="2493120"/>
            <a:ext cx="3084840" cy="921600"/>
            <a:chOff x="4022400" y="2493120"/>
            <a:chExt cx="3084840" cy="92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CE9473-2967-B403-729E-21C764E8F599}"/>
                    </a:ext>
                  </a:extLst>
                </p14:cNvPr>
                <p14:cNvContentPartPr/>
                <p14:nvPr/>
              </p14:nvContentPartPr>
              <p14:xfrm>
                <a:off x="4087560" y="2493120"/>
                <a:ext cx="3019680" cy="880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CE9473-2967-B403-729E-21C764E8F5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68840" y="2474400"/>
                  <a:ext cx="3057480" cy="9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E54B6F-844F-68AA-6876-D5BAD4864DA2}"/>
                    </a:ext>
                  </a:extLst>
                </p14:cNvPr>
                <p14:cNvContentPartPr/>
                <p14:nvPr/>
              </p14:nvContentPartPr>
              <p14:xfrm>
                <a:off x="4022400" y="3228240"/>
                <a:ext cx="235800" cy="186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E54B6F-844F-68AA-6876-D5BAD4864D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03680" y="3209520"/>
                  <a:ext cx="27360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A567C3-4F42-8F95-8451-77926024AC4B}"/>
                  </a:ext>
                </a:extLst>
              </p14:cNvPr>
              <p14:cNvContentPartPr/>
              <p14:nvPr/>
            </p14:nvContentPartPr>
            <p14:xfrm>
              <a:off x="9145891" y="2461080"/>
              <a:ext cx="1975680" cy="1300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A567C3-4F42-8F95-8451-77926024AC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26814" y="2442000"/>
                <a:ext cx="2013473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165A2C-ECAA-3DA4-21FB-2502834D0F24}"/>
                  </a:ext>
                </a:extLst>
              </p14:cNvPr>
              <p14:cNvContentPartPr/>
              <p14:nvPr/>
            </p14:nvContentPartPr>
            <p14:xfrm>
              <a:off x="9054451" y="2477640"/>
              <a:ext cx="174240" cy="22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165A2C-ECAA-3DA4-21FB-2502834D0F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35410" y="2458560"/>
                <a:ext cx="211962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D9F5294-47F3-7013-DCB2-51DA82E7938C}"/>
                  </a:ext>
                </a:extLst>
              </p14:cNvPr>
              <p14:cNvContentPartPr/>
              <p14:nvPr/>
            </p14:nvContentPartPr>
            <p14:xfrm>
              <a:off x="10917811" y="3617760"/>
              <a:ext cx="23544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D9F5294-47F3-7013-DCB2-51DA82E793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98731" y="3598680"/>
                <a:ext cx="273240" cy="24228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0">
            <a:extLst>
              <a:ext uri="{FF2B5EF4-FFF2-40B4-BE49-F238E27FC236}">
                <a16:creationId xmlns:a16="http://schemas.microsoft.com/office/drawing/2014/main" id="{73D8FAF5-C0E3-D6E9-E576-E682E0C3BBDD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186" y="2761626"/>
            <a:ext cx="1667221" cy="17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1">
            <a:extLst>
              <a:ext uri="{FF2B5EF4-FFF2-40B4-BE49-F238E27FC236}">
                <a16:creationId xmlns:a16="http://schemas.microsoft.com/office/drawing/2014/main" id="{7F599067-E5FA-985D-833F-BB5007846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029" y="1696387"/>
            <a:ext cx="134043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12.1.1.X</a:t>
            </a:r>
          </a:p>
        </p:txBody>
      </p:sp>
    </p:spTree>
    <p:extLst>
      <p:ext uri="{BB962C8B-B14F-4D97-AF65-F5344CB8AC3E}">
        <p14:creationId xmlns:p14="http://schemas.microsoft.com/office/powerpoint/2010/main" val="1082122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4" grpId="0"/>
      <p:bldP spid="83985" grpId="0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ACFA2E85-DAD9-6448-880C-49D3C46A50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82E2F1-60FF-4E46-9319-C5BB4D469291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68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DDD68AC-5DA3-3503-3EB9-2B3EA656538A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Middleboxes address important problems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Getting by with fewer IP addresses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Blocking unwanted traffic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Making fair use of network resources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Improving end-to-end performance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Middleboxes cause problems of their own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longer globally unique IP addresses</a:t>
            </a:r>
          </a:p>
          <a:p>
            <a:pPr lvl="1"/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Cannot assume network simply delivers packets!</a:t>
            </a: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6ACDD19E-4878-8037-4AD0-C1A3987BD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Wrap 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2">
            <a:extLst>
              <a:ext uri="{FF2B5EF4-FFF2-40B4-BE49-F238E27FC236}">
                <a16:creationId xmlns:a16="http://schemas.microsoft.com/office/drawing/2014/main" id="{16ABB501-55FC-0E4C-6E88-5B7D010E0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C20276-457E-46E4-A50A-38A7F5551C0F}" type="slidenum">
              <a:rPr lang="en-US" altLang="en-US" sz="1600">
                <a:solidFill>
                  <a:srgbClr val="898989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600">
              <a:solidFill>
                <a:srgbClr val="898989"/>
              </a:solidFill>
              <a:latin typeface="Helvetica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D6F31ED-E6B4-48CF-492A-EA695C59E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Router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108EE8F-6CB9-969D-06D7-40C813365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1" y="4343400"/>
            <a:ext cx="2781300" cy="38862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Switching</a:t>
            </a:r>
          </a:p>
          <a:p>
            <a:r>
              <a:rPr lang="en-US" altLang="en-US" sz="3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</a:t>
            </a: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C9AAECB4-F4F4-739E-C5A0-0056741C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285" y="2152651"/>
            <a:ext cx="2781300" cy="1733549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Processor</a:t>
            </a: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871FE28D-3642-8B35-E31D-18B4F8C90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3886200"/>
            <a:ext cx="438149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3" name="Rectangle 6">
            <a:extLst>
              <a:ext uri="{FF2B5EF4-FFF2-40B4-BE49-F238E27FC236}">
                <a16:creationId xmlns:a16="http://schemas.microsoft.com/office/drawing/2014/main" id="{6AF5B474-840B-98C8-5C8A-8CC3CDAB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1" y="4629151"/>
            <a:ext cx="2038351" cy="7239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4" name="Rectangle 7">
            <a:extLst>
              <a:ext uri="{FF2B5EF4-FFF2-40B4-BE49-F238E27FC236}">
                <a16:creationId xmlns:a16="http://schemas.microsoft.com/office/drawing/2014/main" id="{0490956A-4184-72B8-AFBF-4EA6B7F62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2" y="4819651"/>
            <a:ext cx="476249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5" name="Text Box 8">
            <a:extLst>
              <a:ext uri="{FF2B5EF4-FFF2-40B4-BE49-F238E27FC236}">
                <a16:creationId xmlns:a16="http://schemas.microsoft.com/office/drawing/2014/main" id="{DCA6DCF2-102B-F049-AC7D-80A53CA5D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175" y="4762500"/>
            <a:ext cx="120898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586" name="Line 9">
            <a:extLst>
              <a:ext uri="{FF2B5EF4-FFF2-40B4-BE49-F238E27FC236}">
                <a16:creationId xmlns:a16="http://schemas.microsoft.com/office/drawing/2014/main" id="{5A66D7AE-3D16-D750-92CF-C1206F89FD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9201" y="4991100"/>
            <a:ext cx="171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7" name="Rectangle 10">
            <a:extLst>
              <a:ext uri="{FF2B5EF4-FFF2-40B4-BE49-F238E27FC236}">
                <a16:creationId xmlns:a16="http://schemas.microsoft.com/office/drawing/2014/main" id="{DE4C125E-CF4D-585E-DAC4-869229994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1" y="5937251"/>
            <a:ext cx="2038349" cy="7239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8" name="Rectangle 11">
            <a:extLst>
              <a:ext uri="{FF2B5EF4-FFF2-40B4-BE49-F238E27FC236}">
                <a16:creationId xmlns:a16="http://schemas.microsoft.com/office/drawing/2014/main" id="{2D53EAA4-1E1B-0E58-8A1A-2207451BE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6146800"/>
            <a:ext cx="476251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9" name="Text Box 12">
            <a:extLst>
              <a:ext uri="{FF2B5EF4-FFF2-40B4-BE49-F238E27FC236}">
                <a16:creationId xmlns:a16="http://schemas.microsoft.com/office/drawing/2014/main" id="{A1FF5128-442B-A61C-7F73-0BFE1C593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875" y="6070600"/>
            <a:ext cx="120898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590" name="Line 13">
            <a:extLst>
              <a:ext uri="{FF2B5EF4-FFF2-40B4-BE49-F238E27FC236}">
                <a16:creationId xmlns:a16="http://schemas.microsoft.com/office/drawing/2014/main" id="{8C58476E-E17C-591A-90DE-1DC292D380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1901" y="6299200"/>
            <a:ext cx="171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1" name="Rectangle 14">
            <a:extLst>
              <a:ext uri="{FF2B5EF4-FFF2-40B4-BE49-F238E27FC236}">
                <a16:creationId xmlns:a16="http://schemas.microsoft.com/office/drawing/2014/main" id="{2DBAD0F2-F984-09CD-0DBC-49D88F5E6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1" y="7264401"/>
            <a:ext cx="2038349" cy="7239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2" name="Rectangle 15">
            <a:extLst>
              <a:ext uri="{FF2B5EF4-FFF2-40B4-BE49-F238E27FC236}">
                <a16:creationId xmlns:a16="http://schemas.microsoft.com/office/drawing/2014/main" id="{4D4D050E-3F65-C0A8-A759-C8D93DCE0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7473951"/>
            <a:ext cx="476251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3" name="Text Box 16">
            <a:extLst>
              <a:ext uri="{FF2B5EF4-FFF2-40B4-BE49-F238E27FC236}">
                <a16:creationId xmlns:a16="http://schemas.microsoft.com/office/drawing/2014/main" id="{81479A22-06DA-875F-B1E0-7EF9FD52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75" y="7397751"/>
            <a:ext cx="120898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594" name="Line 17">
            <a:extLst>
              <a:ext uri="{FF2B5EF4-FFF2-40B4-BE49-F238E27FC236}">
                <a16:creationId xmlns:a16="http://schemas.microsoft.com/office/drawing/2014/main" id="{7CA46F8F-3684-4263-3790-863910E64F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1" y="7626351"/>
            <a:ext cx="171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5" name="Rectangle 18">
            <a:extLst>
              <a:ext uri="{FF2B5EF4-FFF2-40B4-BE49-F238E27FC236}">
                <a16:creationId xmlns:a16="http://schemas.microsoft.com/office/drawing/2014/main" id="{0FA6A3CC-9B43-3951-2C35-739C880292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56801" y="4641851"/>
            <a:ext cx="2038351" cy="7239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6" name="Rectangle 19">
            <a:extLst>
              <a:ext uri="{FF2B5EF4-FFF2-40B4-BE49-F238E27FC236}">
                <a16:creationId xmlns:a16="http://schemas.microsoft.com/office/drawing/2014/main" id="{1C24375C-60A0-F5F4-8B32-E09AA71E6F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80552" y="4851400"/>
            <a:ext cx="476249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7" name="Text Box 20">
            <a:extLst>
              <a:ext uri="{FF2B5EF4-FFF2-40B4-BE49-F238E27FC236}">
                <a16:creationId xmlns:a16="http://schemas.microsoft.com/office/drawing/2014/main" id="{1894A223-D709-1470-493E-8F4F989F262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391591" y="4794251"/>
            <a:ext cx="120898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598" name="Line 21">
            <a:extLst>
              <a:ext uri="{FF2B5EF4-FFF2-40B4-BE49-F238E27FC236}">
                <a16:creationId xmlns:a16="http://schemas.microsoft.com/office/drawing/2014/main" id="{EA936361-50FF-53D7-55A2-A47E059FD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14201" y="5003800"/>
            <a:ext cx="171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9" name="Rectangle 22">
            <a:extLst>
              <a:ext uri="{FF2B5EF4-FFF2-40B4-BE49-F238E27FC236}">
                <a16:creationId xmlns:a16="http://schemas.microsoft.com/office/drawing/2014/main" id="{B3D3823E-A5AC-B6CA-6396-217FD88951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82201" y="5949951"/>
            <a:ext cx="2038351" cy="7239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00" name="Rectangle 23">
            <a:extLst>
              <a:ext uri="{FF2B5EF4-FFF2-40B4-BE49-F238E27FC236}">
                <a16:creationId xmlns:a16="http://schemas.microsoft.com/office/drawing/2014/main" id="{14D44B96-EF90-9B05-07F5-C489B7B167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05952" y="6159500"/>
            <a:ext cx="476249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01" name="Text Box 24">
            <a:extLst>
              <a:ext uri="{FF2B5EF4-FFF2-40B4-BE49-F238E27FC236}">
                <a16:creationId xmlns:a16="http://schemas.microsoft.com/office/drawing/2014/main" id="{DB9D07A7-0044-DD2C-012E-9396E137FFC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436042" y="6083300"/>
            <a:ext cx="120898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602" name="Line 25">
            <a:extLst>
              <a:ext uri="{FF2B5EF4-FFF2-40B4-BE49-F238E27FC236}">
                <a16:creationId xmlns:a16="http://schemas.microsoft.com/office/drawing/2014/main" id="{24F26E28-6E0F-DA46-0D54-0AAD809A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01501" y="6311900"/>
            <a:ext cx="171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03" name="Rectangle 26">
            <a:extLst>
              <a:ext uri="{FF2B5EF4-FFF2-40B4-BE49-F238E27FC236}">
                <a16:creationId xmlns:a16="http://schemas.microsoft.com/office/drawing/2014/main" id="{9CBA08CB-A3F3-F85D-65C0-65ED8F52EE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69501" y="7277101"/>
            <a:ext cx="2038351" cy="7239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04" name="Rectangle 27">
            <a:extLst>
              <a:ext uri="{FF2B5EF4-FFF2-40B4-BE49-F238E27FC236}">
                <a16:creationId xmlns:a16="http://schemas.microsoft.com/office/drawing/2014/main" id="{BCD82D90-12CA-3577-014E-E1DA165C5B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93252" y="7486651"/>
            <a:ext cx="476249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05" name="Text Box 28">
            <a:extLst>
              <a:ext uri="{FF2B5EF4-FFF2-40B4-BE49-F238E27FC236}">
                <a16:creationId xmlns:a16="http://schemas.microsoft.com/office/drawing/2014/main" id="{77B7C07A-E2FD-4076-375F-08B7E06FBFE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423342" y="7410451"/>
            <a:ext cx="120898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606" name="Line 29">
            <a:extLst>
              <a:ext uri="{FF2B5EF4-FFF2-40B4-BE49-F238E27FC236}">
                <a16:creationId xmlns:a16="http://schemas.microsoft.com/office/drawing/2014/main" id="{F7826991-A0A8-56AF-0F4A-80B849197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1" y="7639051"/>
            <a:ext cx="171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07" name="Rectangle 30">
            <a:extLst>
              <a:ext uri="{FF2B5EF4-FFF2-40B4-BE49-F238E27FC236}">
                <a16:creationId xmlns:a16="http://schemas.microsoft.com/office/drawing/2014/main" id="{DEF809F8-E4D5-0F08-9DA9-1EDC5F2D6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1" y="1847851"/>
            <a:ext cx="9201151" cy="6762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08" name="Freeform 31">
            <a:extLst>
              <a:ext uri="{FF2B5EF4-FFF2-40B4-BE49-F238E27FC236}">
                <a16:creationId xmlns:a16="http://schemas.microsoft.com/office/drawing/2014/main" id="{9A2B4095-144C-1C0B-ABFF-55C18FE16A82}"/>
              </a:ext>
            </a:extLst>
          </p:cNvPr>
          <p:cNvSpPr>
            <a:spLocks/>
          </p:cNvSpPr>
          <p:nvPr/>
        </p:nvSpPr>
        <p:spPr bwMode="auto">
          <a:xfrm>
            <a:off x="4646084" y="3496733"/>
            <a:ext cx="1075267" cy="973667"/>
          </a:xfrm>
          <a:custGeom>
            <a:avLst/>
            <a:gdLst>
              <a:gd name="T0" fmla="*/ 0 w 508"/>
              <a:gd name="T1" fmla="*/ 0 h 460"/>
              <a:gd name="T2" fmla="*/ 2147483647 w 508"/>
              <a:gd name="T3" fmla="*/ 2147483647 h 460"/>
              <a:gd name="T4" fmla="*/ 2147483647 w 508"/>
              <a:gd name="T5" fmla="*/ 2147483647 h 460"/>
              <a:gd name="T6" fmla="*/ 0 60000 65536"/>
              <a:gd name="T7" fmla="*/ 0 60000 65536"/>
              <a:gd name="T8" fmla="*/ 0 60000 65536"/>
              <a:gd name="T9" fmla="*/ 0 w 508"/>
              <a:gd name="T10" fmla="*/ 0 h 460"/>
              <a:gd name="T11" fmla="*/ 508 w 508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460">
                <a:moveTo>
                  <a:pt x="0" y="0"/>
                </a:moveTo>
                <a:cubicBezTo>
                  <a:pt x="139" y="34"/>
                  <a:pt x="278" y="68"/>
                  <a:pt x="363" y="145"/>
                </a:cubicBezTo>
                <a:cubicBezTo>
                  <a:pt x="448" y="222"/>
                  <a:pt x="478" y="341"/>
                  <a:pt x="508" y="46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09" name="Text Box 32">
            <a:extLst>
              <a:ext uri="{FF2B5EF4-FFF2-40B4-BE49-F238E27FC236}">
                <a16:creationId xmlns:a16="http://schemas.microsoft.com/office/drawing/2014/main" id="{7D73A320-93DC-4704-91ED-0865EB2B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900" y="2933700"/>
            <a:ext cx="168828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plane</a:t>
            </a:r>
          </a:p>
        </p:txBody>
      </p:sp>
      <p:sp>
        <p:nvSpPr>
          <p:cNvPr id="24610" name="Freeform 33">
            <a:extLst>
              <a:ext uri="{FF2B5EF4-FFF2-40B4-BE49-F238E27FC236}">
                <a16:creationId xmlns:a16="http://schemas.microsoft.com/office/drawing/2014/main" id="{7238A027-F851-3A46-D25E-C78518EB703E}"/>
              </a:ext>
            </a:extLst>
          </p:cNvPr>
          <p:cNvSpPr>
            <a:spLocks/>
          </p:cNvSpPr>
          <p:nvPr/>
        </p:nvSpPr>
        <p:spPr bwMode="auto">
          <a:xfrm>
            <a:off x="9613901" y="2882900"/>
            <a:ext cx="869951" cy="425451"/>
          </a:xfrm>
          <a:custGeom>
            <a:avLst/>
            <a:gdLst>
              <a:gd name="T0" fmla="*/ 2147483647 w 411"/>
              <a:gd name="T1" fmla="*/ 0 h 201"/>
              <a:gd name="T2" fmla="*/ 2147483647 w 411"/>
              <a:gd name="T3" fmla="*/ 2147483647 h 201"/>
              <a:gd name="T4" fmla="*/ 0 w 411"/>
              <a:gd name="T5" fmla="*/ 2147483647 h 201"/>
              <a:gd name="T6" fmla="*/ 0 60000 65536"/>
              <a:gd name="T7" fmla="*/ 0 60000 65536"/>
              <a:gd name="T8" fmla="*/ 0 60000 65536"/>
              <a:gd name="T9" fmla="*/ 0 w 411"/>
              <a:gd name="T10" fmla="*/ 0 h 201"/>
              <a:gd name="T11" fmla="*/ 411 w 411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1" h="201">
                <a:moveTo>
                  <a:pt x="411" y="0"/>
                </a:moveTo>
                <a:cubicBezTo>
                  <a:pt x="360" y="68"/>
                  <a:pt x="310" y="137"/>
                  <a:pt x="242" y="169"/>
                </a:cubicBezTo>
                <a:cubicBezTo>
                  <a:pt x="174" y="201"/>
                  <a:pt x="87" y="197"/>
                  <a:pt x="0" y="193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11" name="Text Box 34">
            <a:extLst>
              <a:ext uri="{FF2B5EF4-FFF2-40B4-BE49-F238E27FC236}">
                <a16:creationId xmlns:a16="http://schemas.microsoft.com/office/drawing/2014/main" id="{40C5A194-69FA-5C15-240D-99E0DDE2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488" y="2300817"/>
            <a:ext cx="206819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plane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C1718E2-6369-9D09-96F1-BA8163312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DF1BB1-75E3-4C66-BC6B-35B0992A4B83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F9E1C28-CAEF-35E3-3684-828818D014B2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 handling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 forwarding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Buffer management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scheduling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 filtering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 limiting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 marking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D0D0592-8EA1-1939-1ED7-60ECC8F8C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Line Cards (Interface Cards, Adaptors)</a:t>
            </a: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C3D59016-91E2-A799-1399-A9EB82F8962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62951" y="3536950"/>
            <a:ext cx="6214533" cy="330623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0" name="Rectangle 5">
            <a:extLst>
              <a:ext uri="{FF2B5EF4-FFF2-40B4-BE49-F238E27FC236}">
                <a16:creationId xmlns:a16="http://schemas.microsoft.com/office/drawing/2014/main" id="{FBCB0605-98D6-E0CC-AD07-E9825210C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985" y="2084917"/>
            <a:ext cx="3304116" cy="112606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7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to/from link</a:t>
            </a:r>
          </a:p>
        </p:txBody>
      </p:sp>
      <p:sp>
        <p:nvSpPr>
          <p:cNvPr id="26631" name="Rectangle 6">
            <a:extLst>
              <a:ext uri="{FF2B5EF4-FFF2-40B4-BE49-F238E27FC236}">
                <a16:creationId xmlns:a16="http://schemas.microsoft.com/office/drawing/2014/main" id="{13F586B0-67C0-B124-9B6B-DAED979BB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218" y="7162800"/>
            <a:ext cx="3329516" cy="112606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7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to/from switch</a:t>
            </a:r>
          </a:p>
        </p:txBody>
      </p:sp>
      <p:sp>
        <p:nvSpPr>
          <p:cNvPr id="26632" name="Line 7">
            <a:extLst>
              <a:ext uri="{FF2B5EF4-FFF2-40B4-BE49-F238E27FC236}">
                <a16:creationId xmlns:a16="http://schemas.microsoft.com/office/drawing/2014/main" id="{9DACEBAD-7E03-EC3F-63D3-4C83B7A09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87151" y="3196167"/>
            <a:ext cx="10583" cy="397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3" name="Line 8">
            <a:extLst>
              <a:ext uri="{FF2B5EF4-FFF2-40B4-BE49-F238E27FC236}">
                <a16:creationId xmlns:a16="http://schemas.microsoft.com/office/drawing/2014/main" id="{E674924B-0E61-7EF5-4EEF-D267F75BE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44867" y="4000501"/>
            <a:ext cx="10584" cy="194521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4" name="Line 9">
            <a:extLst>
              <a:ext uri="{FF2B5EF4-FFF2-40B4-BE49-F238E27FC236}">
                <a16:creationId xmlns:a16="http://schemas.microsoft.com/office/drawing/2014/main" id="{6FCBE489-899C-0935-ED36-FBFA717989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05267" y="3970868"/>
            <a:ext cx="10584" cy="194521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5" name="Line 10">
            <a:extLst>
              <a:ext uri="{FF2B5EF4-FFF2-40B4-BE49-F238E27FC236}">
                <a16:creationId xmlns:a16="http://schemas.microsoft.com/office/drawing/2014/main" id="{5187F3FB-A4AA-F358-A346-D74BD7C60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53333" y="3985685"/>
            <a:ext cx="645584" cy="1058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6" name="Line 11">
            <a:extLst>
              <a:ext uri="{FF2B5EF4-FFF2-40B4-BE49-F238E27FC236}">
                <a16:creationId xmlns:a16="http://schemas.microsoft.com/office/drawing/2014/main" id="{FAEE8ED1-2E25-BF1A-808F-6BB4EC1EE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55451" y="4322234"/>
            <a:ext cx="632883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7" name="Line 12">
            <a:extLst>
              <a:ext uri="{FF2B5EF4-FFF2-40B4-BE49-F238E27FC236}">
                <a16:creationId xmlns:a16="http://schemas.microsoft.com/office/drawing/2014/main" id="{0F4FD4B7-EE21-39DF-77BB-D662467A8F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55451" y="4703234"/>
            <a:ext cx="632883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8" name="Line 13">
            <a:extLst>
              <a:ext uri="{FF2B5EF4-FFF2-40B4-BE49-F238E27FC236}">
                <a16:creationId xmlns:a16="http://schemas.microsoft.com/office/drawing/2014/main" id="{670ECB8B-5FD6-5677-EE03-5BB5D15050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66034" y="5175251"/>
            <a:ext cx="632884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9" name="Line 14">
            <a:extLst>
              <a:ext uri="{FF2B5EF4-FFF2-40B4-BE49-F238E27FC236}">
                <a16:creationId xmlns:a16="http://schemas.microsoft.com/office/drawing/2014/main" id="{61D7478E-5E41-FB92-09AC-419B61339F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79301" y="5425018"/>
            <a:ext cx="12700" cy="142874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40" name="Line 15">
            <a:extLst>
              <a:ext uri="{FF2B5EF4-FFF2-40B4-BE49-F238E27FC236}">
                <a16:creationId xmlns:a16="http://schemas.microsoft.com/office/drawing/2014/main" id="{E9A1DC35-3A31-F92F-45CB-2BE6D8B214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83533" y="3386667"/>
            <a:ext cx="10584" cy="60748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41" name="Line 16">
            <a:extLst>
              <a:ext uri="{FF2B5EF4-FFF2-40B4-BE49-F238E27FC236}">
                <a16:creationId xmlns:a16="http://schemas.microsoft.com/office/drawing/2014/main" id="{2C156225-C3D8-B0BA-06D7-C290C7A1A2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34133" y="3932767"/>
            <a:ext cx="10584" cy="60748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42" name="Rectangle 17">
            <a:extLst>
              <a:ext uri="{FF2B5EF4-FFF2-40B4-BE49-F238E27FC236}">
                <a16:creationId xmlns:a16="http://schemas.microsoft.com/office/drawing/2014/main" id="{1232DC67-E56F-1783-7F7A-80364B4B3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818" y="4544484"/>
            <a:ext cx="1483783" cy="1267883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43" name="Text Box 18">
            <a:extLst>
              <a:ext uri="{FF2B5EF4-FFF2-40B4-BE49-F238E27FC236}">
                <a16:creationId xmlns:a16="http://schemas.microsoft.com/office/drawing/2014/main" id="{AB70AD83-6A6E-B53E-560A-1DEEFE401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6258" y="4823884"/>
            <a:ext cx="151195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7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lookup</a:t>
            </a:r>
          </a:p>
        </p:txBody>
      </p:sp>
      <p:sp>
        <p:nvSpPr>
          <p:cNvPr id="26644" name="Line 19">
            <a:extLst>
              <a:ext uri="{FF2B5EF4-FFF2-40B4-BE49-F238E27FC236}">
                <a16:creationId xmlns:a16="http://schemas.microsoft.com/office/drawing/2014/main" id="{6C1AC625-75B9-8580-878F-AE3FAE71D1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785" y="5837767"/>
            <a:ext cx="10583" cy="60748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45" name="Line 20">
            <a:extLst>
              <a:ext uri="{FF2B5EF4-FFF2-40B4-BE49-F238E27FC236}">
                <a16:creationId xmlns:a16="http://schemas.microsoft.com/office/drawing/2014/main" id="{C12B5BA8-1A15-4886-9FEB-97D05E310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80800" y="8343901"/>
            <a:ext cx="0" cy="6328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46" name="Line 21">
            <a:extLst>
              <a:ext uri="{FF2B5EF4-FFF2-40B4-BE49-F238E27FC236}">
                <a16:creationId xmlns:a16="http://schemas.microsoft.com/office/drawing/2014/main" id="{EED110D2-0A2E-D226-3420-1AB628029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9051" y="1477434"/>
            <a:ext cx="0" cy="6328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47" name="Text Box 22">
            <a:extLst>
              <a:ext uri="{FF2B5EF4-FFF2-40B4-BE49-F238E27FC236}">
                <a16:creationId xmlns:a16="http://schemas.microsoft.com/office/drawing/2014/main" id="{78559B1C-9DFC-1D94-EE65-1F2CD3CC185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462913" y="4832332"/>
            <a:ext cx="172835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7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</a:t>
            </a:r>
          </a:p>
        </p:txBody>
      </p:sp>
      <p:sp>
        <p:nvSpPr>
          <p:cNvPr id="26648" name="Text Box 23">
            <a:extLst>
              <a:ext uri="{FF2B5EF4-FFF2-40B4-BE49-F238E27FC236}">
                <a16:creationId xmlns:a16="http://schemas.microsoft.com/office/drawing/2014/main" id="{8486E4D3-0D57-1241-44A2-F86426F4CCE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592176" y="4788940"/>
            <a:ext cx="191110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7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2">
            <a:extLst>
              <a:ext uri="{FF2B5EF4-FFF2-40B4-BE49-F238E27FC236}">
                <a16:creationId xmlns:a16="http://schemas.microsoft.com/office/drawing/2014/main" id="{5642FC1D-4FA7-4938-8FD6-FD16D9DEF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812A65-FACC-41AB-B757-9A06F7A963E4}" type="slidenum">
              <a:rPr lang="en-US" altLang="en-US" sz="1600">
                <a:solidFill>
                  <a:srgbClr val="898989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600">
              <a:solidFill>
                <a:srgbClr val="898989"/>
              </a:solidFill>
              <a:latin typeface="Helvetica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07B7D5D-B04E-E84B-15B0-87CE5F414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dirty="0">
                <a:ea typeface="ＭＳ Ｐゴシック" panose="020B0600070205080204" pitchFamily="34" charset="-128"/>
              </a:rPr>
              <a:t>Packet Switching and Forwarding: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An </a:t>
            </a:r>
            <a:r>
              <a:rPr lang="en-US" altLang="en-US" b="1" dirty="0">
                <a:ea typeface="ＭＳ Ｐゴシック" panose="020B0600070205080204" pitchFamily="34" charset="-128"/>
              </a:rPr>
              <a:t>Output Queue </a:t>
            </a:r>
            <a:r>
              <a:rPr lang="en-US" altLang="en-US" dirty="0">
                <a:ea typeface="ＭＳ Ｐゴシック" panose="020B0600070205080204" pitchFamily="34" charset="-128"/>
              </a:rPr>
              <a:t>Structure</a:t>
            </a:r>
          </a:p>
        </p:txBody>
      </p:sp>
      <p:sp>
        <p:nvSpPr>
          <p:cNvPr id="28676" name="Oval 3">
            <a:extLst>
              <a:ext uri="{FF2B5EF4-FFF2-40B4-BE49-F238E27FC236}">
                <a16:creationId xmlns:a16="http://schemas.microsoft.com/office/drawing/2014/main" id="{265A6CC7-0257-DE75-F355-B7A926B36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4064000"/>
            <a:ext cx="1314451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R1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79BBEC43-CEAA-7186-DAB4-359A88AAD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7360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A897DDD9-1E94-CCDE-7A10-C0A381075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4451" y="528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524AA449-2BBE-40B2-4FB7-86ED990A0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67360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80" name="Line 7">
            <a:extLst>
              <a:ext uri="{FF2B5EF4-FFF2-40B4-BE49-F238E27FC236}">
                <a16:creationId xmlns:a16="http://schemas.microsoft.com/office/drawing/2014/main" id="{E013887D-3608-7320-A0AC-B2C171205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4451" y="3352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81" name="AutoShape 8">
            <a:extLst>
              <a:ext uri="{FF2B5EF4-FFF2-40B4-BE49-F238E27FC236}">
                <a16:creationId xmlns:a16="http://schemas.microsoft.com/office/drawing/2014/main" id="{B55694B6-5BDC-EF87-B8A2-C40BF6B46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1" y="2133600"/>
            <a:ext cx="4165600" cy="5486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A54029C3-8F3B-28B2-E5AD-0EEEDA28F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514" y="4673600"/>
            <a:ext cx="75052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1</a:t>
            </a:r>
          </a:p>
        </p:txBody>
      </p:sp>
      <p:sp>
        <p:nvSpPr>
          <p:cNvPr id="28683" name="Text Box 10">
            <a:extLst>
              <a:ext uri="{FF2B5EF4-FFF2-40B4-BE49-F238E27FC236}">
                <a16:creationId xmlns:a16="http://schemas.microsoft.com/office/drawing/2014/main" id="{298AB503-FA12-F9A6-4934-F0CB3AD9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214" y="3454400"/>
            <a:ext cx="75052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2</a:t>
            </a:r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FC47488D-D07F-FC8B-E9BE-C6D0B9B5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764" y="4673600"/>
            <a:ext cx="75052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3</a:t>
            </a:r>
          </a:p>
        </p:txBody>
      </p:sp>
      <p:sp>
        <p:nvSpPr>
          <p:cNvPr id="28685" name="Text Box 12">
            <a:extLst>
              <a:ext uri="{FF2B5EF4-FFF2-40B4-BE49-F238E27FC236}">
                <a16:creationId xmlns:a16="http://schemas.microsoft.com/office/drawing/2014/main" id="{DC2FC2FD-ED2B-CED6-CC1D-6B8BB2D86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214" y="5384800"/>
            <a:ext cx="75052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4</a:t>
            </a:r>
          </a:p>
        </p:txBody>
      </p:sp>
      <p:grpSp>
        <p:nvGrpSpPr>
          <p:cNvPr id="28686" name="Group 13">
            <a:extLst>
              <a:ext uri="{FF2B5EF4-FFF2-40B4-BE49-F238E27FC236}">
                <a16:creationId xmlns:a16="http://schemas.microsoft.com/office/drawing/2014/main" id="{7BB46864-993A-4175-ED1B-450FFE97E103}"/>
              </a:ext>
            </a:extLst>
          </p:cNvPr>
          <p:cNvGrpSpPr>
            <a:grpSpLocks/>
          </p:cNvGrpSpPr>
          <p:nvPr/>
        </p:nvGrpSpPr>
        <p:grpSpPr bwMode="auto">
          <a:xfrm>
            <a:off x="5848351" y="3048000"/>
            <a:ext cx="2032000" cy="3556000"/>
            <a:chOff x="1824" y="1632"/>
            <a:chExt cx="1200" cy="1680"/>
          </a:xfrm>
        </p:grpSpPr>
        <p:sp>
          <p:nvSpPr>
            <p:cNvPr id="28751" name="Line 14">
              <a:extLst>
                <a:ext uri="{FF2B5EF4-FFF2-40B4-BE49-F238E27FC236}">
                  <a16:creationId xmlns:a16="http://schemas.microsoft.com/office/drawing/2014/main" id="{AF37A1A0-B32E-492C-6553-0E4268568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3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2" name="Line 15">
              <a:extLst>
                <a:ext uri="{FF2B5EF4-FFF2-40B4-BE49-F238E27FC236}">
                  <a16:creationId xmlns:a16="http://schemas.microsoft.com/office/drawing/2014/main" id="{3AA23427-21D0-3FA6-4555-756780913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208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3" name="Line 16">
              <a:extLst>
                <a:ext uri="{FF2B5EF4-FFF2-40B4-BE49-F238E27FC236}">
                  <a16:creationId xmlns:a16="http://schemas.microsoft.com/office/drawing/2014/main" id="{284EBB44-9596-C545-441C-56D4CB130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736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4" name="Line 17">
              <a:extLst>
                <a:ext uri="{FF2B5EF4-FFF2-40B4-BE49-F238E27FC236}">
                  <a16:creationId xmlns:a16="http://schemas.microsoft.com/office/drawing/2014/main" id="{7A0B7461-57EC-7A91-55C7-A4C8E7D94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31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687" name="Group 18">
            <a:extLst>
              <a:ext uri="{FF2B5EF4-FFF2-40B4-BE49-F238E27FC236}">
                <a16:creationId xmlns:a16="http://schemas.microsoft.com/office/drawing/2014/main" id="{73899EC8-1315-F925-5038-C8A1082650E7}"/>
              </a:ext>
            </a:extLst>
          </p:cNvPr>
          <p:cNvGrpSpPr>
            <a:grpSpLocks/>
          </p:cNvGrpSpPr>
          <p:nvPr/>
        </p:nvGrpSpPr>
        <p:grpSpPr bwMode="auto">
          <a:xfrm>
            <a:off x="11233151" y="3048000"/>
            <a:ext cx="2032000" cy="3556000"/>
            <a:chOff x="1824" y="1632"/>
            <a:chExt cx="1200" cy="1680"/>
          </a:xfrm>
        </p:grpSpPr>
        <p:sp>
          <p:nvSpPr>
            <p:cNvPr id="28747" name="Line 19">
              <a:extLst>
                <a:ext uri="{FF2B5EF4-FFF2-40B4-BE49-F238E27FC236}">
                  <a16:creationId xmlns:a16="http://schemas.microsoft.com/office/drawing/2014/main" id="{6A4878CF-DDAA-041B-9286-17B413423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3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8" name="Line 20">
              <a:extLst>
                <a:ext uri="{FF2B5EF4-FFF2-40B4-BE49-F238E27FC236}">
                  <a16:creationId xmlns:a16="http://schemas.microsoft.com/office/drawing/2014/main" id="{D3703611-13DA-9B9B-A9F0-EEEE814B5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208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9" name="Line 21">
              <a:extLst>
                <a:ext uri="{FF2B5EF4-FFF2-40B4-BE49-F238E27FC236}">
                  <a16:creationId xmlns:a16="http://schemas.microsoft.com/office/drawing/2014/main" id="{96F1D123-9822-10C2-C93C-46C770E0D4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736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50" name="Line 22">
              <a:extLst>
                <a:ext uri="{FF2B5EF4-FFF2-40B4-BE49-F238E27FC236}">
                  <a16:creationId xmlns:a16="http://schemas.microsoft.com/office/drawing/2014/main" id="{AE4D3A75-398F-35D5-A25E-5D849E697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31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688" name="Text Box 23">
            <a:extLst>
              <a:ext uri="{FF2B5EF4-FFF2-40B4-BE49-F238E27FC236}">
                <a16:creationId xmlns:a16="http://schemas.microsoft.com/office/drawing/2014/main" id="{73D7573A-FBB8-9664-16FD-A0F96F64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470" y="2641600"/>
            <a:ext cx="1544012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1, ingress</a:t>
            </a:r>
          </a:p>
        </p:txBody>
      </p:sp>
      <p:sp>
        <p:nvSpPr>
          <p:cNvPr id="28689" name="Text Box 24">
            <a:extLst>
              <a:ext uri="{FF2B5EF4-FFF2-40B4-BE49-F238E27FC236}">
                <a16:creationId xmlns:a16="http://schemas.microsoft.com/office/drawing/2014/main" id="{88ED34A9-1E5C-5C28-DE01-EB1D53F6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2168" y="2641600"/>
            <a:ext cx="1483098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1, egress</a:t>
            </a:r>
          </a:p>
        </p:txBody>
      </p:sp>
      <p:sp>
        <p:nvSpPr>
          <p:cNvPr id="28690" name="Text Box 25">
            <a:extLst>
              <a:ext uri="{FF2B5EF4-FFF2-40B4-BE49-F238E27FC236}">
                <a16:creationId xmlns:a16="http://schemas.microsoft.com/office/drawing/2014/main" id="{F61D37EC-7901-9E69-908E-58A232143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520" y="3860800"/>
            <a:ext cx="1544012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2, ingress</a:t>
            </a:r>
          </a:p>
        </p:txBody>
      </p:sp>
      <p:sp>
        <p:nvSpPr>
          <p:cNvPr id="28691" name="Text Box 26">
            <a:extLst>
              <a:ext uri="{FF2B5EF4-FFF2-40B4-BE49-F238E27FC236}">
                <a16:creationId xmlns:a16="http://schemas.microsoft.com/office/drawing/2014/main" id="{2397C54A-33A8-1F0A-23E7-E6A4270B0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1219" y="3860800"/>
            <a:ext cx="1483098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2, egress</a:t>
            </a:r>
          </a:p>
        </p:txBody>
      </p:sp>
      <p:sp>
        <p:nvSpPr>
          <p:cNvPr id="28692" name="Text Box 27">
            <a:extLst>
              <a:ext uri="{FF2B5EF4-FFF2-40B4-BE49-F238E27FC236}">
                <a16:creationId xmlns:a16="http://schemas.microsoft.com/office/drawing/2014/main" id="{7A680C56-2152-D1A6-83B7-335A89FE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520" y="4978400"/>
            <a:ext cx="1544012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3, ingress</a:t>
            </a:r>
          </a:p>
        </p:txBody>
      </p:sp>
      <p:sp>
        <p:nvSpPr>
          <p:cNvPr id="28693" name="Text Box 28">
            <a:extLst>
              <a:ext uri="{FF2B5EF4-FFF2-40B4-BE49-F238E27FC236}">
                <a16:creationId xmlns:a16="http://schemas.microsoft.com/office/drawing/2014/main" id="{E1A41E76-BB38-79B8-D3F0-54DD3638A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1219" y="4978400"/>
            <a:ext cx="1483098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3, egress</a:t>
            </a:r>
          </a:p>
        </p:txBody>
      </p:sp>
      <p:sp>
        <p:nvSpPr>
          <p:cNvPr id="28694" name="Text Box 29">
            <a:extLst>
              <a:ext uri="{FF2B5EF4-FFF2-40B4-BE49-F238E27FC236}">
                <a16:creationId xmlns:a16="http://schemas.microsoft.com/office/drawing/2014/main" id="{ED717BCB-CF96-D886-1A1F-692D7F67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520" y="6197600"/>
            <a:ext cx="1544012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4, ingress</a:t>
            </a:r>
          </a:p>
        </p:txBody>
      </p:sp>
      <p:sp>
        <p:nvSpPr>
          <p:cNvPr id="28695" name="Text Box 30">
            <a:extLst>
              <a:ext uri="{FF2B5EF4-FFF2-40B4-BE49-F238E27FC236}">
                <a16:creationId xmlns:a16="http://schemas.microsoft.com/office/drawing/2014/main" id="{DC287B9C-49AA-52BC-B42A-9F5422CB3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1219" y="6197600"/>
            <a:ext cx="1483098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67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4, egress</a:t>
            </a:r>
          </a:p>
        </p:txBody>
      </p:sp>
      <p:grpSp>
        <p:nvGrpSpPr>
          <p:cNvPr id="28696" name="Group 31">
            <a:extLst>
              <a:ext uri="{FF2B5EF4-FFF2-40B4-BE49-F238E27FC236}">
                <a16:creationId xmlns:a16="http://schemas.microsoft.com/office/drawing/2014/main" id="{03C3A208-2451-C223-0C84-C9FD507D5C3C}"/>
              </a:ext>
            </a:extLst>
          </p:cNvPr>
          <p:cNvGrpSpPr>
            <a:grpSpLocks/>
          </p:cNvGrpSpPr>
          <p:nvPr/>
        </p:nvGrpSpPr>
        <p:grpSpPr bwMode="auto">
          <a:xfrm>
            <a:off x="10318751" y="2743200"/>
            <a:ext cx="1219200" cy="711200"/>
            <a:chOff x="3696" y="1056"/>
            <a:chExt cx="576" cy="336"/>
          </a:xfrm>
        </p:grpSpPr>
        <p:sp>
          <p:nvSpPr>
            <p:cNvPr id="28745" name="Freeform 32">
              <a:extLst>
                <a:ext uri="{FF2B5EF4-FFF2-40B4-BE49-F238E27FC236}">
                  <a16:creationId xmlns:a16="http://schemas.microsoft.com/office/drawing/2014/main" id="{E7EEE840-1FB9-1B94-106B-225BDA06B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576 w 576"/>
                <a:gd name="T3" fmla="*/ 0 h 336"/>
                <a:gd name="T4" fmla="*/ 576 w 576"/>
                <a:gd name="T5" fmla="*/ 336 h 336"/>
                <a:gd name="T6" fmla="*/ 0 w 576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rgbClr val="CC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6" name="Line 33">
              <a:extLst>
                <a:ext uri="{FF2B5EF4-FFF2-40B4-BE49-F238E27FC236}">
                  <a16:creationId xmlns:a16="http://schemas.microsoft.com/office/drawing/2014/main" id="{232E10BF-5471-5DAB-D312-49C36A801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697" name="Group 34">
            <a:extLst>
              <a:ext uri="{FF2B5EF4-FFF2-40B4-BE49-F238E27FC236}">
                <a16:creationId xmlns:a16="http://schemas.microsoft.com/office/drawing/2014/main" id="{3D235C3C-4DAC-A59A-00E7-ED9A8DF673EE}"/>
              </a:ext>
            </a:extLst>
          </p:cNvPr>
          <p:cNvGrpSpPr>
            <a:grpSpLocks/>
          </p:cNvGrpSpPr>
          <p:nvPr/>
        </p:nvGrpSpPr>
        <p:grpSpPr bwMode="auto">
          <a:xfrm>
            <a:off x="10318751" y="3860800"/>
            <a:ext cx="1219200" cy="711200"/>
            <a:chOff x="3696" y="1056"/>
            <a:chExt cx="576" cy="336"/>
          </a:xfrm>
        </p:grpSpPr>
        <p:sp>
          <p:nvSpPr>
            <p:cNvPr id="28743" name="Freeform 35">
              <a:extLst>
                <a:ext uri="{FF2B5EF4-FFF2-40B4-BE49-F238E27FC236}">
                  <a16:creationId xmlns:a16="http://schemas.microsoft.com/office/drawing/2014/main" id="{DC6E00E7-7D46-8415-1909-9F0DB4074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576 w 576"/>
                <a:gd name="T3" fmla="*/ 0 h 336"/>
                <a:gd name="T4" fmla="*/ 576 w 576"/>
                <a:gd name="T5" fmla="*/ 336 h 336"/>
                <a:gd name="T6" fmla="*/ 0 w 576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rgbClr val="CC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4" name="Line 36">
              <a:extLst>
                <a:ext uri="{FF2B5EF4-FFF2-40B4-BE49-F238E27FC236}">
                  <a16:creationId xmlns:a16="http://schemas.microsoft.com/office/drawing/2014/main" id="{1C818F1C-FDD4-5E1D-5674-B70827816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698" name="Group 37">
            <a:extLst>
              <a:ext uri="{FF2B5EF4-FFF2-40B4-BE49-F238E27FC236}">
                <a16:creationId xmlns:a16="http://schemas.microsoft.com/office/drawing/2014/main" id="{8DF6AF90-DF13-EF8F-6035-D34822C217A9}"/>
              </a:ext>
            </a:extLst>
          </p:cNvPr>
          <p:cNvGrpSpPr>
            <a:grpSpLocks/>
          </p:cNvGrpSpPr>
          <p:nvPr/>
        </p:nvGrpSpPr>
        <p:grpSpPr bwMode="auto">
          <a:xfrm>
            <a:off x="10318751" y="4978400"/>
            <a:ext cx="1219200" cy="711200"/>
            <a:chOff x="3696" y="1056"/>
            <a:chExt cx="576" cy="336"/>
          </a:xfrm>
        </p:grpSpPr>
        <p:sp>
          <p:nvSpPr>
            <p:cNvPr id="28741" name="Freeform 38">
              <a:extLst>
                <a:ext uri="{FF2B5EF4-FFF2-40B4-BE49-F238E27FC236}">
                  <a16:creationId xmlns:a16="http://schemas.microsoft.com/office/drawing/2014/main" id="{68F07454-24C8-A28C-72C1-14954DBB7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576 w 576"/>
                <a:gd name="T3" fmla="*/ 0 h 336"/>
                <a:gd name="T4" fmla="*/ 576 w 576"/>
                <a:gd name="T5" fmla="*/ 336 h 336"/>
                <a:gd name="T6" fmla="*/ 0 w 576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rgbClr val="CC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2" name="Line 39">
              <a:extLst>
                <a:ext uri="{FF2B5EF4-FFF2-40B4-BE49-F238E27FC236}">
                  <a16:creationId xmlns:a16="http://schemas.microsoft.com/office/drawing/2014/main" id="{EE55A89B-3803-95D5-8FBB-757091025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699" name="Group 40">
            <a:extLst>
              <a:ext uri="{FF2B5EF4-FFF2-40B4-BE49-F238E27FC236}">
                <a16:creationId xmlns:a16="http://schemas.microsoft.com/office/drawing/2014/main" id="{183CCCF9-F7FA-B783-8908-518ACDEE305F}"/>
              </a:ext>
            </a:extLst>
          </p:cNvPr>
          <p:cNvGrpSpPr>
            <a:grpSpLocks/>
          </p:cNvGrpSpPr>
          <p:nvPr/>
        </p:nvGrpSpPr>
        <p:grpSpPr bwMode="auto">
          <a:xfrm>
            <a:off x="10318751" y="6197600"/>
            <a:ext cx="1219200" cy="711200"/>
            <a:chOff x="3696" y="1056"/>
            <a:chExt cx="576" cy="336"/>
          </a:xfrm>
        </p:grpSpPr>
        <p:sp>
          <p:nvSpPr>
            <p:cNvPr id="28739" name="Freeform 41">
              <a:extLst>
                <a:ext uri="{FF2B5EF4-FFF2-40B4-BE49-F238E27FC236}">
                  <a16:creationId xmlns:a16="http://schemas.microsoft.com/office/drawing/2014/main" id="{A9D907D3-62F9-5D44-D15A-0856AE445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576 w 576"/>
                <a:gd name="T3" fmla="*/ 0 h 336"/>
                <a:gd name="T4" fmla="*/ 576 w 576"/>
                <a:gd name="T5" fmla="*/ 336 h 336"/>
                <a:gd name="T6" fmla="*/ 0 w 576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rgbClr val="CC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40" name="Line 42">
              <a:extLst>
                <a:ext uri="{FF2B5EF4-FFF2-40B4-BE49-F238E27FC236}">
                  <a16:creationId xmlns:a16="http://schemas.microsoft.com/office/drawing/2014/main" id="{9082A7BE-938C-B47D-D59F-639CF30E5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700" name="Group 43">
            <a:extLst>
              <a:ext uri="{FF2B5EF4-FFF2-40B4-BE49-F238E27FC236}">
                <a16:creationId xmlns:a16="http://schemas.microsoft.com/office/drawing/2014/main" id="{9D20AAC0-3C7D-9C2B-DFF1-66C3356B3B4D}"/>
              </a:ext>
            </a:extLst>
          </p:cNvPr>
          <p:cNvGrpSpPr>
            <a:grpSpLocks/>
          </p:cNvGrpSpPr>
          <p:nvPr/>
        </p:nvGrpSpPr>
        <p:grpSpPr bwMode="auto">
          <a:xfrm>
            <a:off x="8896351" y="3048000"/>
            <a:ext cx="1422400" cy="3556000"/>
            <a:chOff x="2736" y="1584"/>
            <a:chExt cx="1008" cy="1680"/>
          </a:xfrm>
        </p:grpSpPr>
        <p:grpSp>
          <p:nvGrpSpPr>
            <p:cNvPr id="28719" name="Group 44">
              <a:extLst>
                <a:ext uri="{FF2B5EF4-FFF2-40B4-BE49-F238E27FC236}">
                  <a16:creationId xmlns:a16="http://schemas.microsoft.com/office/drawing/2014/main" id="{6C05EEFE-3C2D-B5EF-D56C-1F92693DDB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28735" name="Line 45">
                <a:extLst>
                  <a:ext uri="{FF2B5EF4-FFF2-40B4-BE49-F238E27FC236}">
                    <a16:creationId xmlns:a16="http://schemas.microsoft.com/office/drawing/2014/main" id="{CF58A9BD-34E0-38ED-8B8B-D4B6709B1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36" name="Line 46">
                <a:extLst>
                  <a:ext uri="{FF2B5EF4-FFF2-40B4-BE49-F238E27FC236}">
                    <a16:creationId xmlns:a16="http://schemas.microsoft.com/office/drawing/2014/main" id="{6D93A84A-53F0-F2B9-08EF-9A3C0C7F9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100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37" name="Line 47">
                <a:extLst>
                  <a:ext uri="{FF2B5EF4-FFF2-40B4-BE49-F238E27FC236}">
                    <a16:creationId xmlns:a16="http://schemas.microsoft.com/office/drawing/2014/main" id="{5211A711-C008-AA57-8C6C-3CEF014EA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1632"/>
                <a:ext cx="1008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38" name="Line 48">
                <a:extLst>
                  <a:ext uri="{FF2B5EF4-FFF2-40B4-BE49-F238E27FC236}">
                    <a16:creationId xmlns:a16="http://schemas.microsoft.com/office/drawing/2014/main" id="{083C9CEE-D6EC-8A57-6EAB-2A76E00F4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1680"/>
                <a:ext cx="1008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720" name="Group 49">
              <a:extLst>
                <a:ext uri="{FF2B5EF4-FFF2-40B4-BE49-F238E27FC236}">
                  <a16:creationId xmlns:a16="http://schemas.microsoft.com/office/drawing/2014/main" id="{BB7C22C3-F4E4-53D5-230C-F7CEB71E42C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28731" name="Line 50">
                <a:extLst>
                  <a:ext uri="{FF2B5EF4-FFF2-40B4-BE49-F238E27FC236}">
                    <a16:creationId xmlns:a16="http://schemas.microsoft.com/office/drawing/2014/main" id="{8352EFD5-C4A6-FDCE-63B4-FECE8239A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32" name="Line 51">
                <a:extLst>
                  <a:ext uri="{FF2B5EF4-FFF2-40B4-BE49-F238E27FC236}">
                    <a16:creationId xmlns:a16="http://schemas.microsoft.com/office/drawing/2014/main" id="{4A885872-8303-76A9-01B2-430B4CC6E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100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33" name="Line 52">
                <a:extLst>
                  <a:ext uri="{FF2B5EF4-FFF2-40B4-BE49-F238E27FC236}">
                    <a16:creationId xmlns:a16="http://schemas.microsoft.com/office/drawing/2014/main" id="{3A8F04DF-FE5B-4456-E6AC-7FBDE91CB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1632"/>
                <a:ext cx="1008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34" name="Line 53">
                <a:extLst>
                  <a:ext uri="{FF2B5EF4-FFF2-40B4-BE49-F238E27FC236}">
                    <a16:creationId xmlns:a16="http://schemas.microsoft.com/office/drawing/2014/main" id="{C8834604-0FC0-126D-5A10-542C30196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1680"/>
                <a:ext cx="1008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721" name="Group 54">
              <a:extLst>
                <a:ext uri="{FF2B5EF4-FFF2-40B4-BE49-F238E27FC236}">
                  <a16:creationId xmlns:a16="http://schemas.microsoft.com/office/drawing/2014/main" id="{DB619582-ABAA-8B57-55C5-B0AAC4DDD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28727" name="Line 55">
                <a:extLst>
                  <a:ext uri="{FF2B5EF4-FFF2-40B4-BE49-F238E27FC236}">
                    <a16:creationId xmlns:a16="http://schemas.microsoft.com/office/drawing/2014/main" id="{DDD796E6-5748-8363-81EF-4152D3E49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28" name="Line 56">
                <a:extLst>
                  <a:ext uri="{FF2B5EF4-FFF2-40B4-BE49-F238E27FC236}">
                    <a16:creationId xmlns:a16="http://schemas.microsoft.com/office/drawing/2014/main" id="{2CD229DB-F5CC-7133-EF7E-F0C8D75D0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2112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29" name="Line 57">
                <a:extLst>
                  <a:ext uri="{FF2B5EF4-FFF2-40B4-BE49-F238E27FC236}">
                    <a16:creationId xmlns:a16="http://schemas.microsoft.com/office/drawing/2014/main" id="{35CE68CA-5F1B-A6DD-9DD4-A664A8930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30" name="Line 58">
                <a:extLst>
                  <a:ext uri="{FF2B5EF4-FFF2-40B4-BE49-F238E27FC236}">
                    <a16:creationId xmlns:a16="http://schemas.microsoft.com/office/drawing/2014/main" id="{DE81CA43-E079-E0C7-D323-11D9F20D2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2256"/>
                <a:ext cx="1008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722" name="Group 59">
              <a:extLst>
                <a:ext uri="{FF2B5EF4-FFF2-40B4-BE49-F238E27FC236}">
                  <a16:creationId xmlns:a16="http://schemas.microsoft.com/office/drawing/2014/main" id="{95DB0F3C-A94B-6FD5-8B7E-F2241CC3608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28723" name="Line 60">
                <a:extLst>
                  <a:ext uri="{FF2B5EF4-FFF2-40B4-BE49-F238E27FC236}">
                    <a16:creationId xmlns:a16="http://schemas.microsoft.com/office/drawing/2014/main" id="{19B3D85B-D0BA-8D0B-CB84-4A322EA29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24" name="Line 61">
                <a:extLst>
                  <a:ext uri="{FF2B5EF4-FFF2-40B4-BE49-F238E27FC236}">
                    <a16:creationId xmlns:a16="http://schemas.microsoft.com/office/drawing/2014/main" id="{477251A6-04F3-7FBF-44B6-1362FFADC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2112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25" name="Line 62">
                <a:extLst>
                  <a:ext uri="{FF2B5EF4-FFF2-40B4-BE49-F238E27FC236}">
                    <a16:creationId xmlns:a16="http://schemas.microsoft.com/office/drawing/2014/main" id="{4C2D83F5-1B45-E87B-A317-C46AA92DF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26" name="Line 63">
                <a:extLst>
                  <a:ext uri="{FF2B5EF4-FFF2-40B4-BE49-F238E27FC236}">
                    <a16:creationId xmlns:a16="http://schemas.microsoft.com/office/drawing/2014/main" id="{2708D299-71A1-ECB6-F332-93E753648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2256"/>
                <a:ext cx="1008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8701" name="Rectangle 64">
            <a:extLst>
              <a:ext uri="{FF2B5EF4-FFF2-40B4-BE49-F238E27FC236}">
                <a16:creationId xmlns:a16="http://schemas.microsoft.com/office/drawing/2014/main" id="{6064A190-2AC8-C54A-4802-AF912A982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1" y="2743200"/>
            <a:ext cx="10160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</a:t>
            </a:r>
          </a:p>
          <a:p>
            <a:r>
              <a:rPr lang="en-US" altLang="en-US" sz="21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Egress</a:t>
            </a:r>
          </a:p>
        </p:txBody>
      </p:sp>
      <p:sp>
        <p:nvSpPr>
          <p:cNvPr id="28702" name="Rectangle 65">
            <a:extLst>
              <a:ext uri="{FF2B5EF4-FFF2-40B4-BE49-F238E27FC236}">
                <a16:creationId xmlns:a16="http://schemas.microsoft.com/office/drawing/2014/main" id="{C53B7BC6-70FF-AE98-9A66-3BA5AB766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1" y="3860800"/>
            <a:ext cx="10160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</a:t>
            </a:r>
          </a:p>
          <a:p>
            <a:r>
              <a:rPr lang="en-US" altLang="en-US" sz="21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Egress</a:t>
            </a:r>
          </a:p>
        </p:txBody>
      </p:sp>
      <p:sp>
        <p:nvSpPr>
          <p:cNvPr id="28703" name="Rectangle 66">
            <a:extLst>
              <a:ext uri="{FF2B5EF4-FFF2-40B4-BE49-F238E27FC236}">
                <a16:creationId xmlns:a16="http://schemas.microsoft.com/office/drawing/2014/main" id="{CB7A3F4B-E9D4-213D-3431-6AAF5AD8E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1" y="4978400"/>
            <a:ext cx="10160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</a:t>
            </a:r>
          </a:p>
          <a:p>
            <a:r>
              <a:rPr lang="en-US" altLang="en-US" sz="21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Egress</a:t>
            </a:r>
          </a:p>
        </p:txBody>
      </p:sp>
      <p:sp>
        <p:nvSpPr>
          <p:cNvPr id="28704" name="Rectangle 67">
            <a:extLst>
              <a:ext uri="{FF2B5EF4-FFF2-40B4-BE49-F238E27FC236}">
                <a16:creationId xmlns:a16="http://schemas.microsoft.com/office/drawing/2014/main" id="{A4E94863-91C1-B3D5-3F80-60DAA459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1" y="6197600"/>
            <a:ext cx="10160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</a:t>
            </a:r>
          </a:p>
          <a:p>
            <a:r>
              <a:rPr lang="en-US" altLang="en-US" sz="2133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Egress</a:t>
            </a:r>
          </a:p>
        </p:txBody>
      </p:sp>
      <p:grpSp>
        <p:nvGrpSpPr>
          <p:cNvPr id="13" name="Group 68">
            <a:extLst>
              <a:ext uri="{FF2B5EF4-FFF2-40B4-BE49-F238E27FC236}">
                <a16:creationId xmlns:a16="http://schemas.microsoft.com/office/drawing/2014/main" id="{68E13579-D7A4-1AB9-6BC6-64446DE8B759}"/>
              </a:ext>
            </a:extLst>
          </p:cNvPr>
          <p:cNvGrpSpPr>
            <a:grpSpLocks/>
          </p:cNvGrpSpPr>
          <p:nvPr/>
        </p:nvGrpSpPr>
        <p:grpSpPr bwMode="auto">
          <a:xfrm>
            <a:off x="2838451" y="4470400"/>
            <a:ext cx="1625600" cy="406400"/>
            <a:chOff x="672" y="1152"/>
            <a:chExt cx="768" cy="192"/>
          </a:xfrm>
        </p:grpSpPr>
        <p:sp>
          <p:nvSpPr>
            <p:cNvPr id="28713" name="Rectangle 69">
              <a:extLst>
                <a:ext uri="{FF2B5EF4-FFF2-40B4-BE49-F238E27FC236}">
                  <a16:creationId xmlns:a16="http://schemas.microsoft.com/office/drawing/2014/main" id="{54DC1845-1D5B-0685-E2C0-E4F969B6B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1152"/>
              <a:ext cx="345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714" name="Group 70">
              <a:extLst>
                <a:ext uri="{FF2B5EF4-FFF2-40B4-BE49-F238E27FC236}">
                  <a16:creationId xmlns:a16="http://schemas.microsoft.com/office/drawing/2014/main" id="{551334DF-90B1-3229-89C7-508D43CC9A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200"/>
              <a:ext cx="122" cy="96"/>
              <a:chOff x="576" y="1200"/>
              <a:chExt cx="96" cy="48"/>
            </a:xfrm>
          </p:grpSpPr>
          <p:sp>
            <p:nvSpPr>
              <p:cNvPr id="28716" name="Line 71">
                <a:extLst>
                  <a:ext uri="{FF2B5EF4-FFF2-40B4-BE49-F238E27FC236}">
                    <a16:creationId xmlns:a16="http://schemas.microsoft.com/office/drawing/2014/main" id="{7349E9AC-FE8C-FB10-B26A-10CB73881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200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17" name="Line 72">
                <a:extLst>
                  <a:ext uri="{FF2B5EF4-FFF2-40B4-BE49-F238E27FC236}">
                    <a16:creationId xmlns:a16="http://schemas.microsoft.com/office/drawing/2014/main" id="{B3E04D5C-3373-417A-A85A-11EF334F0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120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18" name="Line 73">
                <a:extLst>
                  <a:ext uri="{FF2B5EF4-FFF2-40B4-BE49-F238E27FC236}">
                    <a16:creationId xmlns:a16="http://schemas.microsoft.com/office/drawing/2014/main" id="{DB6FF8B8-38E1-E9FC-89E1-F73186446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715" name="Rectangle 74">
              <a:extLst>
                <a:ext uri="{FF2B5EF4-FFF2-40B4-BE49-F238E27FC236}">
                  <a16:creationId xmlns:a16="http://schemas.microsoft.com/office/drawing/2014/main" id="{57BCC244-CADB-72B3-E39F-AE7FF5468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15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33" b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“4”</a:t>
              </a:r>
            </a:p>
          </p:txBody>
        </p:sp>
      </p:grpSp>
      <p:grpSp>
        <p:nvGrpSpPr>
          <p:cNvPr id="15" name="Group 75">
            <a:extLst>
              <a:ext uri="{FF2B5EF4-FFF2-40B4-BE49-F238E27FC236}">
                <a16:creationId xmlns:a16="http://schemas.microsoft.com/office/drawing/2014/main" id="{70441CAE-55A7-E63A-015B-E172E13435E3}"/>
              </a:ext>
            </a:extLst>
          </p:cNvPr>
          <p:cNvGrpSpPr>
            <a:grpSpLocks/>
          </p:cNvGrpSpPr>
          <p:nvPr/>
        </p:nvGrpSpPr>
        <p:grpSpPr bwMode="auto">
          <a:xfrm>
            <a:off x="4260851" y="2743200"/>
            <a:ext cx="1625600" cy="406400"/>
            <a:chOff x="672" y="1152"/>
            <a:chExt cx="768" cy="192"/>
          </a:xfrm>
        </p:grpSpPr>
        <p:sp>
          <p:nvSpPr>
            <p:cNvPr id="28707" name="Rectangle 76">
              <a:extLst>
                <a:ext uri="{FF2B5EF4-FFF2-40B4-BE49-F238E27FC236}">
                  <a16:creationId xmlns:a16="http://schemas.microsoft.com/office/drawing/2014/main" id="{7060E981-1E90-A7DD-7148-DE11A16EF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1152"/>
              <a:ext cx="345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708" name="Group 77">
              <a:extLst>
                <a:ext uri="{FF2B5EF4-FFF2-40B4-BE49-F238E27FC236}">
                  <a16:creationId xmlns:a16="http://schemas.microsoft.com/office/drawing/2014/main" id="{35FDB0F3-2E59-5639-8AB2-66F9E639E4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200"/>
              <a:ext cx="122" cy="96"/>
              <a:chOff x="576" y="1200"/>
              <a:chExt cx="96" cy="48"/>
            </a:xfrm>
          </p:grpSpPr>
          <p:sp>
            <p:nvSpPr>
              <p:cNvPr id="28710" name="Line 78">
                <a:extLst>
                  <a:ext uri="{FF2B5EF4-FFF2-40B4-BE49-F238E27FC236}">
                    <a16:creationId xmlns:a16="http://schemas.microsoft.com/office/drawing/2014/main" id="{881223D5-0D05-5FB5-5FB9-C8A9D3E7B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200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11" name="Line 79">
                <a:extLst>
                  <a:ext uri="{FF2B5EF4-FFF2-40B4-BE49-F238E27FC236}">
                    <a16:creationId xmlns:a16="http://schemas.microsoft.com/office/drawing/2014/main" id="{355354FB-0F87-24F2-2DC7-08415023D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120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12" name="Line 80">
                <a:extLst>
                  <a:ext uri="{FF2B5EF4-FFF2-40B4-BE49-F238E27FC236}">
                    <a16:creationId xmlns:a16="http://schemas.microsoft.com/office/drawing/2014/main" id="{EC90460C-BF87-A091-D833-FA7F72238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67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709" name="Rectangle 81">
              <a:extLst>
                <a:ext uri="{FF2B5EF4-FFF2-40B4-BE49-F238E27FC236}">
                  <a16:creationId xmlns:a16="http://schemas.microsoft.com/office/drawing/2014/main" id="{204E4A0A-5DDF-6A3F-1C4D-685E492E8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15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33" b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“4”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4 0.00903 L 0.2043 0.009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3 0.00903 L 0.321 0.3979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500000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 0.39792 L 0.571 0.3979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eil-Course-Slid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oheil-Course-Slides" id="{8213CC3D-DB0B-4055-873E-970310A2F0D4}" vid="{EE436903-3A8F-4FA6-95AC-9EAEDAFCF08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Soheil-Course-Slides</Template>
  <TotalTime>46720</TotalTime>
  <Words>2804</Words>
  <Application>Microsoft Office PowerPoint</Application>
  <PresentationFormat>Custom</PresentationFormat>
  <Paragraphs>786</Paragraphs>
  <Slides>68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Calibri</vt:lpstr>
      <vt:lpstr>Constantia</vt:lpstr>
      <vt:lpstr>Courier New</vt:lpstr>
      <vt:lpstr>Gill Sans</vt:lpstr>
      <vt:lpstr>Helvetica</vt:lpstr>
      <vt:lpstr>Lucida Grande</vt:lpstr>
      <vt:lpstr>Times New Roman</vt:lpstr>
      <vt:lpstr>Zapf Dingbats</vt:lpstr>
      <vt:lpstr>Soheil-Course-Slides</vt:lpstr>
      <vt:lpstr>Queue Management + Middleboxes</vt:lpstr>
      <vt:lpstr>Outline</vt:lpstr>
      <vt:lpstr>Announcement …</vt:lpstr>
      <vt:lpstr>Last Time: Congestion Control</vt:lpstr>
      <vt:lpstr>Today: Queue Management</vt:lpstr>
      <vt:lpstr>Packet Queues</vt:lpstr>
      <vt:lpstr>Router</vt:lpstr>
      <vt:lpstr>Line Cards (Interface Cards, Adaptors)</vt:lpstr>
      <vt:lpstr>Packet Switching and Forwarding:  An Output Queue Structure</vt:lpstr>
      <vt:lpstr>Queue Management Issues</vt:lpstr>
      <vt:lpstr>FIFO Scheduling and Drop-Tail</vt:lpstr>
      <vt:lpstr>Bursty Loss From Drop-Tail Queuing</vt:lpstr>
      <vt:lpstr>Slow Feedback from Drop Tail</vt:lpstr>
      <vt:lpstr>PowerPoint Presentation</vt:lpstr>
      <vt:lpstr>Early Detection of Congestion</vt:lpstr>
      <vt:lpstr>Slow Feedback from Drop Tail</vt:lpstr>
      <vt:lpstr>Sally Floyd and Van Jacobson’s Random Early Detection (RED) 1993</vt:lpstr>
      <vt:lpstr>Properties of RED</vt:lpstr>
      <vt:lpstr>Synchronization of Sources</vt:lpstr>
      <vt:lpstr>Synchronization of Sources</vt:lpstr>
      <vt:lpstr>Desynchronized Sources</vt:lpstr>
      <vt:lpstr>Desynchronized Sources</vt:lpstr>
      <vt:lpstr>Problems With RED</vt:lpstr>
      <vt:lpstr>Feedback: From Loss to Notification</vt:lpstr>
      <vt:lpstr>Link Scheduling</vt:lpstr>
      <vt:lpstr>First-In First-Out Scheduling</vt:lpstr>
      <vt:lpstr>Strict Priority</vt:lpstr>
      <vt:lpstr>Weighted Fair Scheduling</vt:lpstr>
      <vt:lpstr>Implementation Trade-Offs</vt:lpstr>
      <vt:lpstr>Quality of Service Guarantees</vt:lpstr>
      <vt:lpstr>Distinguishing Traffic</vt:lpstr>
      <vt:lpstr>Preventing Misbehavior</vt:lpstr>
      <vt:lpstr>Preventing Misbehavior</vt:lpstr>
      <vt:lpstr>Subdividing Link Resources</vt:lpstr>
      <vt:lpstr>Reserving Resources, and Saying No</vt:lpstr>
      <vt:lpstr>Quality of Service (QoS)</vt:lpstr>
      <vt:lpstr>5-min Break!</vt:lpstr>
      <vt:lpstr>Internet Ideal: Simple Network Model</vt:lpstr>
      <vt:lpstr>Internet Reality</vt:lpstr>
      <vt:lpstr>Middleboxes</vt:lpstr>
      <vt:lpstr>Firewalls</vt:lpstr>
      <vt:lpstr>Firewalls</vt:lpstr>
      <vt:lpstr>Firewalls</vt:lpstr>
      <vt:lpstr>Packet Filtering Examples</vt:lpstr>
      <vt:lpstr>Firewall Configuration</vt:lpstr>
      <vt:lpstr>Firewall Configuration Example</vt:lpstr>
      <vt:lpstr>Firewall Configuration Rules</vt:lpstr>
      <vt:lpstr>Stateful Firewall</vt:lpstr>
      <vt:lpstr>A Variation: Traffic Management</vt:lpstr>
      <vt:lpstr>Clever Users Subvert Firewalls</vt:lpstr>
      <vt:lpstr>Network Address Translation</vt:lpstr>
      <vt:lpstr>History of NATs</vt:lpstr>
      <vt:lpstr>Network Address Translation</vt:lpstr>
      <vt:lpstr>Port-Translating NAT</vt:lpstr>
      <vt:lpstr>Network Address Translation Example</vt:lpstr>
      <vt:lpstr>Maintaining the Mapping Table</vt:lpstr>
      <vt:lpstr>Where is NAT Implemented?</vt:lpstr>
      <vt:lpstr>Practical Objections Against NAT</vt:lpstr>
      <vt:lpstr>Principled Objections Against NAT</vt:lpstr>
      <vt:lpstr>Load Balancers</vt:lpstr>
      <vt:lpstr>Replicated Servers</vt:lpstr>
      <vt:lpstr>Load Balancer</vt:lpstr>
      <vt:lpstr>Tunneling</vt:lpstr>
      <vt:lpstr>IP Tunneling</vt:lpstr>
      <vt:lpstr>6Bone: Deploying IPv6 over IP4 A testbed for IPv6 (1996-2006)</vt:lpstr>
      <vt:lpstr>Remote Access Virtual Private Network</vt:lpstr>
      <vt:lpstr>Commercial VPNs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Applications</dc:title>
  <dc:creator>Soheil Abbasloo</dc:creator>
  <cp:lastModifiedBy>Soheil Abbasloo</cp:lastModifiedBy>
  <cp:revision>142</cp:revision>
  <cp:lastPrinted>2019-09-25T18:11:43Z</cp:lastPrinted>
  <dcterms:modified xsi:type="dcterms:W3CDTF">2022-11-16T13:20:46Z</dcterms:modified>
</cp:coreProperties>
</file>