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lvl1pPr algn="ctr" defTabSz="546100">
      <a:defRPr sz="3800">
        <a:latin typeface="+mn-lt"/>
        <a:ea typeface="+mn-ea"/>
        <a:cs typeface="+mn-cs"/>
        <a:sym typeface="Gill Sans"/>
      </a:defRPr>
    </a:lvl1pPr>
    <a:lvl2pPr indent="342900" algn="ctr" defTabSz="546100">
      <a:defRPr sz="3800">
        <a:latin typeface="+mn-lt"/>
        <a:ea typeface="+mn-ea"/>
        <a:cs typeface="+mn-cs"/>
        <a:sym typeface="Gill Sans"/>
      </a:defRPr>
    </a:lvl2pPr>
    <a:lvl3pPr indent="685800" algn="ctr" defTabSz="546100">
      <a:defRPr sz="3800">
        <a:latin typeface="+mn-lt"/>
        <a:ea typeface="+mn-ea"/>
        <a:cs typeface="+mn-cs"/>
        <a:sym typeface="Gill Sans"/>
      </a:defRPr>
    </a:lvl3pPr>
    <a:lvl4pPr indent="1028700" algn="ctr" defTabSz="546100">
      <a:defRPr sz="3800">
        <a:latin typeface="+mn-lt"/>
        <a:ea typeface="+mn-ea"/>
        <a:cs typeface="+mn-cs"/>
        <a:sym typeface="Gill Sans"/>
      </a:defRPr>
    </a:lvl4pPr>
    <a:lvl5pPr indent="1371600" algn="ctr" defTabSz="546100">
      <a:defRPr sz="3800">
        <a:latin typeface="+mn-lt"/>
        <a:ea typeface="+mn-ea"/>
        <a:cs typeface="+mn-cs"/>
        <a:sym typeface="Gill Sans"/>
      </a:defRPr>
    </a:lvl5pPr>
    <a:lvl6pPr indent="1714500" algn="ctr" defTabSz="546100">
      <a:defRPr sz="3800">
        <a:latin typeface="+mn-lt"/>
        <a:ea typeface="+mn-ea"/>
        <a:cs typeface="+mn-cs"/>
        <a:sym typeface="Gill Sans"/>
      </a:defRPr>
    </a:lvl6pPr>
    <a:lvl7pPr indent="2057400" algn="ctr" defTabSz="546100">
      <a:defRPr sz="3800">
        <a:latin typeface="+mn-lt"/>
        <a:ea typeface="+mn-ea"/>
        <a:cs typeface="+mn-cs"/>
        <a:sym typeface="Gill Sans"/>
      </a:defRPr>
    </a:lvl7pPr>
    <a:lvl8pPr indent="2400300" algn="ctr" defTabSz="546100">
      <a:defRPr sz="3800">
        <a:latin typeface="+mn-lt"/>
        <a:ea typeface="+mn-ea"/>
        <a:cs typeface="+mn-cs"/>
        <a:sym typeface="Gill Sans"/>
      </a:defRPr>
    </a:lvl8pPr>
    <a:lvl9pPr indent="2743200" algn="ctr" defTabSz="546100">
      <a:defRPr sz="3800">
        <a:latin typeface="+mn-lt"/>
        <a:ea typeface="+mn-ea"/>
        <a:cs typeface="+mn-cs"/>
        <a:sym typeface="Gill San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364246-B4E7-440F-98C9-202B0346DCFA}" v="11" dt="2022-09-23T15:40:46.729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58"/>
    <p:restoredTop sz="72523"/>
  </p:normalViewPr>
  <p:slideViewPr>
    <p:cSldViewPr snapToGrid="0" snapToObjects="1">
      <p:cViewPr varScale="1">
        <p:scale>
          <a:sx n="88" d="100"/>
          <a:sy n="88" d="100"/>
        </p:scale>
        <p:origin x="213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5" d="100"/>
        <a:sy n="16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heil Abbasloo" userId="d71572ce-aea6-4a3a-9d7a-c1bc96c12f67" providerId="ADAL" clId="{1C364246-B4E7-440F-98C9-202B0346DCFA}"/>
    <pc:docChg chg="undo custSel modSld modMainMaster modNotesMaster">
      <pc:chgData name="Soheil Abbasloo" userId="d71572ce-aea6-4a3a-9d7a-c1bc96c12f67" providerId="ADAL" clId="{1C364246-B4E7-440F-98C9-202B0346DCFA}" dt="2022-09-23T15:45:46.014" v="360" actId="6549"/>
      <pc:docMkLst>
        <pc:docMk/>
      </pc:docMkLst>
      <pc:sldChg chg="addSp delSp modSp mod modNotes">
        <pc:chgData name="Soheil Abbasloo" userId="d71572ce-aea6-4a3a-9d7a-c1bc96c12f67" providerId="ADAL" clId="{1C364246-B4E7-440F-98C9-202B0346DCFA}" dt="2022-09-23T15:30:54.034" v="151"/>
        <pc:sldMkLst>
          <pc:docMk/>
          <pc:sldMk cId="0" sldId="256"/>
        </pc:sldMkLst>
        <pc:spChg chg="add del mod">
          <ac:chgData name="Soheil Abbasloo" userId="d71572ce-aea6-4a3a-9d7a-c1bc96c12f67" providerId="ADAL" clId="{1C364246-B4E7-440F-98C9-202B0346DCFA}" dt="2022-09-23T15:22:45.747" v="2"/>
          <ac:spMkLst>
            <pc:docMk/>
            <pc:sldMk cId="0" sldId="256"/>
            <ac:spMk id="2" creationId="{2D27FC1F-ED2B-01D4-7168-76E306214DB6}"/>
          </ac:spMkLst>
        </pc:spChg>
        <pc:spChg chg="add del mod">
          <ac:chgData name="Soheil Abbasloo" userId="d71572ce-aea6-4a3a-9d7a-c1bc96c12f67" providerId="ADAL" clId="{1C364246-B4E7-440F-98C9-202B0346DCFA}" dt="2022-09-23T15:22:45.747" v="2"/>
          <ac:spMkLst>
            <pc:docMk/>
            <pc:sldMk cId="0" sldId="256"/>
            <ac:spMk id="4" creationId="{77364471-81FA-21C0-4905-903E15B34DA1}"/>
          </ac:spMkLst>
        </pc:spChg>
        <pc:spChg chg="add del mod">
          <ac:chgData name="Soheil Abbasloo" userId="d71572ce-aea6-4a3a-9d7a-c1bc96c12f67" providerId="ADAL" clId="{1C364246-B4E7-440F-98C9-202B0346DCFA}" dt="2022-09-23T15:22:53.083" v="3"/>
          <ac:spMkLst>
            <pc:docMk/>
            <pc:sldMk cId="0" sldId="256"/>
            <ac:spMk id="5" creationId="{76B21721-BCFF-0AB7-CDC0-ACBBE903A726}"/>
          </ac:spMkLst>
        </pc:spChg>
        <pc:spChg chg="add del mod">
          <ac:chgData name="Soheil Abbasloo" userId="d71572ce-aea6-4a3a-9d7a-c1bc96c12f67" providerId="ADAL" clId="{1C364246-B4E7-440F-98C9-202B0346DCFA}" dt="2022-09-23T15:22:53.083" v="3"/>
          <ac:spMkLst>
            <pc:docMk/>
            <pc:sldMk cId="0" sldId="256"/>
            <ac:spMk id="6" creationId="{49B677B1-E7B2-78D5-AA12-B31F15DF269E}"/>
          </ac:spMkLst>
        </pc:spChg>
        <pc:spChg chg="del">
          <ac:chgData name="Soheil Abbasloo" userId="d71572ce-aea6-4a3a-9d7a-c1bc96c12f67" providerId="ADAL" clId="{1C364246-B4E7-440F-98C9-202B0346DCFA}" dt="2022-09-23T15:22:56.676" v="4" actId="478"/>
          <ac:spMkLst>
            <pc:docMk/>
            <pc:sldMk cId="0" sldId="256"/>
            <ac:spMk id="49" creationId="{00000000-0000-0000-0000-000000000000}"/>
          </ac:spMkLst>
        </pc:spChg>
        <pc:spChg chg="mod">
          <ac:chgData name="Soheil Abbasloo" userId="d71572ce-aea6-4a3a-9d7a-c1bc96c12f67" providerId="ADAL" clId="{1C364246-B4E7-440F-98C9-202B0346DCFA}" dt="2022-09-23T15:22:53.083" v="3"/>
          <ac:spMkLst>
            <pc:docMk/>
            <pc:sldMk cId="0" sldId="256"/>
            <ac:spMk id="50" creationId="{00000000-0000-0000-0000-000000000000}"/>
          </ac:spMkLst>
        </pc:spChg>
        <pc:spChg chg="mod">
          <ac:chgData name="Soheil Abbasloo" userId="d71572ce-aea6-4a3a-9d7a-c1bc96c12f67" providerId="ADAL" clId="{1C364246-B4E7-440F-98C9-202B0346DCFA}" dt="2022-09-23T15:30:54.034" v="151"/>
          <ac:spMkLst>
            <pc:docMk/>
            <pc:sldMk cId="0" sldId="256"/>
            <ac:spMk id="51" creationId="{00000000-0000-0000-0000-000000000000}"/>
          </ac:spMkLst>
        </pc:spChg>
        <pc:picChg chg="del">
          <ac:chgData name="Soheil Abbasloo" userId="d71572ce-aea6-4a3a-9d7a-c1bc96c12f67" providerId="ADAL" clId="{1C364246-B4E7-440F-98C9-202B0346DCFA}" dt="2022-09-23T15:21:58.799" v="0" actId="478"/>
          <ac:picMkLst>
            <pc:docMk/>
            <pc:sldMk cId="0" sldId="256"/>
            <ac:picMk id="3" creationId="{AAFB6A9A-6D50-3D4C-B849-AD6B8E352C0D}"/>
          </ac:picMkLst>
        </pc:picChg>
      </pc:sldChg>
      <pc:sldChg chg="addSp delSp modSp mod modClrScheme chgLayout modNotes">
        <pc:chgData name="Soheil Abbasloo" userId="d71572ce-aea6-4a3a-9d7a-c1bc96c12f67" providerId="ADAL" clId="{1C364246-B4E7-440F-98C9-202B0346DCFA}" dt="2022-09-23T15:28:30.490" v="69" actId="33524"/>
        <pc:sldMkLst>
          <pc:docMk/>
          <pc:sldMk cId="0" sldId="257"/>
        </pc:sldMkLst>
        <pc:spChg chg="add mod ord">
          <ac:chgData name="Soheil Abbasloo" userId="d71572ce-aea6-4a3a-9d7a-c1bc96c12f67" providerId="ADAL" clId="{1C364246-B4E7-440F-98C9-202B0346DCFA}" dt="2022-09-23T15:28:30.490" v="69" actId="33524"/>
          <ac:spMkLst>
            <pc:docMk/>
            <pc:sldMk cId="0" sldId="257"/>
            <ac:spMk id="2" creationId="{4FB4B097-168F-49E1-AA21-19778C28D676}"/>
          </ac:spMkLst>
        </pc:spChg>
        <pc:spChg chg="del">
          <ac:chgData name="Soheil Abbasloo" userId="d71572ce-aea6-4a3a-9d7a-c1bc96c12f67" providerId="ADAL" clId="{1C364246-B4E7-440F-98C9-202B0346DCFA}" dt="2022-09-23T15:25:54.547" v="20" actId="478"/>
          <ac:spMkLst>
            <pc:docMk/>
            <pc:sldMk cId="0" sldId="257"/>
            <ac:spMk id="54" creationId="{00000000-0000-0000-0000-000000000000}"/>
          </ac:spMkLst>
        </pc:spChg>
        <pc:spChg chg="mod ord">
          <ac:chgData name="Soheil Abbasloo" userId="d71572ce-aea6-4a3a-9d7a-c1bc96c12f67" providerId="ADAL" clId="{1C364246-B4E7-440F-98C9-202B0346DCFA}" dt="2022-09-23T15:25:44.382" v="17" actId="700"/>
          <ac:spMkLst>
            <pc:docMk/>
            <pc:sldMk cId="0" sldId="257"/>
            <ac:spMk id="55" creationId="{00000000-0000-0000-0000-000000000000}"/>
          </ac:spMkLst>
        </pc:spChg>
        <pc:spChg chg="mod">
          <ac:chgData name="Soheil Abbasloo" userId="d71572ce-aea6-4a3a-9d7a-c1bc96c12f67" providerId="ADAL" clId="{1C364246-B4E7-440F-98C9-202B0346DCFA}" dt="2022-09-23T15:26:38.124" v="22"/>
          <ac:spMkLst>
            <pc:docMk/>
            <pc:sldMk cId="0" sldId="257"/>
            <ac:spMk id="56" creationId="{00000000-0000-0000-0000-000000000000}"/>
          </ac:spMkLst>
        </pc:spChg>
      </pc:sldChg>
      <pc:sldChg chg="addSp delSp modSp mod modClrScheme chgLayout modNotes">
        <pc:chgData name="Soheil Abbasloo" userId="d71572ce-aea6-4a3a-9d7a-c1bc96c12f67" providerId="ADAL" clId="{1C364246-B4E7-440F-98C9-202B0346DCFA}" dt="2022-09-23T15:27:02.326" v="35" actId="403"/>
        <pc:sldMkLst>
          <pc:docMk/>
          <pc:sldMk cId="0" sldId="258"/>
        </pc:sldMkLst>
        <pc:spChg chg="add mod ord">
          <ac:chgData name="Soheil Abbasloo" userId="d71572ce-aea6-4a3a-9d7a-c1bc96c12f67" providerId="ADAL" clId="{1C364246-B4E7-440F-98C9-202B0346DCFA}" dt="2022-09-23T15:27:02.326" v="35" actId="403"/>
          <ac:spMkLst>
            <pc:docMk/>
            <pc:sldMk cId="0" sldId="258"/>
            <ac:spMk id="2" creationId="{8C5A6E77-51C6-5B75-6577-3B10B9C0549B}"/>
          </ac:spMkLst>
        </pc:spChg>
        <pc:spChg chg="del">
          <ac:chgData name="Soheil Abbasloo" userId="d71572ce-aea6-4a3a-9d7a-c1bc96c12f67" providerId="ADAL" clId="{1C364246-B4E7-440F-98C9-202B0346DCFA}" dt="2022-09-23T15:25:57.940" v="21" actId="478"/>
          <ac:spMkLst>
            <pc:docMk/>
            <pc:sldMk cId="0" sldId="258"/>
            <ac:spMk id="59" creationId="{00000000-0000-0000-0000-000000000000}"/>
          </ac:spMkLst>
        </pc:spChg>
        <pc:spChg chg="mod ord">
          <ac:chgData name="Soheil Abbasloo" userId="d71572ce-aea6-4a3a-9d7a-c1bc96c12f67" providerId="ADAL" clId="{1C364246-B4E7-440F-98C9-202B0346DCFA}" dt="2022-09-23T15:26:48.884" v="23" actId="700"/>
          <ac:spMkLst>
            <pc:docMk/>
            <pc:sldMk cId="0" sldId="258"/>
            <ac:spMk id="60" creationId="{00000000-0000-0000-0000-000000000000}"/>
          </ac:spMkLst>
        </pc:spChg>
        <pc:spChg chg="mod">
          <ac:chgData name="Soheil Abbasloo" userId="d71572ce-aea6-4a3a-9d7a-c1bc96c12f67" providerId="ADAL" clId="{1C364246-B4E7-440F-98C9-202B0346DCFA}" dt="2022-09-23T15:26:56.966" v="26" actId="21"/>
          <ac:spMkLst>
            <pc:docMk/>
            <pc:sldMk cId="0" sldId="258"/>
            <ac:spMk id="61" creationId="{00000000-0000-0000-0000-000000000000}"/>
          </ac:spMkLst>
        </pc:spChg>
      </pc:sldChg>
      <pc:sldChg chg="addSp delSp modSp mod modClrScheme chgLayout modNotes">
        <pc:chgData name="Soheil Abbasloo" userId="d71572ce-aea6-4a3a-9d7a-c1bc96c12f67" providerId="ADAL" clId="{1C364246-B4E7-440F-98C9-202B0346DCFA}" dt="2022-09-23T15:45:46.014" v="360" actId="6549"/>
        <pc:sldMkLst>
          <pc:docMk/>
          <pc:sldMk cId="0" sldId="259"/>
        </pc:sldMkLst>
        <pc:spChg chg="add del mod ord">
          <ac:chgData name="Soheil Abbasloo" userId="d71572ce-aea6-4a3a-9d7a-c1bc96c12f67" providerId="ADAL" clId="{1C364246-B4E7-440F-98C9-202B0346DCFA}" dt="2022-09-23T15:27:15.927" v="37" actId="700"/>
          <ac:spMkLst>
            <pc:docMk/>
            <pc:sldMk cId="0" sldId="259"/>
            <ac:spMk id="2" creationId="{FE06DB18-AE10-F15E-9CFC-1EB5F5293AAE}"/>
          </ac:spMkLst>
        </pc:spChg>
        <pc:spChg chg="add del mod ord">
          <ac:chgData name="Soheil Abbasloo" userId="d71572ce-aea6-4a3a-9d7a-c1bc96c12f67" providerId="ADAL" clId="{1C364246-B4E7-440F-98C9-202B0346DCFA}" dt="2022-09-23T15:27:15.927" v="37" actId="700"/>
          <ac:spMkLst>
            <pc:docMk/>
            <pc:sldMk cId="0" sldId="259"/>
            <ac:spMk id="3" creationId="{B3D0E38B-048D-D0BD-D6AE-EC075CBB789E}"/>
          </ac:spMkLst>
        </pc:spChg>
        <pc:spChg chg="add del mod ord">
          <ac:chgData name="Soheil Abbasloo" userId="d71572ce-aea6-4a3a-9d7a-c1bc96c12f67" providerId="ADAL" clId="{1C364246-B4E7-440F-98C9-202B0346DCFA}" dt="2022-09-23T15:27:28.435" v="40" actId="700"/>
          <ac:spMkLst>
            <pc:docMk/>
            <pc:sldMk cId="0" sldId="259"/>
            <ac:spMk id="4" creationId="{7EE08A42-B3B1-DE60-4FBD-9F5D778BB531}"/>
          </ac:spMkLst>
        </pc:spChg>
        <pc:spChg chg="add mod ord">
          <ac:chgData name="Soheil Abbasloo" userId="d71572ce-aea6-4a3a-9d7a-c1bc96c12f67" providerId="ADAL" clId="{1C364246-B4E7-440F-98C9-202B0346DCFA}" dt="2022-09-23T15:27:28.435" v="40" actId="700"/>
          <ac:spMkLst>
            <pc:docMk/>
            <pc:sldMk cId="0" sldId="259"/>
            <ac:spMk id="5" creationId="{AC1FF736-C4CF-76F1-D362-087B4879B846}"/>
          </ac:spMkLst>
        </pc:spChg>
        <pc:spChg chg="add mod ord">
          <ac:chgData name="Soheil Abbasloo" userId="d71572ce-aea6-4a3a-9d7a-c1bc96c12f67" providerId="ADAL" clId="{1C364246-B4E7-440F-98C9-202B0346DCFA}" dt="2022-09-23T15:45:46.014" v="360" actId="6549"/>
          <ac:spMkLst>
            <pc:docMk/>
            <pc:sldMk cId="0" sldId="259"/>
            <ac:spMk id="6" creationId="{3A3750A0-440C-AD58-E5EB-09D8121B7FAF}"/>
          </ac:spMkLst>
        </pc:spChg>
        <pc:spChg chg="del mod">
          <ac:chgData name="Soheil Abbasloo" userId="d71572ce-aea6-4a3a-9d7a-c1bc96c12f67" providerId="ADAL" clId="{1C364246-B4E7-440F-98C9-202B0346DCFA}" dt="2022-09-23T15:27:37.439" v="46" actId="478"/>
          <ac:spMkLst>
            <pc:docMk/>
            <pc:sldMk cId="0" sldId="259"/>
            <ac:spMk id="64" creationId="{00000000-0000-0000-0000-000000000000}"/>
          </ac:spMkLst>
        </pc:spChg>
        <pc:spChg chg="mod">
          <ac:chgData name="Soheil Abbasloo" userId="d71572ce-aea6-4a3a-9d7a-c1bc96c12f67" providerId="ADAL" clId="{1C364246-B4E7-440F-98C9-202B0346DCFA}" dt="2022-09-23T15:27:19.607" v="38" actId="21"/>
          <ac:spMkLst>
            <pc:docMk/>
            <pc:sldMk cId="0" sldId="259"/>
            <ac:spMk id="65" creationId="{00000000-0000-0000-0000-000000000000}"/>
          </ac:spMkLst>
        </pc:spChg>
      </pc:sldChg>
      <pc:sldChg chg="delSp modSp mod">
        <pc:chgData name="Soheil Abbasloo" userId="d71572ce-aea6-4a3a-9d7a-c1bc96c12f67" providerId="ADAL" clId="{1C364246-B4E7-440F-98C9-202B0346DCFA}" dt="2022-09-23T15:28:39.393" v="70" actId="478"/>
        <pc:sldMkLst>
          <pc:docMk/>
          <pc:sldMk cId="0" sldId="260"/>
        </pc:sldMkLst>
        <pc:spChg chg="del mod">
          <ac:chgData name="Soheil Abbasloo" userId="d71572ce-aea6-4a3a-9d7a-c1bc96c12f67" providerId="ADAL" clId="{1C364246-B4E7-440F-98C9-202B0346DCFA}" dt="2022-09-23T15:28:39.393" v="70" actId="478"/>
          <ac:spMkLst>
            <pc:docMk/>
            <pc:sldMk cId="0" sldId="260"/>
            <ac:spMk id="68" creationId="{00000000-0000-0000-0000-000000000000}"/>
          </ac:spMkLst>
        </pc:spChg>
        <pc:spChg chg="mod">
          <ac:chgData name="Soheil Abbasloo" userId="d71572ce-aea6-4a3a-9d7a-c1bc96c12f67" providerId="ADAL" clId="{1C364246-B4E7-440F-98C9-202B0346DCFA}" dt="2022-09-23T15:26:38.124" v="22"/>
          <ac:spMkLst>
            <pc:docMk/>
            <pc:sldMk cId="0" sldId="260"/>
            <ac:spMk id="69" creationId="{00000000-0000-0000-0000-000000000000}"/>
          </ac:spMkLst>
        </pc:spChg>
        <pc:picChg chg="mod">
          <ac:chgData name="Soheil Abbasloo" userId="d71572ce-aea6-4a3a-9d7a-c1bc96c12f67" providerId="ADAL" clId="{1C364246-B4E7-440F-98C9-202B0346DCFA}" dt="2022-09-23T15:26:38.124" v="22"/>
          <ac:picMkLst>
            <pc:docMk/>
            <pc:sldMk cId="0" sldId="260"/>
            <ac:picMk id="71" creationId="{00000000-0000-0000-0000-000000000000}"/>
          </ac:picMkLst>
        </pc:picChg>
      </pc:sldChg>
      <pc:sldChg chg="delSp modSp mod modNotes">
        <pc:chgData name="Soheil Abbasloo" userId="d71572ce-aea6-4a3a-9d7a-c1bc96c12f67" providerId="ADAL" clId="{1C364246-B4E7-440F-98C9-202B0346DCFA}" dt="2022-09-23T15:29:24.600" v="100" actId="478"/>
        <pc:sldMkLst>
          <pc:docMk/>
          <pc:sldMk cId="0" sldId="261"/>
        </pc:sldMkLst>
        <pc:spChg chg="del mod">
          <ac:chgData name="Soheil Abbasloo" userId="d71572ce-aea6-4a3a-9d7a-c1bc96c12f67" providerId="ADAL" clId="{1C364246-B4E7-440F-98C9-202B0346DCFA}" dt="2022-09-23T15:29:24.600" v="100" actId="478"/>
          <ac:spMkLst>
            <pc:docMk/>
            <pc:sldMk cId="0" sldId="261"/>
            <ac:spMk id="73" creationId="{00000000-0000-0000-0000-000000000000}"/>
          </ac:spMkLst>
        </pc:spChg>
        <pc:spChg chg="mod">
          <ac:chgData name="Soheil Abbasloo" userId="d71572ce-aea6-4a3a-9d7a-c1bc96c12f67" providerId="ADAL" clId="{1C364246-B4E7-440F-98C9-202B0346DCFA}" dt="2022-09-23T15:26:38.124" v="22"/>
          <ac:spMkLst>
            <pc:docMk/>
            <pc:sldMk cId="0" sldId="261"/>
            <ac:spMk id="74" creationId="{00000000-0000-0000-0000-000000000000}"/>
          </ac:spMkLst>
        </pc:spChg>
        <pc:picChg chg="mod">
          <ac:chgData name="Soheil Abbasloo" userId="d71572ce-aea6-4a3a-9d7a-c1bc96c12f67" providerId="ADAL" clId="{1C364246-B4E7-440F-98C9-202B0346DCFA}" dt="2022-09-23T15:26:38.124" v="22"/>
          <ac:picMkLst>
            <pc:docMk/>
            <pc:sldMk cId="0" sldId="261"/>
            <ac:picMk id="76" creationId="{00000000-0000-0000-0000-000000000000}"/>
          </ac:picMkLst>
        </pc:picChg>
      </pc:sldChg>
      <pc:sldChg chg="delSp modSp mod">
        <pc:chgData name="Soheil Abbasloo" userId="d71572ce-aea6-4a3a-9d7a-c1bc96c12f67" providerId="ADAL" clId="{1C364246-B4E7-440F-98C9-202B0346DCFA}" dt="2022-09-23T15:29:44.286" v="101" actId="478"/>
        <pc:sldMkLst>
          <pc:docMk/>
          <pc:sldMk cId="0" sldId="262"/>
        </pc:sldMkLst>
        <pc:spChg chg="del mod">
          <ac:chgData name="Soheil Abbasloo" userId="d71572ce-aea6-4a3a-9d7a-c1bc96c12f67" providerId="ADAL" clId="{1C364246-B4E7-440F-98C9-202B0346DCFA}" dt="2022-09-23T15:29:44.286" v="101" actId="478"/>
          <ac:spMkLst>
            <pc:docMk/>
            <pc:sldMk cId="0" sldId="262"/>
            <ac:spMk id="78" creationId="{00000000-0000-0000-0000-000000000000}"/>
          </ac:spMkLst>
        </pc:spChg>
        <pc:spChg chg="mod">
          <ac:chgData name="Soheil Abbasloo" userId="d71572ce-aea6-4a3a-9d7a-c1bc96c12f67" providerId="ADAL" clId="{1C364246-B4E7-440F-98C9-202B0346DCFA}" dt="2022-09-23T15:26:38.124" v="22"/>
          <ac:spMkLst>
            <pc:docMk/>
            <pc:sldMk cId="0" sldId="262"/>
            <ac:spMk id="79" creationId="{00000000-0000-0000-0000-000000000000}"/>
          </ac:spMkLst>
        </pc:spChg>
        <pc:picChg chg="mod">
          <ac:chgData name="Soheil Abbasloo" userId="d71572ce-aea6-4a3a-9d7a-c1bc96c12f67" providerId="ADAL" clId="{1C364246-B4E7-440F-98C9-202B0346DCFA}" dt="2022-09-23T15:26:38.124" v="22"/>
          <ac:picMkLst>
            <pc:docMk/>
            <pc:sldMk cId="0" sldId="262"/>
            <ac:picMk id="81" creationId="{00000000-0000-0000-0000-000000000000}"/>
          </ac:picMkLst>
        </pc:picChg>
      </pc:sldChg>
      <pc:sldChg chg="addSp delSp modSp mod modClrScheme chgLayout modNotes">
        <pc:chgData name="Soheil Abbasloo" userId="d71572ce-aea6-4a3a-9d7a-c1bc96c12f67" providerId="ADAL" clId="{1C364246-B4E7-440F-98C9-202B0346DCFA}" dt="2022-09-23T15:31:20.511" v="166" actId="403"/>
        <pc:sldMkLst>
          <pc:docMk/>
          <pc:sldMk cId="0" sldId="263"/>
        </pc:sldMkLst>
        <pc:spChg chg="add mod ord">
          <ac:chgData name="Soheil Abbasloo" userId="d71572ce-aea6-4a3a-9d7a-c1bc96c12f67" providerId="ADAL" clId="{1C364246-B4E7-440F-98C9-202B0346DCFA}" dt="2022-09-23T15:31:20.511" v="166" actId="403"/>
          <ac:spMkLst>
            <pc:docMk/>
            <pc:sldMk cId="0" sldId="263"/>
            <ac:spMk id="2" creationId="{861B09F6-9659-9E6E-EF08-94EE4DC814FE}"/>
          </ac:spMkLst>
        </pc:spChg>
        <pc:spChg chg="del mod">
          <ac:chgData name="Soheil Abbasloo" userId="d71572ce-aea6-4a3a-9d7a-c1bc96c12f67" providerId="ADAL" clId="{1C364246-B4E7-440F-98C9-202B0346DCFA}" dt="2022-09-23T15:29:48.284" v="102" actId="478"/>
          <ac:spMkLst>
            <pc:docMk/>
            <pc:sldMk cId="0" sldId="263"/>
            <ac:spMk id="83" creationId="{00000000-0000-0000-0000-000000000000}"/>
          </ac:spMkLst>
        </pc:spChg>
        <pc:spChg chg="mod ord">
          <ac:chgData name="Soheil Abbasloo" userId="d71572ce-aea6-4a3a-9d7a-c1bc96c12f67" providerId="ADAL" clId="{1C364246-B4E7-440F-98C9-202B0346DCFA}" dt="2022-09-23T15:30:11.216" v="113" actId="403"/>
          <ac:spMkLst>
            <pc:docMk/>
            <pc:sldMk cId="0" sldId="263"/>
            <ac:spMk id="84" creationId="{00000000-0000-0000-0000-000000000000}"/>
          </ac:spMkLst>
        </pc:spChg>
        <pc:spChg chg="del mod">
          <ac:chgData name="Soheil Abbasloo" userId="d71572ce-aea6-4a3a-9d7a-c1bc96c12f67" providerId="ADAL" clId="{1C364246-B4E7-440F-98C9-202B0346DCFA}" dt="2022-09-23T15:30:01.024" v="105" actId="478"/>
          <ac:spMkLst>
            <pc:docMk/>
            <pc:sldMk cId="0" sldId="263"/>
            <ac:spMk id="85" creationId="{00000000-0000-0000-0000-000000000000}"/>
          </ac:spMkLst>
        </pc:spChg>
      </pc:sldChg>
      <pc:sldChg chg="delSp modSp mod modNotes">
        <pc:chgData name="Soheil Abbasloo" userId="d71572ce-aea6-4a3a-9d7a-c1bc96c12f67" providerId="ADAL" clId="{1C364246-B4E7-440F-98C9-202B0346DCFA}" dt="2022-09-23T15:31:27.430" v="167" actId="478"/>
        <pc:sldMkLst>
          <pc:docMk/>
          <pc:sldMk cId="0" sldId="264"/>
        </pc:sldMkLst>
        <pc:spChg chg="del mod">
          <ac:chgData name="Soheil Abbasloo" userId="d71572ce-aea6-4a3a-9d7a-c1bc96c12f67" providerId="ADAL" clId="{1C364246-B4E7-440F-98C9-202B0346DCFA}" dt="2022-09-23T15:31:27.430" v="167" actId="478"/>
          <ac:spMkLst>
            <pc:docMk/>
            <pc:sldMk cId="0" sldId="264"/>
            <ac:spMk id="88" creationId="{00000000-0000-0000-0000-000000000000}"/>
          </ac:spMkLst>
        </pc:spChg>
        <pc:spChg chg="mod">
          <ac:chgData name="Soheil Abbasloo" userId="d71572ce-aea6-4a3a-9d7a-c1bc96c12f67" providerId="ADAL" clId="{1C364246-B4E7-440F-98C9-202B0346DCFA}" dt="2022-09-23T15:26:38.124" v="22"/>
          <ac:spMkLst>
            <pc:docMk/>
            <pc:sldMk cId="0" sldId="264"/>
            <ac:spMk id="89" creationId="{00000000-0000-0000-0000-000000000000}"/>
          </ac:spMkLst>
        </pc:spChg>
        <pc:picChg chg="mod">
          <ac:chgData name="Soheil Abbasloo" userId="d71572ce-aea6-4a3a-9d7a-c1bc96c12f67" providerId="ADAL" clId="{1C364246-B4E7-440F-98C9-202B0346DCFA}" dt="2022-09-23T15:26:38.124" v="22"/>
          <ac:picMkLst>
            <pc:docMk/>
            <pc:sldMk cId="0" sldId="264"/>
            <ac:picMk id="91" creationId="{00000000-0000-0000-0000-000000000000}"/>
          </ac:picMkLst>
        </pc:picChg>
      </pc:sldChg>
      <pc:sldChg chg="delSp modSp mod">
        <pc:chgData name="Soheil Abbasloo" userId="d71572ce-aea6-4a3a-9d7a-c1bc96c12f67" providerId="ADAL" clId="{1C364246-B4E7-440F-98C9-202B0346DCFA}" dt="2022-09-23T15:31:35.246" v="168" actId="478"/>
        <pc:sldMkLst>
          <pc:docMk/>
          <pc:sldMk cId="0" sldId="265"/>
        </pc:sldMkLst>
        <pc:spChg chg="del mod">
          <ac:chgData name="Soheil Abbasloo" userId="d71572ce-aea6-4a3a-9d7a-c1bc96c12f67" providerId="ADAL" clId="{1C364246-B4E7-440F-98C9-202B0346DCFA}" dt="2022-09-23T15:31:35.246" v="168" actId="478"/>
          <ac:spMkLst>
            <pc:docMk/>
            <pc:sldMk cId="0" sldId="265"/>
            <ac:spMk id="93" creationId="{00000000-0000-0000-0000-000000000000}"/>
          </ac:spMkLst>
        </pc:spChg>
        <pc:spChg chg="mod">
          <ac:chgData name="Soheil Abbasloo" userId="d71572ce-aea6-4a3a-9d7a-c1bc96c12f67" providerId="ADAL" clId="{1C364246-B4E7-440F-98C9-202B0346DCFA}" dt="2022-09-23T15:26:38.124" v="22"/>
          <ac:spMkLst>
            <pc:docMk/>
            <pc:sldMk cId="0" sldId="265"/>
            <ac:spMk id="94" creationId="{00000000-0000-0000-0000-000000000000}"/>
          </ac:spMkLst>
        </pc:spChg>
        <pc:picChg chg="mod">
          <ac:chgData name="Soheil Abbasloo" userId="d71572ce-aea6-4a3a-9d7a-c1bc96c12f67" providerId="ADAL" clId="{1C364246-B4E7-440F-98C9-202B0346DCFA}" dt="2022-09-23T15:26:38.124" v="22"/>
          <ac:picMkLst>
            <pc:docMk/>
            <pc:sldMk cId="0" sldId="265"/>
            <ac:picMk id="96" creationId="{00000000-0000-0000-0000-000000000000}"/>
          </ac:picMkLst>
        </pc:picChg>
      </pc:sldChg>
      <pc:sldChg chg="addSp delSp modSp mod modClrScheme chgLayout modNotes">
        <pc:chgData name="Soheil Abbasloo" userId="d71572ce-aea6-4a3a-9d7a-c1bc96c12f67" providerId="ADAL" clId="{1C364246-B4E7-440F-98C9-202B0346DCFA}" dt="2022-09-23T15:39:32.745" v="231" actId="20577"/>
        <pc:sldMkLst>
          <pc:docMk/>
          <pc:sldMk cId="0" sldId="266"/>
        </pc:sldMkLst>
        <pc:spChg chg="add del mod ord">
          <ac:chgData name="Soheil Abbasloo" userId="d71572ce-aea6-4a3a-9d7a-c1bc96c12f67" providerId="ADAL" clId="{1C364246-B4E7-440F-98C9-202B0346DCFA}" dt="2022-09-23T15:31:51.795" v="173" actId="478"/>
          <ac:spMkLst>
            <pc:docMk/>
            <pc:sldMk cId="0" sldId="266"/>
            <ac:spMk id="2" creationId="{32265B0D-7F84-EB2B-E901-AE66342623AA}"/>
          </ac:spMkLst>
        </pc:spChg>
        <pc:spChg chg="add del mod">
          <ac:chgData name="Soheil Abbasloo" userId="d71572ce-aea6-4a3a-9d7a-c1bc96c12f67" providerId="ADAL" clId="{1C364246-B4E7-440F-98C9-202B0346DCFA}" dt="2022-09-23T15:32:05.417" v="175"/>
          <ac:spMkLst>
            <pc:docMk/>
            <pc:sldMk cId="0" sldId="266"/>
            <ac:spMk id="3" creationId="{95ECAE03-97E8-9BD6-E4A7-17ACE9FC6A02}"/>
          </ac:spMkLst>
        </pc:spChg>
        <pc:spChg chg="add del mod">
          <ac:chgData name="Soheil Abbasloo" userId="d71572ce-aea6-4a3a-9d7a-c1bc96c12f67" providerId="ADAL" clId="{1C364246-B4E7-440F-98C9-202B0346DCFA}" dt="2022-09-23T15:32:08.644" v="176" actId="478"/>
          <ac:spMkLst>
            <pc:docMk/>
            <pc:sldMk cId="0" sldId="266"/>
            <ac:spMk id="4" creationId="{CD23C53F-1B54-0DE3-181B-B2BD39E60ED2}"/>
          </ac:spMkLst>
        </pc:spChg>
        <pc:spChg chg="add del mod">
          <ac:chgData name="Soheil Abbasloo" userId="d71572ce-aea6-4a3a-9d7a-c1bc96c12f67" providerId="ADAL" clId="{1C364246-B4E7-440F-98C9-202B0346DCFA}" dt="2022-09-23T15:32:13.546" v="178"/>
          <ac:spMkLst>
            <pc:docMk/>
            <pc:sldMk cId="0" sldId="266"/>
            <ac:spMk id="5" creationId="{AD0D308E-A4F5-87C4-8AB1-8A82E47F3919}"/>
          </ac:spMkLst>
        </pc:spChg>
        <pc:spChg chg="add mod">
          <ac:chgData name="Soheil Abbasloo" userId="d71572ce-aea6-4a3a-9d7a-c1bc96c12f67" providerId="ADAL" clId="{1C364246-B4E7-440F-98C9-202B0346DCFA}" dt="2022-09-23T15:39:32.745" v="231" actId="20577"/>
          <ac:spMkLst>
            <pc:docMk/>
            <pc:sldMk cId="0" sldId="266"/>
            <ac:spMk id="6" creationId="{B711C302-A3AD-8742-F9DE-0BEA1165A70B}"/>
          </ac:spMkLst>
        </pc:spChg>
        <pc:spChg chg="del mod">
          <ac:chgData name="Soheil Abbasloo" userId="d71572ce-aea6-4a3a-9d7a-c1bc96c12f67" providerId="ADAL" clId="{1C364246-B4E7-440F-98C9-202B0346DCFA}" dt="2022-09-23T15:32:29.704" v="190" actId="478"/>
          <ac:spMkLst>
            <pc:docMk/>
            <pc:sldMk cId="0" sldId="266"/>
            <ac:spMk id="98" creationId="{00000000-0000-0000-0000-000000000000}"/>
          </ac:spMkLst>
        </pc:spChg>
        <pc:spChg chg="mod ord">
          <ac:chgData name="Soheil Abbasloo" userId="d71572ce-aea6-4a3a-9d7a-c1bc96c12f67" providerId="ADAL" clId="{1C364246-B4E7-440F-98C9-202B0346DCFA}" dt="2022-09-23T15:32:25.603" v="189" actId="403"/>
          <ac:spMkLst>
            <pc:docMk/>
            <pc:sldMk cId="0" sldId="266"/>
            <ac:spMk id="99" creationId="{00000000-0000-0000-0000-000000000000}"/>
          </ac:spMkLst>
        </pc:spChg>
        <pc:spChg chg="del mod">
          <ac:chgData name="Soheil Abbasloo" userId="d71572ce-aea6-4a3a-9d7a-c1bc96c12f67" providerId="ADAL" clId="{1C364246-B4E7-440F-98C9-202B0346DCFA}" dt="2022-09-23T15:32:11.821" v="177" actId="478"/>
          <ac:spMkLst>
            <pc:docMk/>
            <pc:sldMk cId="0" sldId="266"/>
            <ac:spMk id="100" creationId="{00000000-0000-0000-0000-000000000000}"/>
          </ac:spMkLst>
        </pc:spChg>
      </pc:sldChg>
      <pc:sldChg chg="addSp delSp modSp mod modClrScheme chgLayout modNotes">
        <pc:chgData name="Soheil Abbasloo" userId="d71572ce-aea6-4a3a-9d7a-c1bc96c12f67" providerId="ADAL" clId="{1C364246-B4E7-440F-98C9-202B0346DCFA}" dt="2022-09-23T15:40:24.685" v="256" actId="478"/>
        <pc:sldMkLst>
          <pc:docMk/>
          <pc:sldMk cId="0" sldId="267"/>
        </pc:sldMkLst>
        <pc:spChg chg="add mod ord">
          <ac:chgData name="Soheil Abbasloo" userId="d71572ce-aea6-4a3a-9d7a-c1bc96c12f67" providerId="ADAL" clId="{1C364246-B4E7-440F-98C9-202B0346DCFA}" dt="2022-09-23T15:40:18.835" v="255" actId="403"/>
          <ac:spMkLst>
            <pc:docMk/>
            <pc:sldMk cId="0" sldId="267"/>
            <ac:spMk id="2" creationId="{1D2CF482-46A5-3B56-DBF3-6025744C2032}"/>
          </ac:spMkLst>
        </pc:spChg>
        <pc:spChg chg="del mod">
          <ac:chgData name="Soheil Abbasloo" userId="d71572ce-aea6-4a3a-9d7a-c1bc96c12f67" providerId="ADAL" clId="{1C364246-B4E7-440F-98C9-202B0346DCFA}" dt="2022-09-23T15:40:24.685" v="256" actId="478"/>
          <ac:spMkLst>
            <pc:docMk/>
            <pc:sldMk cId="0" sldId="267"/>
            <ac:spMk id="103" creationId="{00000000-0000-0000-0000-000000000000}"/>
          </ac:spMkLst>
        </pc:spChg>
        <pc:spChg chg="mod ord">
          <ac:chgData name="Soheil Abbasloo" userId="d71572ce-aea6-4a3a-9d7a-c1bc96c12f67" providerId="ADAL" clId="{1C364246-B4E7-440F-98C9-202B0346DCFA}" dt="2022-09-23T15:40:05.860" v="245" actId="404"/>
          <ac:spMkLst>
            <pc:docMk/>
            <pc:sldMk cId="0" sldId="267"/>
            <ac:spMk id="104" creationId="{00000000-0000-0000-0000-000000000000}"/>
          </ac:spMkLst>
        </pc:spChg>
        <pc:spChg chg="del mod">
          <ac:chgData name="Soheil Abbasloo" userId="d71572ce-aea6-4a3a-9d7a-c1bc96c12f67" providerId="ADAL" clId="{1C364246-B4E7-440F-98C9-202B0346DCFA}" dt="2022-09-23T15:39:51.353" v="234" actId="478"/>
          <ac:spMkLst>
            <pc:docMk/>
            <pc:sldMk cId="0" sldId="267"/>
            <ac:spMk id="105" creationId="{00000000-0000-0000-0000-000000000000}"/>
          </ac:spMkLst>
        </pc:spChg>
      </pc:sldChg>
      <pc:sldChg chg="addSp delSp modSp mod modClrScheme chgLayout">
        <pc:chgData name="Soheil Abbasloo" userId="d71572ce-aea6-4a3a-9d7a-c1bc96c12f67" providerId="ADAL" clId="{1C364246-B4E7-440F-98C9-202B0346DCFA}" dt="2022-09-23T15:41:44.153" v="297" actId="20577"/>
        <pc:sldMkLst>
          <pc:docMk/>
          <pc:sldMk cId="0" sldId="268"/>
        </pc:sldMkLst>
        <pc:spChg chg="add del mod ord">
          <ac:chgData name="Soheil Abbasloo" userId="d71572ce-aea6-4a3a-9d7a-c1bc96c12f67" providerId="ADAL" clId="{1C364246-B4E7-440F-98C9-202B0346DCFA}" dt="2022-09-23T15:40:40.542" v="263" actId="478"/>
          <ac:spMkLst>
            <pc:docMk/>
            <pc:sldMk cId="0" sldId="268"/>
            <ac:spMk id="2" creationId="{EE6FE8B0-AAED-F17C-54EB-DEF4FDE7B50E}"/>
          </ac:spMkLst>
        </pc:spChg>
        <pc:spChg chg="add del mod">
          <ac:chgData name="Soheil Abbasloo" userId="d71572ce-aea6-4a3a-9d7a-c1bc96c12f67" providerId="ADAL" clId="{1C364246-B4E7-440F-98C9-202B0346DCFA}" dt="2022-09-23T15:40:46.729" v="265"/>
          <ac:spMkLst>
            <pc:docMk/>
            <pc:sldMk cId="0" sldId="268"/>
            <ac:spMk id="3" creationId="{4C06611C-A71E-A358-5908-E95B431A474E}"/>
          </ac:spMkLst>
        </pc:spChg>
        <pc:spChg chg="add mod">
          <ac:chgData name="Soheil Abbasloo" userId="d71572ce-aea6-4a3a-9d7a-c1bc96c12f67" providerId="ADAL" clId="{1C364246-B4E7-440F-98C9-202B0346DCFA}" dt="2022-09-23T15:41:44.153" v="297" actId="20577"/>
          <ac:spMkLst>
            <pc:docMk/>
            <pc:sldMk cId="0" sldId="268"/>
            <ac:spMk id="4" creationId="{B5E28BE0-8AA8-109D-4B7F-A90B5FA74B1B}"/>
          </ac:spMkLst>
        </pc:spChg>
        <pc:spChg chg="del mod">
          <ac:chgData name="Soheil Abbasloo" userId="d71572ce-aea6-4a3a-9d7a-c1bc96c12f67" providerId="ADAL" clId="{1C364246-B4E7-440F-98C9-202B0346DCFA}" dt="2022-09-23T15:40:48.366" v="266" actId="478"/>
          <ac:spMkLst>
            <pc:docMk/>
            <pc:sldMk cId="0" sldId="268"/>
            <ac:spMk id="108" creationId="{00000000-0000-0000-0000-000000000000}"/>
          </ac:spMkLst>
        </pc:spChg>
        <pc:spChg chg="mod ord">
          <ac:chgData name="Soheil Abbasloo" userId="d71572ce-aea6-4a3a-9d7a-c1bc96c12f67" providerId="ADAL" clId="{1C364246-B4E7-440F-98C9-202B0346DCFA}" dt="2022-09-23T15:40:54.755" v="273" actId="403"/>
          <ac:spMkLst>
            <pc:docMk/>
            <pc:sldMk cId="0" sldId="268"/>
            <ac:spMk id="109" creationId="{00000000-0000-0000-0000-000000000000}"/>
          </ac:spMkLst>
        </pc:spChg>
        <pc:spChg chg="del mod">
          <ac:chgData name="Soheil Abbasloo" userId="d71572ce-aea6-4a3a-9d7a-c1bc96c12f67" providerId="ADAL" clId="{1C364246-B4E7-440F-98C9-202B0346DCFA}" dt="2022-09-23T15:40:42.371" v="264" actId="478"/>
          <ac:spMkLst>
            <pc:docMk/>
            <pc:sldMk cId="0" sldId="268"/>
            <ac:spMk id="110" creationId="{00000000-0000-0000-0000-000000000000}"/>
          </ac:spMkLst>
        </pc:spChg>
      </pc:sldChg>
      <pc:sldChg chg="addSp delSp modSp mod modClrScheme chgLayout">
        <pc:chgData name="Soheil Abbasloo" userId="d71572ce-aea6-4a3a-9d7a-c1bc96c12f67" providerId="ADAL" clId="{1C364246-B4E7-440F-98C9-202B0346DCFA}" dt="2022-09-23T15:44:36.377" v="331" actId="478"/>
        <pc:sldMkLst>
          <pc:docMk/>
          <pc:sldMk cId="0" sldId="269"/>
        </pc:sldMkLst>
        <pc:spChg chg="add mod ord">
          <ac:chgData name="Soheil Abbasloo" userId="d71572ce-aea6-4a3a-9d7a-c1bc96c12f67" providerId="ADAL" clId="{1C364246-B4E7-440F-98C9-202B0346DCFA}" dt="2022-09-23T15:44:09.278" v="330" actId="403"/>
          <ac:spMkLst>
            <pc:docMk/>
            <pc:sldMk cId="0" sldId="269"/>
            <ac:spMk id="2" creationId="{7951ED1C-5835-BB8D-B4AF-AF6DF50EAC2A}"/>
          </ac:spMkLst>
        </pc:spChg>
        <pc:spChg chg="del mod">
          <ac:chgData name="Soheil Abbasloo" userId="d71572ce-aea6-4a3a-9d7a-c1bc96c12f67" providerId="ADAL" clId="{1C364246-B4E7-440F-98C9-202B0346DCFA}" dt="2022-09-23T15:44:36.377" v="331" actId="478"/>
          <ac:spMkLst>
            <pc:docMk/>
            <pc:sldMk cId="0" sldId="269"/>
            <ac:spMk id="113" creationId="{00000000-0000-0000-0000-000000000000}"/>
          </ac:spMkLst>
        </pc:spChg>
        <pc:spChg chg="mod ord">
          <ac:chgData name="Soheil Abbasloo" userId="d71572ce-aea6-4a3a-9d7a-c1bc96c12f67" providerId="ADAL" clId="{1C364246-B4E7-440F-98C9-202B0346DCFA}" dt="2022-09-23T15:43:36.619" v="308" actId="404"/>
          <ac:spMkLst>
            <pc:docMk/>
            <pc:sldMk cId="0" sldId="269"/>
            <ac:spMk id="114" creationId="{00000000-0000-0000-0000-000000000000}"/>
          </ac:spMkLst>
        </pc:spChg>
        <pc:spChg chg="del mod">
          <ac:chgData name="Soheil Abbasloo" userId="d71572ce-aea6-4a3a-9d7a-c1bc96c12f67" providerId="ADAL" clId="{1C364246-B4E7-440F-98C9-202B0346DCFA}" dt="2022-09-23T15:43:23.656" v="302" actId="478"/>
          <ac:spMkLst>
            <pc:docMk/>
            <pc:sldMk cId="0" sldId="269"/>
            <ac:spMk id="115" creationId="{00000000-0000-0000-0000-000000000000}"/>
          </ac:spMkLst>
        </pc:spChg>
      </pc:sldChg>
      <pc:sldChg chg="addSp delSp modSp mod modClrScheme chgLayout">
        <pc:chgData name="Soheil Abbasloo" userId="d71572ce-aea6-4a3a-9d7a-c1bc96c12f67" providerId="ADAL" clId="{1C364246-B4E7-440F-98C9-202B0346DCFA}" dt="2022-09-23T15:45:19.403" v="344" actId="403"/>
        <pc:sldMkLst>
          <pc:docMk/>
          <pc:sldMk cId="0" sldId="270"/>
        </pc:sldMkLst>
        <pc:spChg chg="add mod ord">
          <ac:chgData name="Soheil Abbasloo" userId="d71572ce-aea6-4a3a-9d7a-c1bc96c12f67" providerId="ADAL" clId="{1C364246-B4E7-440F-98C9-202B0346DCFA}" dt="2022-09-23T15:45:19.403" v="344" actId="403"/>
          <ac:spMkLst>
            <pc:docMk/>
            <pc:sldMk cId="0" sldId="270"/>
            <ac:spMk id="2" creationId="{53497570-2265-49BB-0279-77BDE69BE4D3}"/>
          </ac:spMkLst>
        </pc:spChg>
        <pc:spChg chg="del mod">
          <ac:chgData name="Soheil Abbasloo" userId="d71572ce-aea6-4a3a-9d7a-c1bc96c12f67" providerId="ADAL" clId="{1C364246-B4E7-440F-98C9-202B0346DCFA}" dt="2022-09-23T15:44:39.237" v="332" actId="478"/>
          <ac:spMkLst>
            <pc:docMk/>
            <pc:sldMk cId="0" sldId="270"/>
            <ac:spMk id="118" creationId="{00000000-0000-0000-0000-000000000000}"/>
          </ac:spMkLst>
        </pc:spChg>
        <pc:spChg chg="mod ord">
          <ac:chgData name="Soheil Abbasloo" userId="d71572ce-aea6-4a3a-9d7a-c1bc96c12f67" providerId="ADAL" clId="{1C364246-B4E7-440F-98C9-202B0346DCFA}" dt="2022-09-23T15:45:15.523" v="341" actId="404"/>
          <ac:spMkLst>
            <pc:docMk/>
            <pc:sldMk cId="0" sldId="270"/>
            <ac:spMk id="119" creationId="{00000000-0000-0000-0000-000000000000}"/>
          </ac:spMkLst>
        </pc:spChg>
        <pc:spChg chg="del mod">
          <ac:chgData name="Soheil Abbasloo" userId="d71572ce-aea6-4a3a-9d7a-c1bc96c12f67" providerId="ADAL" clId="{1C364246-B4E7-440F-98C9-202B0346DCFA}" dt="2022-09-23T15:45:09.746" v="337" actId="478"/>
          <ac:spMkLst>
            <pc:docMk/>
            <pc:sldMk cId="0" sldId="270"/>
            <ac:spMk id="120" creationId="{00000000-0000-0000-0000-000000000000}"/>
          </ac:spMkLst>
        </pc:spChg>
      </pc:sldChg>
      <pc:sldChg chg="addSp delSp modSp mod modClrScheme chgLayout modNotes">
        <pc:chgData name="Soheil Abbasloo" userId="d71572ce-aea6-4a3a-9d7a-c1bc96c12f67" providerId="ADAL" clId="{1C364246-B4E7-440F-98C9-202B0346DCFA}" dt="2022-09-23T15:26:38.124" v="22"/>
        <pc:sldMkLst>
          <pc:docMk/>
          <pc:sldMk cId="2801330165" sldId="271"/>
        </pc:sldMkLst>
        <pc:spChg chg="add del mod ord">
          <ac:chgData name="Soheil Abbasloo" userId="d71572ce-aea6-4a3a-9d7a-c1bc96c12f67" providerId="ADAL" clId="{1C364246-B4E7-440F-98C9-202B0346DCFA}" dt="2022-09-23T15:25:15.777" v="15" actId="478"/>
          <ac:spMkLst>
            <pc:docMk/>
            <pc:sldMk cId="2801330165" sldId="271"/>
            <ac:spMk id="2" creationId="{3D66842F-D958-F893-BF5D-E2FEDF390B79}"/>
          </ac:spMkLst>
        </pc:spChg>
        <pc:spChg chg="del">
          <ac:chgData name="Soheil Abbasloo" userId="d71572ce-aea6-4a3a-9d7a-c1bc96c12f67" providerId="ADAL" clId="{1C364246-B4E7-440F-98C9-202B0346DCFA}" dt="2022-09-23T15:25:34.262" v="16" actId="478"/>
          <ac:spMkLst>
            <pc:docMk/>
            <pc:sldMk cId="2801330165" sldId="271"/>
            <ac:spMk id="54" creationId="{00000000-0000-0000-0000-000000000000}"/>
          </ac:spMkLst>
        </pc:spChg>
        <pc:spChg chg="mod ord">
          <ac:chgData name="Soheil Abbasloo" userId="d71572ce-aea6-4a3a-9d7a-c1bc96c12f67" providerId="ADAL" clId="{1C364246-B4E7-440F-98C9-202B0346DCFA}" dt="2022-09-23T15:25:06.736" v="13" actId="700"/>
          <ac:spMkLst>
            <pc:docMk/>
            <pc:sldMk cId="2801330165" sldId="271"/>
            <ac:spMk id="55" creationId="{00000000-0000-0000-0000-000000000000}"/>
          </ac:spMkLst>
        </pc:spChg>
        <pc:spChg chg="mod">
          <ac:chgData name="Soheil Abbasloo" userId="d71572ce-aea6-4a3a-9d7a-c1bc96c12f67" providerId="ADAL" clId="{1C364246-B4E7-440F-98C9-202B0346DCFA}" dt="2022-09-23T15:26:38.124" v="22"/>
          <ac:spMkLst>
            <pc:docMk/>
            <pc:sldMk cId="2801330165" sldId="271"/>
            <ac:spMk id="56" creationId="{00000000-0000-0000-0000-000000000000}"/>
          </ac:spMkLst>
        </pc:spChg>
      </pc:sldChg>
      <pc:sldMasterChg chg="modSp modSldLayout">
        <pc:chgData name="Soheil Abbasloo" userId="d71572ce-aea6-4a3a-9d7a-c1bc96c12f67" providerId="ADAL" clId="{1C364246-B4E7-440F-98C9-202B0346DCFA}" dt="2022-09-23T15:26:38.124" v="22"/>
        <pc:sldMasterMkLst>
          <pc:docMk/>
          <pc:sldMasterMk cId="2346111573" sldId="2147483660"/>
        </pc:sldMasterMkLst>
        <pc:spChg chg="mod">
          <ac:chgData name="Soheil Abbasloo" userId="d71572ce-aea6-4a3a-9d7a-c1bc96c12f67" providerId="ADAL" clId="{1C364246-B4E7-440F-98C9-202B0346DCFA}" dt="2022-09-23T15:26:38.124" v="22"/>
          <ac:spMkLst>
            <pc:docMk/>
            <pc:sldMasterMk cId="2346111573" sldId="2147483660"/>
            <ac:spMk id="2" creationId="{00000000-0000-0000-0000-000000000000}"/>
          </ac:spMkLst>
        </pc:spChg>
        <pc:spChg chg="mod">
          <ac:chgData name="Soheil Abbasloo" userId="d71572ce-aea6-4a3a-9d7a-c1bc96c12f67" providerId="ADAL" clId="{1C364246-B4E7-440F-98C9-202B0346DCFA}" dt="2022-09-23T15:26:38.124" v="22"/>
          <ac:spMkLst>
            <pc:docMk/>
            <pc:sldMasterMk cId="2346111573" sldId="2147483660"/>
            <ac:spMk id="3" creationId="{00000000-0000-0000-0000-000000000000}"/>
          </ac:spMkLst>
        </pc:spChg>
        <pc:spChg chg="mod">
          <ac:chgData name="Soheil Abbasloo" userId="d71572ce-aea6-4a3a-9d7a-c1bc96c12f67" providerId="ADAL" clId="{1C364246-B4E7-440F-98C9-202B0346DCFA}" dt="2022-09-23T15:26:38.124" v="22"/>
          <ac:spMkLst>
            <pc:docMk/>
            <pc:sldMasterMk cId="2346111573" sldId="2147483660"/>
            <ac:spMk id="4" creationId="{00000000-0000-0000-0000-000000000000}"/>
          </ac:spMkLst>
        </pc:spChg>
        <pc:spChg chg="mod">
          <ac:chgData name="Soheil Abbasloo" userId="d71572ce-aea6-4a3a-9d7a-c1bc96c12f67" providerId="ADAL" clId="{1C364246-B4E7-440F-98C9-202B0346DCFA}" dt="2022-09-23T15:26:38.124" v="22"/>
          <ac:spMkLst>
            <pc:docMk/>
            <pc:sldMasterMk cId="2346111573" sldId="2147483660"/>
            <ac:spMk id="5" creationId="{00000000-0000-0000-0000-000000000000}"/>
          </ac:spMkLst>
        </pc:spChg>
        <pc:spChg chg="mod">
          <ac:chgData name="Soheil Abbasloo" userId="d71572ce-aea6-4a3a-9d7a-c1bc96c12f67" providerId="ADAL" clId="{1C364246-B4E7-440F-98C9-202B0346DCFA}" dt="2022-09-23T15:26:38.124" v="22"/>
          <ac:spMkLst>
            <pc:docMk/>
            <pc:sldMasterMk cId="2346111573" sldId="2147483660"/>
            <ac:spMk id="6" creationId="{7DBBC529-0874-001C-477E-25E6E3E968F3}"/>
          </ac:spMkLst>
        </pc:spChg>
        <pc:sldLayoutChg chg="modSp">
          <pc:chgData name="Soheil Abbasloo" userId="d71572ce-aea6-4a3a-9d7a-c1bc96c12f67" providerId="ADAL" clId="{1C364246-B4E7-440F-98C9-202B0346DCFA}" dt="2022-09-23T15:26:38.124" v="22"/>
          <pc:sldLayoutMkLst>
            <pc:docMk/>
            <pc:sldMasterMk cId="2346111573" sldId="2147483660"/>
            <pc:sldLayoutMk cId="2487803861" sldId="2147483661"/>
          </pc:sldLayoutMkLst>
          <pc:spChg chg="mod">
            <ac:chgData name="Soheil Abbasloo" userId="d71572ce-aea6-4a3a-9d7a-c1bc96c12f67" providerId="ADAL" clId="{1C364246-B4E7-440F-98C9-202B0346DCFA}" dt="2022-09-23T15:26:38.124" v="22"/>
            <ac:spMkLst>
              <pc:docMk/>
              <pc:sldMasterMk cId="2346111573" sldId="2147483660"/>
              <pc:sldLayoutMk cId="2487803861" sldId="2147483661"/>
              <ac:spMk id="7" creationId="{00000000-0000-0000-0000-000000000000}"/>
            </ac:spMkLst>
          </pc:spChg>
          <pc:spChg chg="mod">
            <ac:chgData name="Soheil Abbasloo" userId="d71572ce-aea6-4a3a-9d7a-c1bc96c12f67" providerId="ADAL" clId="{1C364246-B4E7-440F-98C9-202B0346DCFA}" dt="2022-09-23T15:26:38.124" v="22"/>
            <ac:spMkLst>
              <pc:docMk/>
              <pc:sldMasterMk cId="2346111573" sldId="2147483660"/>
              <pc:sldLayoutMk cId="2487803861" sldId="2147483661"/>
              <ac:spMk id="8" creationId="{00000000-0000-0000-0000-000000000000}"/>
            </ac:spMkLst>
          </pc:spChg>
        </pc:sldLayoutChg>
        <pc:sldLayoutChg chg="modSp">
          <pc:chgData name="Soheil Abbasloo" userId="d71572ce-aea6-4a3a-9d7a-c1bc96c12f67" providerId="ADAL" clId="{1C364246-B4E7-440F-98C9-202B0346DCFA}" dt="2022-09-23T15:26:38.124" v="22"/>
          <pc:sldLayoutMkLst>
            <pc:docMk/>
            <pc:sldMasterMk cId="2346111573" sldId="2147483660"/>
            <pc:sldLayoutMk cId="1224609855" sldId="2147483662"/>
          </pc:sldLayoutMkLst>
          <pc:spChg chg="mod">
            <ac:chgData name="Soheil Abbasloo" userId="d71572ce-aea6-4a3a-9d7a-c1bc96c12f67" providerId="ADAL" clId="{1C364246-B4E7-440F-98C9-202B0346DCFA}" dt="2022-09-23T15:26:38.124" v="22"/>
            <ac:spMkLst>
              <pc:docMk/>
              <pc:sldMasterMk cId="2346111573" sldId="2147483660"/>
              <pc:sldLayoutMk cId="1224609855" sldId="2147483662"/>
              <ac:spMk id="2" creationId="{CF1287F2-1533-19D5-FBC2-AD99BD56FEB2}"/>
            </ac:spMkLst>
          </pc:spChg>
        </pc:sldLayoutChg>
        <pc:sldLayoutChg chg="modSp">
          <pc:chgData name="Soheil Abbasloo" userId="d71572ce-aea6-4a3a-9d7a-c1bc96c12f67" providerId="ADAL" clId="{1C364246-B4E7-440F-98C9-202B0346DCFA}" dt="2022-09-23T15:26:38.124" v="22"/>
          <pc:sldLayoutMkLst>
            <pc:docMk/>
            <pc:sldMasterMk cId="2346111573" sldId="2147483660"/>
            <pc:sldLayoutMk cId="3185002904" sldId="2147483663"/>
          </pc:sldLayoutMkLst>
          <pc:spChg chg="mod">
            <ac:chgData name="Soheil Abbasloo" userId="d71572ce-aea6-4a3a-9d7a-c1bc96c12f67" providerId="ADAL" clId="{1C364246-B4E7-440F-98C9-202B0346DCFA}" dt="2022-09-23T15:26:38.124" v="22"/>
            <ac:spMkLst>
              <pc:docMk/>
              <pc:sldMasterMk cId="2346111573" sldId="2147483660"/>
              <pc:sldLayoutMk cId="3185002904" sldId="2147483663"/>
              <ac:spMk id="5" creationId="{3068E34B-8015-23BF-22AB-F9FF0236E8CC}"/>
            </ac:spMkLst>
          </pc:spChg>
        </pc:sldLayoutChg>
        <pc:sldLayoutChg chg="modSp">
          <pc:chgData name="Soheil Abbasloo" userId="d71572ce-aea6-4a3a-9d7a-c1bc96c12f67" providerId="ADAL" clId="{1C364246-B4E7-440F-98C9-202B0346DCFA}" dt="2022-09-23T15:26:38.124" v="22"/>
          <pc:sldLayoutMkLst>
            <pc:docMk/>
            <pc:sldMasterMk cId="2346111573" sldId="2147483660"/>
            <pc:sldLayoutMk cId="288358594" sldId="2147483664"/>
          </pc:sldLayoutMkLst>
          <pc:spChg chg="mod">
            <ac:chgData name="Soheil Abbasloo" userId="d71572ce-aea6-4a3a-9d7a-c1bc96c12f67" providerId="ADAL" clId="{1C364246-B4E7-440F-98C9-202B0346DCFA}" dt="2022-09-23T15:26:38.124" v="22"/>
            <ac:spMkLst>
              <pc:docMk/>
              <pc:sldMasterMk cId="2346111573" sldId="2147483660"/>
              <pc:sldLayoutMk cId="288358594" sldId="2147483664"/>
              <ac:spMk id="2" creationId="{4BD338CB-8AC2-C3A8-9C57-45AB0057CDFC}"/>
            </ac:spMkLst>
          </pc:spChg>
          <pc:spChg chg="mod">
            <ac:chgData name="Soheil Abbasloo" userId="d71572ce-aea6-4a3a-9d7a-c1bc96c12f67" providerId="ADAL" clId="{1C364246-B4E7-440F-98C9-202B0346DCFA}" dt="2022-09-23T15:26:38.124" v="22"/>
            <ac:spMkLst>
              <pc:docMk/>
              <pc:sldMasterMk cId="2346111573" sldId="2147483660"/>
              <pc:sldLayoutMk cId="288358594" sldId="2147483664"/>
              <ac:spMk id="5" creationId="{ACCA5D96-A59D-F5DD-3AEB-62BCD59A022B}"/>
            </ac:spMkLst>
          </pc:spChg>
        </pc:sldLayoutChg>
        <pc:sldLayoutChg chg="modSp">
          <pc:chgData name="Soheil Abbasloo" userId="d71572ce-aea6-4a3a-9d7a-c1bc96c12f67" providerId="ADAL" clId="{1C364246-B4E7-440F-98C9-202B0346DCFA}" dt="2022-09-23T15:26:38.124" v="22"/>
          <pc:sldLayoutMkLst>
            <pc:docMk/>
            <pc:sldMasterMk cId="2346111573" sldId="2147483660"/>
            <pc:sldLayoutMk cId="2117292971" sldId="2147483665"/>
          </pc:sldLayoutMkLst>
          <pc:spChg chg="mod">
            <ac:chgData name="Soheil Abbasloo" userId="d71572ce-aea6-4a3a-9d7a-c1bc96c12f67" providerId="ADAL" clId="{1C364246-B4E7-440F-98C9-202B0346DCFA}" dt="2022-09-23T15:26:38.124" v="22"/>
            <ac:spMkLst>
              <pc:docMk/>
              <pc:sldMasterMk cId="2346111573" sldId="2147483660"/>
              <pc:sldLayoutMk cId="2117292971" sldId="2147483665"/>
              <ac:spMk id="5" creationId="{ACCA5D96-A59D-F5DD-3AEB-62BCD59A022B}"/>
            </ac:spMkLst>
          </pc:spChg>
        </pc:sldLayoutChg>
        <pc:sldLayoutChg chg="modSp">
          <pc:chgData name="Soheil Abbasloo" userId="d71572ce-aea6-4a3a-9d7a-c1bc96c12f67" providerId="ADAL" clId="{1C364246-B4E7-440F-98C9-202B0346DCFA}" dt="2022-09-23T15:26:38.124" v="22"/>
          <pc:sldLayoutMkLst>
            <pc:docMk/>
            <pc:sldMasterMk cId="2346111573" sldId="2147483660"/>
            <pc:sldLayoutMk cId="1487669140" sldId="2147483667"/>
          </pc:sldLayoutMkLst>
          <pc:spChg chg="mod">
            <ac:chgData name="Soheil Abbasloo" userId="d71572ce-aea6-4a3a-9d7a-c1bc96c12f67" providerId="ADAL" clId="{1C364246-B4E7-440F-98C9-202B0346DCFA}" dt="2022-09-23T15:26:38.124" v="22"/>
            <ac:spMkLst>
              <pc:docMk/>
              <pc:sldMasterMk cId="2346111573" sldId="2147483660"/>
              <pc:sldLayoutMk cId="1487669140" sldId="2147483667"/>
              <ac:spMk id="16" creationId="{00000000-0000-0000-0000-000000000000}"/>
            </ac:spMkLst>
          </pc:spChg>
        </pc:sldLayoutChg>
        <pc:sldLayoutChg chg="modSp">
          <pc:chgData name="Soheil Abbasloo" userId="d71572ce-aea6-4a3a-9d7a-c1bc96c12f67" providerId="ADAL" clId="{1C364246-B4E7-440F-98C9-202B0346DCFA}" dt="2022-09-23T15:26:38.124" v="22"/>
          <pc:sldLayoutMkLst>
            <pc:docMk/>
            <pc:sldMasterMk cId="2346111573" sldId="2147483660"/>
            <pc:sldLayoutMk cId="2274522008" sldId="2147483668"/>
          </pc:sldLayoutMkLst>
          <pc:spChg chg="mod">
            <ac:chgData name="Soheil Abbasloo" userId="d71572ce-aea6-4a3a-9d7a-c1bc96c12f67" providerId="ADAL" clId="{1C364246-B4E7-440F-98C9-202B0346DCFA}" dt="2022-09-23T15:26:38.124" v="22"/>
            <ac:spMkLst>
              <pc:docMk/>
              <pc:sldMasterMk cId="2346111573" sldId="2147483660"/>
              <pc:sldLayoutMk cId="2274522008" sldId="2147483668"/>
              <ac:spMk id="20" creationId="{00000000-0000-0000-0000-000000000000}"/>
            </ac:spMkLst>
          </pc:spChg>
        </pc:sldLayoutChg>
        <pc:sldLayoutChg chg="modSp">
          <pc:chgData name="Soheil Abbasloo" userId="d71572ce-aea6-4a3a-9d7a-c1bc96c12f67" providerId="ADAL" clId="{1C364246-B4E7-440F-98C9-202B0346DCFA}" dt="2022-09-23T15:26:38.124" v="22"/>
          <pc:sldLayoutMkLst>
            <pc:docMk/>
            <pc:sldMasterMk cId="2346111573" sldId="2147483660"/>
            <pc:sldLayoutMk cId="1768331155" sldId="2147483669"/>
          </pc:sldLayoutMkLst>
          <pc:spChg chg="mod">
            <ac:chgData name="Soheil Abbasloo" userId="d71572ce-aea6-4a3a-9d7a-c1bc96c12f67" providerId="ADAL" clId="{1C364246-B4E7-440F-98C9-202B0346DCFA}" dt="2022-09-23T15:26:38.124" v="22"/>
            <ac:spMkLst>
              <pc:docMk/>
              <pc:sldMasterMk cId="2346111573" sldId="2147483660"/>
              <pc:sldLayoutMk cId="1768331155" sldId="2147483669"/>
              <ac:spMk id="31" creationId="{00000000-0000-0000-0000-000000000000}"/>
            </ac:spMkLst>
          </pc:spChg>
        </pc:sldLayoutChg>
        <pc:sldLayoutChg chg="modSp">
          <pc:chgData name="Soheil Abbasloo" userId="d71572ce-aea6-4a3a-9d7a-c1bc96c12f67" providerId="ADAL" clId="{1C364246-B4E7-440F-98C9-202B0346DCFA}" dt="2022-09-23T15:26:38.124" v="22"/>
          <pc:sldLayoutMkLst>
            <pc:docMk/>
            <pc:sldMasterMk cId="2346111573" sldId="2147483660"/>
            <pc:sldLayoutMk cId="3691128221" sldId="2147483671"/>
          </pc:sldLayoutMkLst>
          <pc:spChg chg="mod">
            <ac:chgData name="Soheil Abbasloo" userId="d71572ce-aea6-4a3a-9d7a-c1bc96c12f67" providerId="ADAL" clId="{1C364246-B4E7-440F-98C9-202B0346DCFA}" dt="2022-09-23T15:26:38.124" v="22"/>
            <ac:spMkLst>
              <pc:docMk/>
              <pc:sldMasterMk cId="2346111573" sldId="2147483660"/>
              <pc:sldLayoutMk cId="3691128221" sldId="2147483671"/>
              <ac:spMk id="4" creationId="{E14DF393-87F1-EC62-542D-0A1FF318B2D1}"/>
            </ac:spMkLst>
          </pc:spChg>
        </pc:sldLayoutChg>
        <pc:sldLayoutChg chg="modSp">
          <pc:chgData name="Soheil Abbasloo" userId="d71572ce-aea6-4a3a-9d7a-c1bc96c12f67" providerId="ADAL" clId="{1C364246-B4E7-440F-98C9-202B0346DCFA}" dt="2022-09-23T15:26:38.124" v="22"/>
          <pc:sldLayoutMkLst>
            <pc:docMk/>
            <pc:sldMasterMk cId="2346111573" sldId="2147483660"/>
            <pc:sldLayoutMk cId="3965758794" sldId="2147483672"/>
          </pc:sldLayoutMkLst>
          <pc:spChg chg="mod">
            <ac:chgData name="Soheil Abbasloo" userId="d71572ce-aea6-4a3a-9d7a-c1bc96c12f67" providerId="ADAL" clId="{1C364246-B4E7-440F-98C9-202B0346DCFA}" dt="2022-09-23T15:26:38.124" v="22"/>
            <ac:spMkLst>
              <pc:docMk/>
              <pc:sldMasterMk cId="2346111573" sldId="2147483660"/>
              <pc:sldLayoutMk cId="3965758794" sldId="2147483672"/>
              <ac:spMk id="6" creationId="{00000000-0000-0000-0000-000000000000}"/>
            </ac:spMkLst>
          </pc:spChg>
        </pc:sldLayoutChg>
        <pc:sldLayoutChg chg="modSp">
          <pc:chgData name="Soheil Abbasloo" userId="d71572ce-aea6-4a3a-9d7a-c1bc96c12f67" providerId="ADAL" clId="{1C364246-B4E7-440F-98C9-202B0346DCFA}" dt="2022-09-23T15:26:38.124" v="22"/>
          <pc:sldLayoutMkLst>
            <pc:docMk/>
            <pc:sldMasterMk cId="2346111573" sldId="2147483660"/>
            <pc:sldLayoutMk cId="1245096166" sldId="2147483673"/>
          </pc:sldLayoutMkLst>
          <pc:spChg chg="mod">
            <ac:chgData name="Soheil Abbasloo" userId="d71572ce-aea6-4a3a-9d7a-c1bc96c12f67" providerId="ADAL" clId="{1C364246-B4E7-440F-98C9-202B0346DCFA}" dt="2022-09-23T15:26:38.124" v="22"/>
            <ac:spMkLst>
              <pc:docMk/>
              <pc:sldMasterMk cId="2346111573" sldId="2147483660"/>
              <pc:sldLayoutMk cId="1245096166" sldId="2147483673"/>
              <ac:spMk id="3" creationId="{00000000-0000-0000-0000-000000000000}"/>
            </ac:spMkLst>
          </pc:spChg>
          <pc:spChg chg="mod">
            <ac:chgData name="Soheil Abbasloo" userId="d71572ce-aea6-4a3a-9d7a-c1bc96c12f67" providerId="ADAL" clId="{1C364246-B4E7-440F-98C9-202B0346DCFA}" dt="2022-09-23T15:26:38.124" v="22"/>
            <ac:spMkLst>
              <pc:docMk/>
              <pc:sldMasterMk cId="2346111573" sldId="2147483660"/>
              <pc:sldLayoutMk cId="1245096166" sldId="2147483673"/>
              <ac:spMk id="4" creationId="{00000000-0000-0000-0000-000000000000}"/>
            </ac:spMkLst>
          </pc:spChg>
          <pc:spChg chg="mod">
            <ac:chgData name="Soheil Abbasloo" userId="d71572ce-aea6-4a3a-9d7a-c1bc96c12f67" providerId="ADAL" clId="{1C364246-B4E7-440F-98C9-202B0346DCFA}" dt="2022-09-23T15:26:38.124" v="22"/>
            <ac:spMkLst>
              <pc:docMk/>
              <pc:sldMasterMk cId="2346111573" sldId="2147483660"/>
              <pc:sldLayoutMk cId="1245096166" sldId="2147483673"/>
              <ac:spMk id="7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8DB9E7-67E0-1443-9F14-9C6CB8B93DBF}" type="datetimeFigureOut">
              <a:rPr lang="en-US" smtClean="0"/>
              <a:t>Fri 09/23/22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3AB202-C270-BA42-BC0D-38D63AA0C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947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47" name="Shape 4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9885439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847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Server1 can be h1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927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 me know if I am wrong.</a:t>
            </a:r>
          </a:p>
          <a:p>
            <a:r>
              <a:rPr lang="en-US" dirty="0"/>
              <a:t>I noticed that some of you are having issue with the </a:t>
            </a:r>
          </a:p>
          <a:p>
            <a:pPr marL="0" marR="0" lvl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/>
              <a:t>You could ”Make Post Private” so only instructors can see</a:t>
            </a:r>
          </a:p>
          <a:p>
            <a:pPr marL="0" marR="0" lvl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/>
          </a:p>
          <a:p>
            <a:pPr marL="0" marR="0" lvl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sz="2000" dirty="0"/>
          </a:p>
          <a:p>
            <a:r>
              <a:rPr lang="en-US" dirty="0"/>
              <a:t>I am sorry, I did not try it in the VM.</a:t>
            </a:r>
          </a:p>
        </p:txBody>
      </p:sp>
    </p:spTree>
    <p:extLst>
      <p:ext uri="{BB962C8B-B14F-4D97-AF65-F5344CB8AC3E}">
        <p14:creationId xmlns:p14="http://schemas.microsoft.com/office/powerpoint/2010/main" val="2223712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060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answers are on the next slide.</a:t>
            </a:r>
          </a:p>
        </p:txBody>
      </p:sp>
    </p:spTree>
    <p:extLst>
      <p:ext uri="{BB962C8B-B14F-4D97-AF65-F5344CB8AC3E}">
        <p14:creationId xmlns:p14="http://schemas.microsoft.com/office/powerpoint/2010/main" val="31753550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will fix all the problem </a:t>
            </a:r>
          </a:p>
        </p:txBody>
      </p:sp>
    </p:spTree>
    <p:extLst>
      <p:ext uri="{BB962C8B-B14F-4D97-AF65-F5344CB8AC3E}">
        <p14:creationId xmlns:p14="http://schemas.microsoft.com/office/powerpoint/2010/main" val="29868373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SR: Simple Router</a:t>
            </a:r>
          </a:p>
          <a:p>
            <a:r>
              <a:rPr lang="en-US" dirty="0"/>
              <a:t>POX: </a:t>
            </a:r>
          </a:p>
          <a:p>
            <a:endParaRPr lang="en-US" dirty="0"/>
          </a:p>
          <a:p>
            <a:r>
              <a:rPr lang="en-US" dirty="0"/>
              <a:t>Some of you having problem for installing</a:t>
            </a:r>
          </a:p>
        </p:txBody>
      </p:sp>
    </p:spTree>
    <p:extLst>
      <p:ext uri="{BB962C8B-B14F-4D97-AF65-F5344CB8AC3E}">
        <p14:creationId xmlns:p14="http://schemas.microsoft.com/office/powerpoint/2010/main" val="11889201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3159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Please be aware there might be some other </a:t>
            </a:r>
          </a:p>
          <a:p>
            <a:r>
              <a:rPr lang="en-US" dirty="0"/>
              <a:t>There is no port number in ARP packet</a:t>
            </a:r>
          </a:p>
        </p:txBody>
      </p:sp>
    </p:spTree>
    <p:extLst>
      <p:ext uri="{BB962C8B-B14F-4D97-AF65-F5344CB8AC3E}">
        <p14:creationId xmlns:p14="http://schemas.microsoft.com/office/powerpoint/2010/main" val="7868777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IMPORTANT</a:t>
            </a:r>
          </a:p>
          <a:p>
            <a:r>
              <a:rPr lang="en-US" dirty="0"/>
              <a:t>The date on the website is WRONG</a:t>
            </a:r>
          </a:p>
        </p:txBody>
      </p:sp>
    </p:spTree>
    <p:extLst>
      <p:ext uri="{BB962C8B-B14F-4D97-AF65-F5344CB8AC3E}">
        <p14:creationId xmlns:p14="http://schemas.microsoft.com/office/powerpoint/2010/main" val="1672607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1190626" y="1152525"/>
            <a:ext cx="9810751" cy="2324100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4388"/>
            </a:lvl1pPr>
          </a:lstStyle>
          <a:p>
            <a:pPr lvl="0">
              <a:defRPr sz="1800"/>
            </a:pPr>
            <a:r>
              <a:rPr lang="en-US" sz="4388"/>
              <a:t>Click to edit Master title style</a:t>
            </a:r>
            <a:endParaRPr sz="4388"/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xfrm>
            <a:off x="1190626" y="3533775"/>
            <a:ext cx="9810751" cy="790575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0" algn="ctr">
              <a:spcBef>
                <a:spcPts val="0"/>
              </a:spcBef>
              <a:buSzTx/>
              <a:buNone/>
            </a:lvl2pPr>
            <a:lvl3pPr marL="0" indent="0" algn="ctr">
              <a:spcBef>
                <a:spcPts val="0"/>
              </a:spcBef>
              <a:buSzTx/>
              <a:buNone/>
            </a:lvl3pPr>
            <a:lvl4pPr marL="0" indent="0" algn="ctr">
              <a:spcBef>
                <a:spcPts val="0"/>
              </a:spcBef>
              <a:buSzTx/>
              <a:buNone/>
            </a:lvl4pPr>
            <a:lvl5pPr marL="0" indent="0" algn="ctr">
              <a:spcBef>
                <a:spcPts val="0"/>
              </a:spcBef>
              <a:buSzTx/>
              <a:buNone/>
            </a:lvl5pPr>
          </a:lstStyle>
          <a:p>
            <a:pPr lvl="0">
              <a:defRPr sz="1800"/>
            </a:pPr>
            <a:r>
              <a:rPr lang="en-US" sz="1800"/>
              <a:t>Click to edit Master text styles</a:t>
            </a:r>
          </a:p>
          <a:p>
            <a:pPr lvl="1">
              <a:defRPr sz="1800"/>
            </a:pPr>
            <a:r>
              <a:rPr lang="en-US" sz="1800"/>
              <a:t>Second level</a:t>
            </a:r>
          </a:p>
          <a:p>
            <a:pPr lvl="2">
              <a:defRPr sz="1800"/>
            </a:pPr>
            <a:r>
              <a:rPr lang="en-US" sz="1800"/>
              <a:t>Third level</a:t>
            </a:r>
          </a:p>
          <a:p>
            <a:pPr lvl="3">
              <a:defRPr sz="1800"/>
            </a:pPr>
            <a:r>
              <a:rPr lang="en-US" sz="1800"/>
              <a:t>Fourth level</a:t>
            </a:r>
          </a:p>
          <a:p>
            <a:pPr lvl="4">
              <a:defRPr sz="1800"/>
            </a:pPr>
            <a:r>
              <a:rPr lang="en-US" sz="1800"/>
              <a:t>Fifth level</a:t>
            </a:r>
            <a:endParaRPr sz="1800"/>
          </a:p>
        </p:txBody>
      </p:sp>
      <p:sp>
        <p:nvSpPr>
          <p:cNvPr id="9" name="Shape 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803861"/>
      </p:ext>
    </p:extLst>
  </p:cSld>
  <p:clrMapOvr>
    <a:masterClrMapping/>
  </p:clrMapOvr>
  <p:transition spd="med"/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Just Tit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3713"/>
              <a:t>Click to edit Master title style</a:t>
            </a:r>
            <a:endParaRPr sz="3713"/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69966"/>
      </p:ext>
    </p:extLst>
  </p:cSld>
  <p:clrMapOvr>
    <a:masterClrMapping/>
  </p:clrMapOvr>
  <p:transition spd="med"/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Soheil: Small header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90C321F-834D-D0B2-37C8-998A53FAD7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Shape 12">
            <a:extLst>
              <a:ext uri="{FF2B5EF4-FFF2-40B4-BE49-F238E27FC236}">
                <a16:creationId xmlns:a16="http://schemas.microsoft.com/office/drawing/2014/main" id="{E14DF393-87F1-EC62-542D-0A1FF318B2D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190626" y="0"/>
            <a:ext cx="9810751" cy="1270000"/>
          </a:xfrm>
          <a:prstGeom prst="rect">
            <a:avLst/>
          </a:prstGeom>
        </p:spPr>
        <p:txBody>
          <a:bodyPr/>
          <a:lstStyle>
            <a:lvl1pPr marL="178594" indent="0">
              <a:buNone/>
              <a:defRPr sz="2025"/>
            </a:lvl1pPr>
            <a:lvl2pPr marL="600075" indent="-171450">
              <a:buFont typeface="Lucida Grande"/>
              <a:buChar char="►"/>
              <a:defRPr sz="1800"/>
            </a:lvl2pPr>
            <a:lvl3pPr marL="821531" indent="-142875">
              <a:buChar char="-"/>
              <a:defRPr sz="1350"/>
            </a:lvl3pPr>
            <a:lvl4pPr marL="1071563" indent="-142875">
              <a:buChar char="-"/>
              <a:defRPr sz="1350"/>
            </a:lvl4pPr>
            <a:lvl5pPr marL="1321594" indent="-142875">
              <a:buChar char="-"/>
              <a:defRPr sz="1350"/>
            </a:lvl5pPr>
          </a:lstStyle>
          <a:p>
            <a:pPr lvl="0">
              <a:defRPr sz="1800"/>
            </a:pPr>
            <a:r>
              <a:rPr lang="en-US" sz="1800" dirty="0"/>
              <a:t>Body Level One</a:t>
            </a:r>
          </a:p>
          <a:p>
            <a:pPr lvl="1">
              <a:defRPr sz="1800"/>
            </a:pPr>
            <a:r>
              <a:rPr lang="en-US" sz="1575" dirty="0"/>
              <a:t>Body Level Two</a:t>
            </a:r>
          </a:p>
        </p:txBody>
      </p:sp>
    </p:spTree>
    <p:extLst>
      <p:ext uri="{BB962C8B-B14F-4D97-AF65-F5344CB8AC3E}">
        <p14:creationId xmlns:p14="http://schemas.microsoft.com/office/powerpoint/2010/main" val="3691128221"/>
      </p:ext>
    </p:extLst>
  </p:cSld>
  <p:clrMapOvr>
    <a:masterClrMapping/>
  </p:clrMapOvr>
  <p:transition spd="med"/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B0E90-1D91-194F-A469-5853D218802C}" type="datetimeFigureOut">
              <a:rPr lang="en-US" smtClean="0"/>
              <a:t>Fri 09/23/22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74837" y="6438740"/>
            <a:ext cx="205184" cy="207749"/>
          </a:xfrm>
        </p:spPr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7587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B0E90-1D91-194F-A469-5853D218802C}" type="datetimeFigureOut">
              <a:rPr lang="en-US" smtClean="0"/>
              <a:t>Fri 09/23/22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674837" y="6438740"/>
            <a:ext cx="205184" cy="207749"/>
          </a:xfrm>
        </p:spPr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096166"/>
      </p:ext>
    </p:extLst>
  </p:cSld>
  <p:clrMapOvr>
    <a:masterClrMapping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ust Tit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1287F2-1533-19D5-FBC2-AD99BD56FE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0626" y="173"/>
            <a:ext cx="9810751" cy="1219200"/>
          </a:xfrm>
        </p:spPr>
        <p:txBody>
          <a:bodyPr/>
          <a:lstStyle>
            <a:lvl1pPr algn="l">
              <a:defRPr sz="1800">
                <a:cs typeface="+mn-cs"/>
              </a:defRPr>
            </a:lvl1pPr>
          </a:lstStyle>
          <a:p>
            <a:r>
              <a:rPr lang="en-US" dirty="0"/>
              <a:t>Click to edit Master title style </a:t>
            </a:r>
          </a:p>
        </p:txBody>
      </p:sp>
    </p:spTree>
    <p:extLst>
      <p:ext uri="{BB962C8B-B14F-4D97-AF65-F5344CB8AC3E}">
        <p14:creationId xmlns:p14="http://schemas.microsoft.com/office/powerpoint/2010/main" val="1224609855"/>
      </p:ext>
    </p:extLst>
  </p:cSld>
  <p:clrMapOvr>
    <a:masterClrMapping/>
  </p:clrMapOvr>
  <p:transition spd="med"/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oheil: Small header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90C321F-834D-D0B2-37C8-998A53FAD7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068E34B-8015-23BF-22AB-F9FF0236E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0626" y="173"/>
            <a:ext cx="9810751" cy="1219200"/>
          </a:xfrm>
        </p:spPr>
        <p:txBody>
          <a:bodyPr/>
          <a:lstStyle>
            <a:lvl1pPr algn="l">
              <a:defRPr sz="1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002904"/>
      </p:ext>
    </p:extLst>
  </p:cSld>
  <p:clrMapOvr>
    <a:masterClrMapping/>
  </p:clrMapOvr>
  <p:transition spd="med"/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mall header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90C321F-834D-D0B2-37C8-998A53FAD7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hape 12">
            <a:extLst>
              <a:ext uri="{FF2B5EF4-FFF2-40B4-BE49-F238E27FC236}">
                <a16:creationId xmlns:a16="http://schemas.microsoft.com/office/drawing/2014/main" id="{ACCA5D96-A59D-F5DD-3AEB-62BCD59A022B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1190626" y="1647826"/>
            <a:ext cx="9810751" cy="4314825"/>
          </a:xfrm>
          <a:prstGeom prst="rect">
            <a:avLst/>
          </a:prstGeom>
        </p:spPr>
        <p:txBody>
          <a:bodyPr/>
          <a:lstStyle>
            <a:lvl2pPr marL="600075" indent="-171450">
              <a:buFont typeface="Lucida Grande"/>
              <a:buChar char="►"/>
              <a:defRPr sz="1575"/>
            </a:lvl2pPr>
            <a:lvl3pPr marL="821531" indent="-142875">
              <a:buChar char="-"/>
              <a:defRPr sz="1238"/>
            </a:lvl3pPr>
            <a:lvl4pPr marL="1071563" indent="-142875">
              <a:buChar char="-"/>
              <a:defRPr sz="1238"/>
            </a:lvl4pPr>
            <a:lvl5pPr marL="1321594" indent="-142875">
              <a:buChar char="-"/>
              <a:defRPr sz="1238"/>
            </a:lvl5pPr>
          </a:lstStyle>
          <a:p>
            <a:pPr lvl="0">
              <a:defRPr sz="1800"/>
            </a:pPr>
            <a:r>
              <a:rPr lang="en-US" sz="1800"/>
              <a:t>Click to edit Master text styles</a:t>
            </a:r>
          </a:p>
          <a:p>
            <a:pPr lvl="1">
              <a:defRPr sz="1800"/>
            </a:pPr>
            <a:r>
              <a:rPr lang="en-US" sz="1800"/>
              <a:t>Second level</a:t>
            </a:r>
          </a:p>
          <a:p>
            <a:pPr lvl="2">
              <a:defRPr sz="1800"/>
            </a:pPr>
            <a:r>
              <a:rPr lang="en-US" sz="1800"/>
              <a:t>Third level</a:t>
            </a:r>
          </a:p>
          <a:p>
            <a:pPr lvl="3">
              <a:defRPr sz="1800"/>
            </a:pPr>
            <a:r>
              <a:rPr lang="en-US" sz="1800"/>
              <a:t>Fourth level</a:t>
            </a:r>
          </a:p>
          <a:p>
            <a:pPr lvl="4">
              <a:defRPr sz="1800"/>
            </a:pPr>
            <a:r>
              <a:rPr lang="en-US" sz="1800"/>
              <a:t>Fifth level</a:t>
            </a:r>
            <a:endParaRPr sz="1238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D338CB-8AC2-C3A8-9C57-45AB0057C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0626" y="173"/>
            <a:ext cx="9810751" cy="1219200"/>
          </a:xfrm>
        </p:spPr>
        <p:txBody>
          <a:bodyPr/>
          <a:lstStyle>
            <a:lvl1pPr algn="l">
              <a:defRPr sz="1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58594"/>
      </p:ext>
    </p:extLst>
  </p:cSld>
  <p:clrMapOvr>
    <a:masterClrMapping/>
  </p:clrMapOvr>
  <p:transition spd="med"/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o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90C321F-834D-D0B2-37C8-998A53FAD7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hape 12">
            <a:extLst>
              <a:ext uri="{FF2B5EF4-FFF2-40B4-BE49-F238E27FC236}">
                <a16:creationId xmlns:a16="http://schemas.microsoft.com/office/drawing/2014/main" id="{ACCA5D96-A59D-F5DD-3AEB-62BCD59A022B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1190626" y="1647826"/>
            <a:ext cx="9810751" cy="4314825"/>
          </a:xfrm>
          <a:prstGeom prst="rect">
            <a:avLst/>
          </a:prstGeom>
        </p:spPr>
        <p:txBody>
          <a:bodyPr/>
          <a:lstStyle>
            <a:lvl2pPr marL="600075" indent="-171450">
              <a:buFont typeface="Lucida Grande"/>
              <a:buChar char="►"/>
              <a:defRPr sz="1575"/>
            </a:lvl2pPr>
            <a:lvl3pPr marL="821531" indent="-142875">
              <a:buChar char="-"/>
              <a:defRPr sz="1238"/>
            </a:lvl3pPr>
            <a:lvl4pPr marL="1071563" indent="-142875">
              <a:buChar char="-"/>
              <a:defRPr sz="1238"/>
            </a:lvl4pPr>
            <a:lvl5pPr marL="1321594" indent="-142875">
              <a:buChar char="-"/>
              <a:defRPr sz="1238"/>
            </a:lvl5pPr>
          </a:lstStyle>
          <a:p>
            <a:pPr lvl="0">
              <a:defRPr sz="1800"/>
            </a:pPr>
            <a:r>
              <a:rPr lang="en-US" sz="1800"/>
              <a:t>Click to edit Master text styles</a:t>
            </a:r>
          </a:p>
          <a:p>
            <a:pPr lvl="1">
              <a:defRPr sz="1800"/>
            </a:pPr>
            <a:r>
              <a:rPr lang="en-US" sz="1800"/>
              <a:t>Second level</a:t>
            </a:r>
          </a:p>
          <a:p>
            <a:pPr lvl="2">
              <a:defRPr sz="1800"/>
            </a:pPr>
            <a:r>
              <a:rPr lang="en-US" sz="1800"/>
              <a:t>Third level</a:t>
            </a:r>
          </a:p>
          <a:p>
            <a:pPr lvl="3">
              <a:defRPr sz="1800"/>
            </a:pPr>
            <a:r>
              <a:rPr lang="en-US" sz="1800"/>
              <a:t>Fourth level</a:t>
            </a:r>
          </a:p>
          <a:p>
            <a:pPr lvl="4">
              <a:defRPr sz="1800"/>
            </a:pPr>
            <a:r>
              <a:rPr lang="en-US" sz="1800"/>
              <a:t>Fifth level</a:t>
            </a:r>
            <a:endParaRPr sz="1238"/>
          </a:p>
        </p:txBody>
      </p:sp>
    </p:spTree>
    <p:extLst>
      <p:ext uri="{BB962C8B-B14F-4D97-AF65-F5344CB8AC3E}">
        <p14:creationId xmlns:p14="http://schemas.microsoft.com/office/powerpoint/2010/main" val="2117292971"/>
      </p:ext>
    </p:extLst>
  </p:cSld>
  <p:clrMapOvr>
    <a:masterClrMapping/>
  </p:clrMapOvr>
  <p:transition spd="med"/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90C321F-834D-D0B2-37C8-998A53FAD7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95567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Bullets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3713"/>
              <a:t>Click to edit Master title style</a:t>
            </a:r>
            <a:endParaRPr sz="3713"/>
          </a:p>
        </p:txBody>
      </p:sp>
      <p:sp>
        <p:nvSpPr>
          <p:cNvPr id="16" name="Shape 16"/>
          <p:cNvSpPr>
            <a:spLocks noGrp="1"/>
          </p:cNvSpPr>
          <p:nvPr>
            <p:ph type="body" idx="1"/>
          </p:nvPr>
        </p:nvSpPr>
        <p:spPr>
          <a:xfrm>
            <a:off x="1190626" y="1647826"/>
            <a:ext cx="4905375" cy="4314825"/>
          </a:xfrm>
          <a:prstGeom prst="rect">
            <a:avLst/>
          </a:prstGeom>
        </p:spPr>
        <p:txBody>
          <a:bodyPr/>
          <a:lstStyle>
            <a:lvl2pPr marL="600075" indent="-171450">
              <a:buFont typeface="Lucida Grande"/>
              <a:buChar char="►"/>
              <a:defRPr sz="1575"/>
            </a:lvl2pPr>
            <a:lvl3pPr marL="821531" indent="-142875">
              <a:buChar char="-"/>
              <a:defRPr sz="1238"/>
            </a:lvl3pPr>
            <a:lvl4pPr marL="1071563" indent="-142875">
              <a:buChar char="-"/>
              <a:defRPr sz="1238"/>
            </a:lvl4pPr>
            <a:lvl5pPr marL="1321594" indent="-142875">
              <a:buChar char="-"/>
              <a:defRPr sz="1238"/>
            </a:lvl5pPr>
          </a:lstStyle>
          <a:p>
            <a:pPr lvl="0">
              <a:defRPr sz="1800"/>
            </a:pPr>
            <a:r>
              <a:rPr lang="en-US" sz="1800"/>
              <a:t>Click to edit Master text styles</a:t>
            </a:r>
          </a:p>
          <a:p>
            <a:pPr lvl="1">
              <a:defRPr sz="1800"/>
            </a:pPr>
            <a:r>
              <a:rPr lang="en-US" sz="1800"/>
              <a:t>Second level</a:t>
            </a:r>
          </a:p>
          <a:p>
            <a:pPr lvl="2">
              <a:defRPr sz="1800"/>
            </a:pPr>
            <a:r>
              <a:rPr lang="en-US" sz="1800"/>
              <a:t>Third level</a:t>
            </a:r>
          </a:p>
          <a:p>
            <a:pPr lvl="3">
              <a:defRPr sz="1800"/>
            </a:pPr>
            <a:r>
              <a:rPr lang="en-US" sz="1800"/>
              <a:t>Fourth level</a:t>
            </a:r>
          </a:p>
          <a:p>
            <a:pPr lvl="4">
              <a:defRPr sz="1800"/>
            </a:pPr>
            <a:r>
              <a:rPr lang="en-US" sz="1800"/>
              <a:t>Fifth level</a:t>
            </a:r>
            <a:endParaRPr sz="1238"/>
          </a:p>
        </p:txBody>
      </p:sp>
      <p:sp>
        <p:nvSpPr>
          <p:cNvPr id="17" name="Shape 1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69140"/>
      </p:ext>
    </p:extLst>
  </p:cSld>
  <p:clrMapOvr>
    <a:masterClrMapping/>
  </p:clrMapOvr>
  <p:transition spd="med"/>
  <p:hf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Bullets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3713"/>
              <a:t>Click to edit Master title style</a:t>
            </a:r>
            <a:endParaRPr sz="3713"/>
          </a:p>
        </p:txBody>
      </p:sp>
      <p:sp>
        <p:nvSpPr>
          <p:cNvPr id="20" name="Shape 20"/>
          <p:cNvSpPr>
            <a:spLocks noGrp="1"/>
          </p:cNvSpPr>
          <p:nvPr>
            <p:ph type="body" idx="1"/>
          </p:nvPr>
        </p:nvSpPr>
        <p:spPr>
          <a:xfrm>
            <a:off x="6096001" y="1647826"/>
            <a:ext cx="4905375" cy="4314825"/>
          </a:xfrm>
          <a:prstGeom prst="rect">
            <a:avLst/>
          </a:prstGeom>
        </p:spPr>
        <p:txBody>
          <a:bodyPr/>
          <a:lstStyle>
            <a:lvl2pPr marL="600075" indent="-171450">
              <a:buFont typeface="Lucida Grande"/>
              <a:buChar char="►"/>
              <a:defRPr sz="1575"/>
            </a:lvl2pPr>
            <a:lvl3pPr marL="821531" indent="-142875">
              <a:buChar char="-"/>
              <a:defRPr sz="1238"/>
            </a:lvl3pPr>
            <a:lvl4pPr marL="1071563" indent="-142875">
              <a:buChar char="-"/>
              <a:defRPr sz="1238"/>
            </a:lvl4pPr>
            <a:lvl5pPr marL="1321594" indent="-142875">
              <a:buChar char="-"/>
              <a:defRPr sz="1238"/>
            </a:lvl5pPr>
          </a:lstStyle>
          <a:p>
            <a:pPr lvl="0">
              <a:defRPr sz="1800"/>
            </a:pPr>
            <a:r>
              <a:rPr lang="en-US" sz="1800"/>
              <a:t>Click to edit Master text styles</a:t>
            </a:r>
          </a:p>
          <a:p>
            <a:pPr lvl="1">
              <a:defRPr sz="1800"/>
            </a:pPr>
            <a:r>
              <a:rPr lang="en-US" sz="1800"/>
              <a:t>Second level</a:t>
            </a:r>
          </a:p>
          <a:p>
            <a:pPr lvl="2">
              <a:defRPr sz="1800"/>
            </a:pPr>
            <a:r>
              <a:rPr lang="en-US" sz="1800"/>
              <a:t>Third level</a:t>
            </a:r>
          </a:p>
          <a:p>
            <a:pPr lvl="3">
              <a:defRPr sz="1800"/>
            </a:pPr>
            <a:r>
              <a:rPr lang="en-US" sz="1800"/>
              <a:t>Fourth level</a:t>
            </a:r>
          </a:p>
          <a:p>
            <a:pPr lvl="4">
              <a:defRPr sz="1800"/>
            </a:pPr>
            <a:r>
              <a:rPr lang="en-US" sz="1800"/>
              <a:t>Fifth level</a:t>
            </a:r>
            <a:endParaRPr sz="1238"/>
          </a:p>
        </p:txBody>
      </p:sp>
      <p:sp>
        <p:nvSpPr>
          <p:cNvPr id="21" name="Shape 2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522008"/>
      </p:ext>
    </p:extLst>
  </p:cSld>
  <p:clrMapOvr>
    <a:masterClrMapping/>
  </p:clrMapOvr>
  <p:transition spd="med"/>
  <p:hf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/>
          </p:cNvSpPr>
          <p:nvPr>
            <p:ph type="title"/>
          </p:nvPr>
        </p:nvSpPr>
        <p:spPr>
          <a:xfrm>
            <a:off x="1190626" y="2085976"/>
            <a:ext cx="9810751" cy="2676525"/>
          </a:xfrm>
          <a:prstGeom prst="rect">
            <a:avLst/>
          </a:prstGeom>
        </p:spPr>
        <p:txBody>
          <a:bodyPr/>
          <a:lstStyle>
            <a:lvl1pPr>
              <a:defRPr sz="4388"/>
            </a:lvl1pPr>
          </a:lstStyle>
          <a:p>
            <a:pPr lvl="0">
              <a:defRPr sz="1800"/>
            </a:pPr>
            <a:r>
              <a:rPr lang="en-US" sz="4388"/>
              <a:t>Click to edit Master title style</a:t>
            </a:r>
            <a:endParaRPr sz="4388"/>
          </a:p>
        </p:txBody>
      </p:sp>
      <p:sp>
        <p:nvSpPr>
          <p:cNvPr id="32" name="Shape 3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331155"/>
      </p:ext>
    </p:extLst>
  </p:cSld>
  <p:clrMapOvr>
    <a:masterClrMapping/>
  </p:clrMapOvr>
  <p:transition spd="med"/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1190626" y="180975"/>
            <a:ext cx="9810751" cy="121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/>
            </a:pPr>
            <a:r>
              <a:rPr sz="3713"/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1190626" y="1647826"/>
            <a:ext cx="9810751" cy="43148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2pPr marL="1066800" indent="-304800">
              <a:buFont typeface="Lucida Grande"/>
              <a:buChar char="►"/>
              <a:defRPr sz="2800"/>
            </a:lvl2pPr>
            <a:lvl3pPr marL="1460500" indent="-254000">
              <a:buChar char="-"/>
              <a:defRPr sz="2200"/>
            </a:lvl3pPr>
            <a:lvl4pPr marL="1905000" indent="-254000">
              <a:buChar char="-"/>
              <a:defRPr sz="2200"/>
            </a:lvl4pPr>
            <a:lvl5pPr marL="2349500" indent="-254000">
              <a:buChar char="-"/>
              <a:defRPr sz="2200"/>
            </a:lvl5pPr>
          </a:lstStyle>
          <a:p>
            <a:pPr lvl="0">
              <a:defRPr sz="1800"/>
            </a:pPr>
            <a:r>
              <a:rPr sz="1800"/>
              <a:t>Body Level One</a:t>
            </a:r>
          </a:p>
          <a:p>
            <a:pPr lvl="1">
              <a:defRPr sz="1800"/>
            </a:pPr>
            <a:r>
              <a:rPr sz="1575"/>
              <a:t>Body Level Two</a:t>
            </a:r>
          </a:p>
          <a:p>
            <a:pPr lvl="2">
              <a:defRPr sz="1800"/>
            </a:pPr>
            <a:r>
              <a:rPr sz="1238"/>
              <a:t>Body Level Three</a:t>
            </a:r>
          </a:p>
          <a:p>
            <a:pPr lvl="3">
              <a:defRPr sz="1800"/>
            </a:pPr>
            <a:r>
              <a:rPr sz="1238"/>
              <a:t>Body Level Four</a:t>
            </a:r>
          </a:p>
          <a:p>
            <a:pPr lvl="4">
              <a:defRPr sz="1800"/>
            </a:pPr>
            <a:r>
              <a:rPr sz="1238"/>
              <a:t>Body Level Five</a:t>
            </a:r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11653529" y="6438740"/>
            <a:ext cx="205184" cy="20774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>
              <a:defRPr sz="1350">
                <a:solidFill>
                  <a:srgbClr val="7A7A7A"/>
                </a:solidFill>
              </a:defRPr>
            </a:lvl1pPr>
          </a:lstStyle>
          <a:p>
            <a:pPr lvl="0"/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69562" y="6523377"/>
            <a:ext cx="1615827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28575" tIns="28575" rIns="28575" bIns="28575" numCol="1" spcCol="38100" rtlCol="0" anchor="ctr">
            <a:spAutoFit/>
          </a:bodyPr>
          <a:lstStyle/>
          <a:p>
            <a:pPr marL="0" marR="0" indent="0" algn="ctr" defTabSz="307181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25" b="0" i="0" u="none" strike="noStrike" cap="none" spc="0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FillTx/>
                <a:latin typeface="Calibri" charset="0"/>
                <a:ea typeface="Calibri" charset="0"/>
                <a:cs typeface="Calibri" charset="0"/>
                <a:sym typeface="Gill Sans"/>
              </a:rPr>
              <a:t>CS144, </a:t>
            </a:r>
            <a:r>
              <a:rPr kumimoji="0" lang="en-US" sz="1125" b="0" i="0" u="none" strike="noStrike" cap="none" spc="0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FillTx/>
                <a:latin typeface="Calibri" charset="0"/>
                <a:ea typeface="Calibri" charset="0"/>
                <a:cs typeface="Calibri" charset="0"/>
                <a:sym typeface="Gill Sans"/>
              </a:rPr>
              <a:t>Stanford University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BBC529-0874-001C-477E-25E6E3E968F3}"/>
              </a:ext>
            </a:extLst>
          </p:cNvPr>
          <p:cNvSpPr txBox="1"/>
          <p:nvPr/>
        </p:nvSpPr>
        <p:spPr>
          <a:xfrm>
            <a:off x="369562" y="6523377"/>
            <a:ext cx="1615827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28575" tIns="28575" rIns="28575" bIns="28575" numCol="1" spcCol="38100" rtlCol="0" anchor="ctr">
            <a:spAutoFit/>
          </a:bodyPr>
          <a:lstStyle/>
          <a:p>
            <a:pPr marL="0" marR="0" indent="0" algn="ctr" defTabSz="307181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25" b="0" i="0" u="none" strike="noStrike" cap="none" spc="0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FillTx/>
                <a:latin typeface="Calibri" charset="0"/>
                <a:ea typeface="Calibri" charset="0"/>
                <a:cs typeface="Calibri" charset="0"/>
                <a:sym typeface="Gill Sans"/>
              </a:rPr>
              <a:t>CS144, </a:t>
            </a:r>
            <a:r>
              <a:rPr kumimoji="0" lang="en-US" sz="1125" b="0" i="0" u="none" strike="noStrike" cap="none" spc="0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FillTx/>
                <a:latin typeface="Calibri" charset="0"/>
                <a:ea typeface="Calibri" charset="0"/>
                <a:cs typeface="Calibri" charset="0"/>
                <a:sym typeface="Gill Sans"/>
              </a:rPr>
              <a:t>Stanford University</a:t>
            </a:r>
          </a:p>
        </p:txBody>
      </p:sp>
    </p:spTree>
    <p:extLst>
      <p:ext uri="{BB962C8B-B14F-4D97-AF65-F5344CB8AC3E}">
        <p14:creationId xmlns:p14="http://schemas.microsoft.com/office/powerpoint/2010/main" val="2346111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 spd="med"/>
  <p:hf sldNum="0" hdr="0" ftr="0"/>
  <p:txStyles>
    <p:titleStyle>
      <a:lvl1pPr algn="ctr" defTabSz="307181" eaLnBrk="1" hangingPunct="1">
        <a:defRPr sz="3713">
          <a:latin typeface="Calibri" charset="0"/>
          <a:ea typeface="Calibri" charset="0"/>
          <a:cs typeface="Calibri" charset="0"/>
          <a:sym typeface="Gill Sans"/>
        </a:defRPr>
      </a:lvl1pPr>
      <a:lvl2pPr indent="128588" algn="ctr" defTabSz="307181" eaLnBrk="1" hangingPunct="1">
        <a:defRPr sz="3713">
          <a:latin typeface="+mn-lt"/>
          <a:ea typeface="+mn-ea"/>
          <a:cs typeface="+mn-cs"/>
          <a:sym typeface="Gill Sans"/>
        </a:defRPr>
      </a:lvl2pPr>
      <a:lvl3pPr indent="257175" algn="ctr" defTabSz="307181" eaLnBrk="1" hangingPunct="1">
        <a:defRPr sz="3713">
          <a:latin typeface="+mn-lt"/>
          <a:ea typeface="+mn-ea"/>
          <a:cs typeface="+mn-cs"/>
          <a:sym typeface="Gill Sans"/>
        </a:defRPr>
      </a:lvl3pPr>
      <a:lvl4pPr indent="385763" algn="ctr" defTabSz="307181" eaLnBrk="1" hangingPunct="1">
        <a:defRPr sz="3713">
          <a:latin typeface="+mn-lt"/>
          <a:ea typeface="+mn-ea"/>
          <a:cs typeface="+mn-cs"/>
          <a:sym typeface="Gill Sans"/>
        </a:defRPr>
      </a:lvl4pPr>
      <a:lvl5pPr indent="514350" algn="ctr" defTabSz="307181" eaLnBrk="1" hangingPunct="1">
        <a:defRPr sz="3713">
          <a:latin typeface="+mn-lt"/>
          <a:ea typeface="+mn-ea"/>
          <a:cs typeface="+mn-cs"/>
          <a:sym typeface="Gill Sans"/>
        </a:defRPr>
      </a:lvl5pPr>
      <a:lvl6pPr indent="642938" algn="ctr" defTabSz="307181" eaLnBrk="1" hangingPunct="1">
        <a:defRPr sz="3713">
          <a:latin typeface="+mn-lt"/>
          <a:ea typeface="+mn-ea"/>
          <a:cs typeface="+mn-cs"/>
          <a:sym typeface="Gill Sans"/>
        </a:defRPr>
      </a:lvl6pPr>
      <a:lvl7pPr indent="771525" algn="ctr" defTabSz="307181" eaLnBrk="1" hangingPunct="1">
        <a:defRPr sz="3713">
          <a:latin typeface="+mn-lt"/>
          <a:ea typeface="+mn-ea"/>
          <a:cs typeface="+mn-cs"/>
          <a:sym typeface="Gill Sans"/>
        </a:defRPr>
      </a:lvl7pPr>
      <a:lvl8pPr indent="900113" algn="ctr" defTabSz="307181" eaLnBrk="1" hangingPunct="1">
        <a:defRPr sz="3713">
          <a:latin typeface="+mn-lt"/>
          <a:ea typeface="+mn-ea"/>
          <a:cs typeface="+mn-cs"/>
          <a:sym typeface="Gill Sans"/>
        </a:defRPr>
      </a:lvl8pPr>
      <a:lvl9pPr indent="1028700" algn="ctr" defTabSz="307181" eaLnBrk="1" hangingPunct="1">
        <a:defRPr sz="3713">
          <a:latin typeface="+mn-lt"/>
          <a:ea typeface="+mn-ea"/>
          <a:cs typeface="+mn-cs"/>
          <a:sym typeface="Gill Sans"/>
        </a:defRPr>
      </a:lvl9pPr>
    </p:titleStyle>
    <p:bodyStyle>
      <a:lvl1pPr marL="414338" indent="-235744" defTabSz="307181" eaLnBrk="1" hangingPunct="1">
        <a:spcBef>
          <a:spcPts val="394"/>
        </a:spcBef>
        <a:buSzPct val="150000"/>
        <a:buChar char="•"/>
        <a:defRPr sz="1800">
          <a:latin typeface="+mn-lt"/>
          <a:ea typeface="+mn-ea"/>
          <a:cs typeface="+mn-cs"/>
          <a:sym typeface="Gill Sans"/>
        </a:defRPr>
      </a:lvl1pPr>
      <a:lvl2pPr marL="624567" indent="-195942" defTabSz="307181" eaLnBrk="1" hangingPunct="1">
        <a:spcBef>
          <a:spcPts val="394"/>
        </a:spcBef>
        <a:buSzPct val="50000"/>
        <a:buChar char="•"/>
        <a:defRPr sz="1800">
          <a:latin typeface="+mn-lt"/>
          <a:ea typeface="+mn-ea"/>
          <a:cs typeface="+mn-cs"/>
          <a:sym typeface="Gill Sans"/>
        </a:defRPr>
      </a:lvl2pPr>
      <a:lvl3pPr marL="886474" indent="-207818" defTabSz="307181" eaLnBrk="1" hangingPunct="1">
        <a:spcBef>
          <a:spcPts val="394"/>
        </a:spcBef>
        <a:buSzPct val="150000"/>
        <a:buChar char="•"/>
        <a:defRPr sz="1800">
          <a:latin typeface="+mn-lt"/>
          <a:ea typeface="+mn-ea"/>
          <a:cs typeface="+mn-cs"/>
          <a:sym typeface="Gill Sans"/>
        </a:defRPr>
      </a:lvl3pPr>
      <a:lvl4pPr marL="1136505" indent="-207818" defTabSz="307181" eaLnBrk="1" hangingPunct="1">
        <a:spcBef>
          <a:spcPts val="394"/>
        </a:spcBef>
        <a:buSzPct val="150000"/>
        <a:buChar char="•"/>
        <a:defRPr sz="1800">
          <a:latin typeface="+mn-lt"/>
          <a:ea typeface="+mn-ea"/>
          <a:cs typeface="+mn-cs"/>
          <a:sym typeface="Gill Sans"/>
        </a:defRPr>
      </a:lvl4pPr>
      <a:lvl5pPr marL="1386537" indent="-207818" defTabSz="307181" eaLnBrk="1" hangingPunct="1">
        <a:spcBef>
          <a:spcPts val="394"/>
        </a:spcBef>
        <a:buSzPct val="150000"/>
        <a:buChar char="•"/>
        <a:defRPr sz="1800">
          <a:latin typeface="+mn-lt"/>
          <a:ea typeface="+mn-ea"/>
          <a:cs typeface="+mn-cs"/>
          <a:sym typeface="Gill Sans"/>
        </a:defRPr>
      </a:lvl5pPr>
      <a:lvl6pPr marL="1586562" indent="-207818" defTabSz="307181" eaLnBrk="1" hangingPunct="1">
        <a:spcBef>
          <a:spcPts val="394"/>
        </a:spcBef>
        <a:buSzPct val="150000"/>
        <a:buChar char="•"/>
        <a:defRPr sz="1800">
          <a:latin typeface="+mn-lt"/>
          <a:ea typeface="+mn-ea"/>
          <a:cs typeface="+mn-cs"/>
          <a:sym typeface="Gill Sans"/>
        </a:defRPr>
      </a:lvl6pPr>
      <a:lvl7pPr marL="1786587" indent="-207818" defTabSz="307181" eaLnBrk="1" hangingPunct="1">
        <a:spcBef>
          <a:spcPts val="394"/>
        </a:spcBef>
        <a:buSzPct val="150000"/>
        <a:buChar char="•"/>
        <a:defRPr sz="1800">
          <a:latin typeface="+mn-lt"/>
          <a:ea typeface="+mn-ea"/>
          <a:cs typeface="+mn-cs"/>
          <a:sym typeface="Gill Sans"/>
        </a:defRPr>
      </a:lvl7pPr>
      <a:lvl8pPr marL="1986612" indent="-207818" defTabSz="307181" eaLnBrk="1" hangingPunct="1">
        <a:spcBef>
          <a:spcPts val="394"/>
        </a:spcBef>
        <a:buSzPct val="150000"/>
        <a:buChar char="•"/>
        <a:defRPr sz="1800">
          <a:latin typeface="+mn-lt"/>
          <a:ea typeface="+mn-ea"/>
          <a:cs typeface="+mn-cs"/>
          <a:sym typeface="Gill Sans"/>
        </a:defRPr>
      </a:lvl8pPr>
      <a:lvl9pPr marL="2186637" indent="-207818" defTabSz="307181" eaLnBrk="1" hangingPunct="1">
        <a:spcBef>
          <a:spcPts val="394"/>
        </a:spcBef>
        <a:buSzPct val="150000"/>
        <a:buChar char="•"/>
        <a:defRPr sz="1800">
          <a:latin typeface="+mn-lt"/>
          <a:ea typeface="+mn-ea"/>
          <a:cs typeface="+mn-cs"/>
          <a:sym typeface="Gill Sans"/>
        </a:defRPr>
      </a:lvl9pPr>
    </p:bodyStyle>
    <p:otherStyle>
      <a:lvl1pPr algn="ctr" defTabSz="307181" eaLnBrk="1" hangingPunct="1">
        <a:defRPr sz="135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indent="128588" algn="ctr" defTabSz="307181" eaLnBrk="1" hangingPunct="1">
        <a:defRPr sz="135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indent="257175" algn="ctr" defTabSz="307181" eaLnBrk="1" hangingPunct="1">
        <a:defRPr sz="135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indent="385763" algn="ctr" defTabSz="307181" eaLnBrk="1" hangingPunct="1">
        <a:defRPr sz="135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indent="514350" algn="ctr" defTabSz="307181" eaLnBrk="1" hangingPunct="1">
        <a:defRPr sz="135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indent="642938" algn="ctr" defTabSz="307181" eaLnBrk="1" hangingPunct="1">
        <a:defRPr sz="1350">
          <a:solidFill>
            <a:schemeClr val="tx1"/>
          </a:solidFill>
          <a:latin typeface="+mn-lt"/>
          <a:ea typeface="+mn-ea"/>
          <a:cs typeface="+mn-cs"/>
          <a:sym typeface="Gill Sans"/>
        </a:defRPr>
      </a:lvl6pPr>
      <a:lvl7pPr indent="771525" algn="ctr" defTabSz="307181" eaLnBrk="1" hangingPunct="1">
        <a:defRPr sz="1350">
          <a:solidFill>
            <a:schemeClr val="tx1"/>
          </a:solidFill>
          <a:latin typeface="+mn-lt"/>
          <a:ea typeface="+mn-ea"/>
          <a:cs typeface="+mn-cs"/>
          <a:sym typeface="Gill Sans"/>
        </a:defRPr>
      </a:lvl7pPr>
      <a:lvl8pPr indent="900113" algn="ctr" defTabSz="307181" eaLnBrk="1" hangingPunct="1">
        <a:defRPr sz="1350">
          <a:solidFill>
            <a:schemeClr val="tx1"/>
          </a:solidFill>
          <a:latin typeface="+mn-lt"/>
          <a:ea typeface="+mn-ea"/>
          <a:cs typeface="+mn-cs"/>
          <a:sym typeface="Gill Sans"/>
        </a:defRPr>
      </a:lvl8pPr>
      <a:lvl9pPr indent="1028700" algn="ctr" defTabSz="307181" eaLnBrk="1" hangingPunct="1">
        <a:defRPr sz="1350">
          <a:solidFill>
            <a:schemeClr val="tx1"/>
          </a:solidFill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toronto.edu/~abbasloo/teaching/csc458/simplerouter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eb.stanford.edu/class/cs244a/CS244aCodingGuidelines.html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torialspoint.com/unix_sockets/index.htm" TargetMode="Externa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toronto.edu/~abbasloo/teaching/csc458/simplerouter.html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toronto.edu/~abbasloo/teaching/csc458/simplerouter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CSC458/2209 PA1</a:t>
            </a:r>
            <a:br>
              <a:rPr lang="en-US" dirty="0"/>
            </a:br>
            <a:r>
              <a:rPr lang="en-US" dirty="0"/>
              <a:t>Simple Router</a:t>
            </a:r>
          </a:p>
        </p:txBody>
      </p:sp>
      <p:sp>
        <p:nvSpPr>
          <p:cNvPr id="51" name="Shape 5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>
              <a:hlinkClick r:id="rId3"/>
            </a:endParaRPr>
          </a:p>
          <a:p>
            <a:pPr lvl="0"/>
            <a:endParaRPr lang="en-US" dirty="0">
              <a:hlinkClick r:id="rId3"/>
            </a:endParaRPr>
          </a:p>
          <a:p>
            <a:pPr lvl="0"/>
            <a:r>
              <a:rPr lang="en-US" dirty="0">
                <a:hlinkClick r:id="rId3"/>
              </a:rPr>
              <a:t>http://www.cs.toronto.edu/~abbasloo/teaching/csc458/simplerouter.html</a:t>
            </a:r>
            <a:endParaRPr lang="en-US" dirty="0"/>
          </a:p>
          <a:p>
            <a:pPr lvl="0"/>
            <a:endParaRPr lang="en-US"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A rough flow chart</a:t>
            </a:r>
          </a:p>
        </p:txBody>
      </p:sp>
      <p:pic>
        <p:nvPicPr>
          <p:cNvPr id="91" name="image4.png"/>
          <p:cNvPicPr/>
          <p:nvPr/>
        </p:nvPicPr>
        <p:blipFill>
          <a:blip r:embed="rId3"/>
          <a:stretch>
            <a:fillRect/>
          </a:stretch>
        </p:blipFill>
        <p:spPr>
          <a:xfrm>
            <a:off x="2279577" y="1296280"/>
            <a:ext cx="7646293" cy="4653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A rough flow chart</a:t>
            </a:r>
          </a:p>
        </p:txBody>
      </p:sp>
      <p:pic>
        <p:nvPicPr>
          <p:cNvPr id="96" name="image5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1991543" y="1221407"/>
            <a:ext cx="8230530" cy="494389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711C302-A3AD-8742-F9DE-0BEA1165A70B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pPr lvl="0" algn="l">
              <a:buSzPct val="100000"/>
              <a:buFont typeface="Arial"/>
              <a:buChar char="•"/>
            </a:pPr>
            <a:r>
              <a:rPr lang="en-US" sz="2400" dirty="0"/>
              <a:t>Many things missing from this chart</a:t>
            </a:r>
          </a:p>
          <a:p>
            <a:pPr lvl="1" algn="l">
              <a:buSzPct val="100000"/>
              <a:buFont typeface="Arial"/>
              <a:buChar char="•"/>
            </a:pPr>
            <a:r>
              <a:rPr lang="en-US" sz="2175" b="1" dirty="0"/>
              <a:t>Checksums</a:t>
            </a:r>
            <a:r>
              <a:rPr lang="en-US" sz="2175" dirty="0"/>
              <a:t>, </a:t>
            </a:r>
            <a:r>
              <a:rPr lang="en-US" sz="2175" b="1" dirty="0"/>
              <a:t>TTLs</a:t>
            </a:r>
          </a:p>
          <a:p>
            <a:pPr lvl="0" algn="l">
              <a:buSzPct val="100000"/>
              <a:buFont typeface="Arial"/>
              <a:buChar char="•"/>
            </a:pPr>
            <a:r>
              <a:rPr lang="en-US" sz="2400" dirty="0"/>
              <a:t>Read the instructions carefully</a:t>
            </a:r>
          </a:p>
          <a:p>
            <a:pPr lvl="0" algn="l">
              <a:buSzPct val="100000"/>
              <a:buFont typeface="Arial"/>
              <a:buChar char="•"/>
            </a:pPr>
            <a:r>
              <a:rPr lang="en-US" sz="2400" dirty="0"/>
              <a:t>500+ lines of code, so </a:t>
            </a:r>
            <a:r>
              <a:rPr lang="en-US" sz="2400" b="1" dirty="0"/>
              <a:t>start early</a:t>
            </a:r>
          </a:p>
          <a:p>
            <a:pPr lvl="0" algn="l">
              <a:buSzPct val="100000"/>
              <a:buFont typeface="Arial"/>
              <a:buChar char="•"/>
            </a:pPr>
            <a:r>
              <a:rPr lang="en-US" sz="2400" dirty="0"/>
              <a:t>Submission:</a:t>
            </a:r>
          </a:p>
          <a:p>
            <a:pPr lvl="1" algn="l">
              <a:buSzPct val="100000"/>
              <a:buFont typeface="Arial"/>
              <a:buChar char="•"/>
            </a:pPr>
            <a:r>
              <a:rPr lang="en-US" sz="2400" dirty="0"/>
              <a:t>8 time per day</a:t>
            </a:r>
          </a:p>
          <a:p>
            <a:pPr lvl="1" algn="l">
              <a:buSzPct val="100000"/>
              <a:buFont typeface="Arial"/>
              <a:buChar char="•"/>
            </a:pPr>
            <a:r>
              <a:rPr lang="en-US" sz="2400" dirty="0"/>
              <a:t>Last 7 days before the final submission</a:t>
            </a:r>
          </a:p>
          <a:p>
            <a:pPr lvl="1" algn="l">
              <a:buSzPct val="100000"/>
              <a:buFont typeface="Arial"/>
              <a:buChar char="•"/>
            </a:pPr>
            <a:r>
              <a:rPr lang="en-US" sz="2400" dirty="0"/>
              <a:t>The Markus server would give some feedback</a:t>
            </a:r>
          </a:p>
          <a:p>
            <a:pPr lvl="0" algn="l">
              <a:buSzPct val="100000"/>
              <a:buFont typeface="Arial"/>
              <a:buChar char="•"/>
            </a:pPr>
            <a:r>
              <a:rPr lang="en-US" sz="2400" dirty="0"/>
              <a:t>Final submission: 3 Weeks after release date</a:t>
            </a:r>
            <a:endParaRPr lang="en-US" sz="2400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99" name="Shape 9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600" dirty="0"/>
              <a:t>A rough flow chart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D2CF482-46A5-3B56-DBF3-6025744C2032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pPr lvl="0">
              <a:buSzPct val="100000"/>
              <a:buFont typeface="Arial"/>
              <a:buChar char="•"/>
            </a:pPr>
            <a:r>
              <a:rPr lang="en-US" sz="2400" dirty="0"/>
              <a:t>Test connectivity with ping from a server or the client</a:t>
            </a:r>
          </a:p>
          <a:p>
            <a:pPr lvl="0">
              <a:buSzPct val="100000"/>
              <a:buFont typeface="Arial"/>
              <a:buChar char="•"/>
            </a:pPr>
            <a:r>
              <a:rPr lang="en-US" sz="2400" dirty="0"/>
              <a:t>Traceroute will not work well outside of Mininet: </a:t>
            </a:r>
          </a:p>
          <a:p>
            <a:pPr lvl="1">
              <a:buSzPct val="100000"/>
              <a:buFont typeface="Arial"/>
              <a:buChar char="•"/>
            </a:pPr>
            <a:r>
              <a:rPr lang="en-US" sz="2400" dirty="0"/>
              <a:t>Use Mininet CLI</a:t>
            </a:r>
          </a:p>
          <a:p>
            <a:pPr lvl="1">
              <a:buSzPct val="100000"/>
              <a:buFont typeface="Arial"/>
              <a:buChar char="•"/>
            </a:pPr>
            <a:r>
              <a:rPr lang="en-US" sz="2400" dirty="0" err="1"/>
              <a:t>mininet</a:t>
            </a:r>
            <a:r>
              <a:rPr lang="en-US" sz="2400" dirty="0"/>
              <a:t>&gt; </a:t>
            </a:r>
            <a:r>
              <a:rPr lang="en-US" sz="2400" b="1" dirty="0"/>
              <a:t>server1</a:t>
            </a:r>
            <a:r>
              <a:rPr lang="en-US" sz="2400" dirty="0"/>
              <a:t> traceroute –n server2</a:t>
            </a:r>
          </a:p>
          <a:p>
            <a:pPr lvl="0">
              <a:buSzPct val="100000"/>
              <a:buFont typeface="Arial"/>
              <a:buChar char="•"/>
            </a:pPr>
            <a:r>
              <a:rPr lang="en-US" sz="2400" dirty="0"/>
              <a:t>HTTP requests with </a:t>
            </a:r>
            <a:r>
              <a:rPr lang="en-US" sz="2400" u="sng" dirty="0" err="1"/>
              <a:t>wget</a:t>
            </a:r>
            <a:r>
              <a:rPr lang="en-US" sz="2400" dirty="0"/>
              <a:t>, </a:t>
            </a:r>
            <a:r>
              <a:rPr lang="en-US" sz="2400" u="sng" dirty="0"/>
              <a:t>curl</a:t>
            </a:r>
            <a:r>
              <a:rPr lang="en-US" sz="2400" dirty="0"/>
              <a:t>, </a:t>
            </a:r>
            <a:r>
              <a:rPr lang="en-US" sz="2400" u="sng" dirty="0"/>
              <a:t>lynx</a:t>
            </a:r>
          </a:p>
          <a:p>
            <a:pPr lvl="0">
              <a:buSzPct val="100000"/>
              <a:buFont typeface="Arial"/>
              <a:buChar char="•"/>
            </a:pPr>
            <a:r>
              <a:rPr lang="en-US" sz="2400" dirty="0"/>
              <a:t>Don’t forget to test “error” cases!</a:t>
            </a:r>
          </a:p>
          <a:p>
            <a:endParaRPr lang="en-US" dirty="0"/>
          </a:p>
        </p:txBody>
      </p:sp>
      <p:sp>
        <p:nvSpPr>
          <p:cNvPr id="104" name="Shape 10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 dirty="0"/>
              <a:t>How to test your code</a:t>
            </a:r>
            <a:r>
              <a:rPr lang="en-CA" sz="3600" dirty="0"/>
              <a:t>?</a:t>
            </a:r>
            <a:endParaRPr sz="3600" dirty="0"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E28BE0-8AA8-109D-4B7F-A90B5FA74B1B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775063" y="1647826"/>
            <a:ext cx="10868297" cy="4314825"/>
          </a:xfrm>
        </p:spPr>
        <p:txBody>
          <a:bodyPr/>
          <a:lstStyle/>
          <a:p>
            <a:pPr lvl="0">
              <a:buSzPct val="100000"/>
              <a:buFont typeface="Arial"/>
              <a:buChar char="•"/>
            </a:pPr>
            <a:r>
              <a:rPr lang="en-US" sz="2400" dirty="0"/>
              <a:t>Be through in your testing</a:t>
            </a:r>
          </a:p>
          <a:p>
            <a:pPr lvl="0">
              <a:buSzPct val="100000"/>
              <a:buFont typeface="Arial"/>
              <a:buChar char="•"/>
            </a:pPr>
            <a:r>
              <a:rPr lang="en-US" sz="2400" dirty="0"/>
              <a:t>Do not hesitate to change the routing table What about an incorrect routing table?</a:t>
            </a:r>
          </a:p>
          <a:p>
            <a:pPr lvl="0">
              <a:buSzPct val="100000"/>
              <a:buFont typeface="Arial"/>
              <a:buChar char="•"/>
            </a:pPr>
            <a:r>
              <a:rPr lang="en-US" sz="2400" dirty="0"/>
              <a:t>Be careful when implementing Longest Prefix Match</a:t>
            </a:r>
          </a:p>
          <a:p>
            <a:pPr lvl="0">
              <a:buSzPct val="100000"/>
              <a:buFont typeface="Arial"/>
              <a:buChar char="•"/>
            </a:pPr>
            <a:r>
              <a:rPr lang="en-US" sz="2400" dirty="0"/>
              <a:t>Don’t get mixed up with </a:t>
            </a:r>
            <a:r>
              <a:rPr lang="en-US" sz="2400" b="1" dirty="0" err="1">
                <a:solidFill>
                  <a:srgbClr val="C00000"/>
                </a:solidFill>
              </a:rPr>
              <a:t>endinanness</a:t>
            </a:r>
            <a:r>
              <a:rPr lang="en-US" sz="2400" b="1" dirty="0"/>
              <a:t>:</a:t>
            </a:r>
            <a:r>
              <a:rPr lang="en-US" sz="2400" dirty="0"/>
              <a:t> </a:t>
            </a:r>
          </a:p>
          <a:p>
            <a:pPr lvl="2" indent="0">
              <a:buSzPct val="100000"/>
            </a:pPr>
            <a:r>
              <a:rPr lang="en-US" sz="2400" dirty="0"/>
              <a:t>Linux is little endian</a:t>
            </a:r>
          </a:p>
          <a:p>
            <a:pPr lvl="2" indent="0">
              <a:buSzPct val="100000"/>
            </a:pPr>
            <a:r>
              <a:rPr lang="en-US" sz="2400" dirty="0"/>
              <a:t>	Network is big endian</a:t>
            </a:r>
          </a:p>
          <a:p>
            <a:pPr lvl="2" indent="0">
              <a:buSzPct val="100000"/>
            </a:pPr>
            <a:r>
              <a:rPr lang="en-US" sz="2400" dirty="0"/>
              <a:t>Try to put the calls to </a:t>
            </a:r>
            <a:r>
              <a:rPr lang="en-US" sz="2400" b="1" dirty="0" err="1"/>
              <a:t>hton</a:t>
            </a:r>
            <a:r>
              <a:rPr lang="en-US" sz="2400" b="1" dirty="0"/>
              <a:t>()</a:t>
            </a:r>
            <a:r>
              <a:rPr lang="en-US" sz="2400" dirty="0"/>
              <a:t>, </a:t>
            </a:r>
            <a:r>
              <a:rPr lang="en-US" sz="2400" b="1" dirty="0" err="1"/>
              <a:t>ntoh</a:t>
            </a:r>
            <a:r>
              <a:rPr lang="en-US" sz="2400" b="1" dirty="0"/>
              <a:t>()</a:t>
            </a:r>
            <a:r>
              <a:rPr lang="en-US" sz="2400" dirty="0"/>
              <a:t> in a single place</a:t>
            </a:r>
          </a:p>
          <a:p>
            <a:pPr lvl="0">
              <a:buSzPct val="100000"/>
              <a:buFont typeface="Arial"/>
              <a:buChar char="•"/>
            </a:pPr>
            <a:r>
              <a:rPr lang="en-US" sz="2400" dirty="0"/>
              <a:t>Write good quality code</a:t>
            </a:r>
          </a:p>
          <a:p>
            <a:pPr lvl="1">
              <a:buSzPct val="100000"/>
              <a:buFont typeface="Arial"/>
              <a:buChar char="•"/>
            </a:pPr>
            <a:r>
              <a:rPr lang="en-US" sz="2175" dirty="0"/>
              <a:t>Do not hardcode constants, avoid code duplication </a:t>
            </a:r>
          </a:p>
          <a:p>
            <a:pPr lvl="1">
              <a:buSzPct val="100000"/>
              <a:buFont typeface="Arial"/>
              <a:buChar char="•"/>
            </a:pPr>
            <a:r>
              <a:rPr lang="en-US" sz="2175" dirty="0"/>
              <a:t>Coding Guidelines</a:t>
            </a:r>
            <a:br>
              <a:rPr lang="en-US" sz="2175" dirty="0"/>
            </a:br>
            <a:r>
              <a:rPr lang="en-US" sz="2175" dirty="0"/>
              <a:t> 	</a:t>
            </a:r>
            <a:r>
              <a:rPr lang="en-US" sz="1775" dirty="0">
                <a:hlinkClick r:id="rId2"/>
              </a:rPr>
              <a:t>https://web.stanford.edu/class/cs244a/CS244aCodingGuidelines.html</a:t>
            </a:r>
            <a:endParaRPr lang="en-US" sz="2175" dirty="0"/>
          </a:p>
        </p:txBody>
      </p:sp>
      <p:sp>
        <p:nvSpPr>
          <p:cNvPr id="109" name="Shape 10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200" dirty="0"/>
              <a:t>Some advice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951ED1C-5835-BB8D-B4AF-AF6DF50EAC2A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pPr lvl="0">
              <a:buSzPct val="100000"/>
              <a:buFont typeface="Arial"/>
              <a:buChar char="•"/>
            </a:pPr>
            <a:r>
              <a:rPr lang="en-US" sz="2400" dirty="0"/>
              <a:t>Mininet console, which supports:</a:t>
            </a:r>
          </a:p>
          <a:p>
            <a:pPr lvl="1">
              <a:buSzPct val="100000"/>
              <a:buFont typeface="Arial"/>
              <a:buChar char="•"/>
            </a:pPr>
            <a:r>
              <a:rPr lang="en-US" sz="2175" dirty="0"/>
              <a:t>	</a:t>
            </a:r>
            <a:r>
              <a:rPr lang="en-US" sz="2175" dirty="0" err="1"/>
              <a:t>tcpdump</a:t>
            </a:r>
            <a:r>
              <a:rPr lang="en-US" sz="2175" dirty="0"/>
              <a:t>, ping, traceroute </a:t>
            </a:r>
          </a:p>
          <a:p>
            <a:pPr lvl="1">
              <a:buSzPct val="100000"/>
              <a:buFont typeface="Arial"/>
              <a:buChar char="•"/>
            </a:pPr>
            <a:r>
              <a:rPr lang="en-US" sz="2400" dirty="0"/>
              <a:t>(apt-get install traceroute on instance)</a:t>
            </a:r>
          </a:p>
          <a:p>
            <a:pPr lvl="0">
              <a:buSzPct val="100000"/>
              <a:buFont typeface="Arial"/>
              <a:buChar char="•"/>
            </a:pPr>
            <a:r>
              <a:rPr lang="en-US" sz="2400" dirty="0"/>
              <a:t>Debug functions in </a:t>
            </a:r>
            <a:r>
              <a:rPr lang="en-US" sz="2400" b="1" dirty="0" err="1"/>
              <a:t>sr_utils.c</a:t>
            </a:r>
            <a:endParaRPr lang="en-US" sz="2400" b="1" dirty="0"/>
          </a:p>
          <a:p>
            <a:pPr lvl="1">
              <a:buSzPct val="100000"/>
              <a:buFont typeface="Arial"/>
              <a:buChar char="•"/>
            </a:pPr>
            <a:r>
              <a:rPr lang="en-US" sz="2400" dirty="0" err="1"/>
              <a:t>print_hdrs</a:t>
            </a:r>
            <a:r>
              <a:rPr lang="en-US" sz="2400" dirty="0"/>
              <a:t>()</a:t>
            </a:r>
          </a:p>
          <a:p>
            <a:pPr lvl="1">
              <a:buSzPct val="100000"/>
              <a:buFont typeface="Arial"/>
              <a:buChar char="•"/>
            </a:pPr>
            <a:r>
              <a:rPr lang="en-US" sz="2400" dirty="0" err="1"/>
              <a:t>print_addr_ip_int</a:t>
            </a:r>
            <a:r>
              <a:rPr lang="en-US" sz="2400" dirty="0"/>
              <a:t>()</a:t>
            </a:r>
          </a:p>
          <a:p>
            <a:pPr lvl="0">
              <a:buSzPct val="100000"/>
              <a:buFont typeface="Arial"/>
              <a:buChar char="•"/>
            </a:pPr>
            <a:r>
              <a:rPr lang="en-US" sz="2400" dirty="0"/>
              <a:t>GDB/</a:t>
            </a:r>
            <a:r>
              <a:rPr lang="en-US" sz="2400" dirty="0" err="1"/>
              <a:t>Valgrind</a:t>
            </a:r>
            <a:endParaRPr lang="en-US" sz="2400" dirty="0"/>
          </a:p>
          <a:p>
            <a:pPr lvl="0">
              <a:buSzPct val="100000"/>
              <a:buFont typeface="Arial"/>
              <a:buChar char="•"/>
            </a:pPr>
            <a:r>
              <a:rPr lang="en-US" sz="2400" dirty="0"/>
              <a:t>Tutorials Point: 	</a:t>
            </a:r>
            <a:r>
              <a:rPr lang="en-US" sz="2400" dirty="0">
                <a:hlinkClick r:id="rId2"/>
              </a:rPr>
              <a:t>http://www.tutorialspoint.com/unix_sockets/index.htm</a:t>
            </a:r>
            <a:endParaRPr lang="en-US" sz="2400" dirty="0"/>
          </a:p>
          <a:p>
            <a:pPr lvl="0">
              <a:buSzPct val="100000"/>
              <a:buFont typeface="Arial"/>
              <a:buChar char="•"/>
            </a:pPr>
            <a:r>
              <a:rPr lang="en-US" sz="2400" dirty="0"/>
              <a:t>Pizza</a:t>
            </a:r>
          </a:p>
          <a:p>
            <a:endParaRPr lang="en-US" dirty="0"/>
          </a:p>
        </p:txBody>
      </p:sp>
      <p:sp>
        <p:nvSpPr>
          <p:cNvPr id="114" name="Shape 11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 dirty="0"/>
              <a:t>Things that may be useful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3497570-2265-49BB-0279-77BDE69BE4D3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pPr marL="178594" indent="0">
              <a:buNone/>
            </a:pPr>
            <a:r>
              <a:rPr lang="en-US" sz="2400" dirty="0">
                <a:hlinkClick r:id="rId2"/>
              </a:rPr>
              <a:t>http://www.cs.toronto.edu/~abbasloo/teaching/csc458/simplerouter.html</a:t>
            </a:r>
            <a:endParaRPr lang="en-US" sz="2400" dirty="0"/>
          </a:p>
          <a:p>
            <a:pPr marL="178594" indent="0">
              <a:buNone/>
            </a:pPr>
            <a:endParaRPr lang="en-US" dirty="0"/>
          </a:p>
        </p:txBody>
      </p:sp>
      <p:sp>
        <p:nvSpPr>
          <p:cNvPr id="119" name="Shape 11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 dirty="0"/>
              <a:t>Start reading!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CA" sz="4400" dirty="0"/>
              <a:t>Asking Question</a:t>
            </a:r>
            <a:endParaRPr sz="4400" dirty="0"/>
          </a:p>
        </p:txBody>
      </p:sp>
      <p:sp>
        <p:nvSpPr>
          <p:cNvPr id="56" name="Shape 56"/>
          <p:cNvSpPr/>
          <p:nvPr/>
        </p:nvSpPr>
        <p:spPr>
          <a:xfrm>
            <a:off x="1991543" y="1556791"/>
            <a:ext cx="8280922" cy="1569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 algn="l">
              <a:buSzPct val="100000"/>
              <a:buFont typeface="Arial"/>
              <a:buChar char="•"/>
            </a:pPr>
            <a:r>
              <a:rPr lang="en-CA" sz="2400" dirty="0"/>
              <a:t> Please ask questions on Piazza.</a:t>
            </a:r>
          </a:p>
          <a:p>
            <a:pPr lvl="1" indent="0" algn="l">
              <a:buSzPct val="100000"/>
            </a:pPr>
            <a:r>
              <a:rPr lang="en-CA" sz="2400" dirty="0"/>
              <a:t>	Try not to </a:t>
            </a:r>
            <a:r>
              <a:rPr lang="en-US" sz="2400" dirty="0"/>
              <a:t>give away any homework hints.</a:t>
            </a:r>
          </a:p>
          <a:p>
            <a:pPr lvl="1" indent="0" algn="l">
              <a:buSzPct val="100000"/>
            </a:pPr>
            <a:r>
              <a:rPr lang="en-US" sz="2400" dirty="0"/>
              <a:t>	</a:t>
            </a:r>
            <a:r>
              <a:rPr lang="en-CA" sz="2400" dirty="0"/>
              <a:t>I will try my best to be responsive.</a:t>
            </a:r>
          </a:p>
          <a:p>
            <a:pPr lvl="1" indent="0">
              <a:buSzPct val="100000"/>
            </a:pP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280133016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FB4B097-168F-49E1-AA21-19778C28D676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pPr lvl="0">
              <a:buSzPct val="100000"/>
              <a:buFont typeface="Arial"/>
              <a:buChar char="•"/>
            </a:pPr>
            <a:r>
              <a:rPr lang="en-US" sz="2400" dirty="0"/>
              <a:t> You are going to write a “simplified” router</a:t>
            </a:r>
          </a:p>
          <a:p>
            <a:pPr lvl="1">
              <a:buSzPct val="100000"/>
              <a:buFont typeface="Arial"/>
              <a:buChar char="•"/>
            </a:pPr>
            <a:r>
              <a:rPr lang="en-US" sz="2175" dirty="0"/>
              <a:t>Given a static network topology</a:t>
            </a:r>
          </a:p>
          <a:p>
            <a:pPr lvl="1">
              <a:buSzPct val="100000"/>
              <a:buFont typeface="Arial"/>
              <a:buChar char="•"/>
            </a:pPr>
            <a:r>
              <a:rPr lang="en-US" sz="2400" dirty="0"/>
              <a:t>Given a static routing table</a:t>
            </a:r>
          </a:p>
          <a:p>
            <a:pPr lvl="1">
              <a:buSzPct val="100000"/>
              <a:buFont typeface="Arial"/>
              <a:buChar char="•"/>
            </a:pPr>
            <a:r>
              <a:rPr lang="en-US" sz="2400" b="1" dirty="0"/>
              <a:t>You are responsible for</a:t>
            </a:r>
            <a:r>
              <a:rPr lang="en-US" sz="2400" dirty="0"/>
              <a:t> writing the logic to handle incoming Ethernet frames (ICMP, ARP, IP….):</a:t>
            </a:r>
          </a:p>
          <a:p>
            <a:pPr marL="914400" lvl="3" indent="0">
              <a:buSzPct val="100000"/>
              <a:buFont typeface="Arial"/>
              <a:buChar char="•"/>
            </a:pPr>
            <a:r>
              <a:rPr lang="en-US" sz="2400" dirty="0"/>
              <a:t> Forward it</a:t>
            </a:r>
          </a:p>
          <a:p>
            <a:pPr marL="914400" lvl="3" indent="0">
              <a:buSzPct val="100000"/>
              <a:buFont typeface="Arial"/>
              <a:buChar char="•"/>
            </a:pPr>
            <a:r>
              <a:rPr lang="en-US" sz="2400" dirty="0"/>
              <a:t> Generate ICMP messages</a:t>
            </a:r>
          </a:p>
          <a:p>
            <a:pPr marL="914400" lvl="3" indent="0">
              <a:buSzPct val="100000"/>
              <a:buFont typeface="Arial"/>
              <a:buChar char="•"/>
            </a:pPr>
            <a:r>
              <a:rPr lang="en-US" sz="2400" dirty="0"/>
              <a:t> Drop it</a:t>
            </a:r>
          </a:p>
          <a:p>
            <a:pPr marL="914400" lvl="3" indent="0">
              <a:buSzPct val="100000"/>
              <a:buFont typeface="Arial"/>
              <a:buChar char="•"/>
            </a:pPr>
            <a:r>
              <a:rPr lang="en-US" sz="2400" dirty="0"/>
              <a:t> And more ...</a:t>
            </a:r>
          </a:p>
          <a:p>
            <a:endParaRPr lang="en-US" dirty="0"/>
          </a:p>
        </p:txBody>
      </p:sp>
      <p:sp>
        <p:nvSpPr>
          <p:cNvPr id="55" name="Shape 5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Overview</a:t>
            </a:r>
          </a:p>
        </p:txBody>
      </p:sp>
      <p:sp>
        <p:nvSpPr>
          <p:cNvPr id="56" name="Shape 56"/>
          <p:cNvSpPr/>
          <p:nvPr/>
        </p:nvSpPr>
        <p:spPr>
          <a:xfrm>
            <a:off x="1991543" y="1556792"/>
            <a:ext cx="8280922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buSzPct val="100000"/>
              <a:buFont typeface="Arial"/>
              <a:buChar char="•"/>
            </a:pPr>
            <a:endParaRPr sz="2400"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C5A6E77-51C6-5B75-6577-3B10B9C0549B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pPr lvl="0" algn="l">
              <a:buSzPct val="100000"/>
              <a:buFont typeface="Arial"/>
              <a:buChar char="•"/>
            </a:pPr>
            <a:r>
              <a:rPr lang="en-US" sz="3200" dirty="0"/>
              <a:t> Where will my routing logic run?</a:t>
            </a:r>
          </a:p>
          <a:p>
            <a:pPr lvl="0" algn="l">
              <a:buSzPct val="100000"/>
              <a:buFont typeface="Arial"/>
              <a:buChar char="•"/>
            </a:pPr>
            <a:endParaRPr lang="en-US" sz="3200" dirty="0"/>
          </a:p>
          <a:p>
            <a:pPr lvl="0" algn="l">
              <a:buSzPct val="100000"/>
              <a:buFont typeface="Arial"/>
              <a:buChar char="•"/>
            </a:pPr>
            <a:r>
              <a:rPr lang="en-US" sz="3200" dirty="0"/>
              <a:t> Where will the traffic come from?</a:t>
            </a:r>
          </a:p>
          <a:p>
            <a:pPr lvl="0" algn="l">
              <a:buSzPct val="100000"/>
              <a:buFont typeface="Arial"/>
              <a:buChar char="•"/>
            </a:pPr>
            <a:endParaRPr lang="en-US" sz="3200" dirty="0"/>
          </a:p>
          <a:p>
            <a:pPr lvl="0" algn="l">
              <a:buSzPct val="100000"/>
              <a:buFont typeface="Arial"/>
              <a:buChar char="•"/>
            </a:pPr>
            <a:r>
              <a:rPr lang="en-US" sz="3200" dirty="0"/>
              <a:t> How will I test my code?</a:t>
            </a:r>
          </a:p>
          <a:p>
            <a:endParaRPr lang="en-US" dirty="0"/>
          </a:p>
        </p:txBody>
      </p:sp>
      <p:sp>
        <p:nvSpPr>
          <p:cNvPr id="60" name="Shape 6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 dirty="0"/>
              <a:t>But </a:t>
            </a:r>
            <a:r>
              <a:rPr lang="en-US" sz="4400" dirty="0"/>
              <a:t>h</a:t>
            </a:r>
            <a:r>
              <a:rPr sz="4400" dirty="0"/>
              <a:t>ow to </a:t>
            </a:r>
            <a:r>
              <a:rPr lang="en-US" sz="4400" dirty="0"/>
              <a:t>d</a:t>
            </a:r>
            <a:r>
              <a:rPr sz="4400" dirty="0"/>
              <a:t>o it???</a:t>
            </a:r>
          </a:p>
        </p:txBody>
      </p:sp>
      <p:sp>
        <p:nvSpPr>
          <p:cNvPr id="61" name="Shape 61"/>
          <p:cNvSpPr/>
          <p:nvPr/>
        </p:nvSpPr>
        <p:spPr>
          <a:xfrm>
            <a:off x="1991543" y="1556792"/>
            <a:ext cx="8280922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 algn="l">
              <a:buSzPct val="100000"/>
              <a:buFont typeface="Arial"/>
              <a:buChar char="•"/>
            </a:pPr>
            <a:endParaRPr lang="en-CA" sz="2400"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/>
        </p:nvSpPr>
        <p:spPr>
          <a:xfrm>
            <a:off x="1991543" y="1556791"/>
            <a:ext cx="8280922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buSzPct val="100000"/>
              <a:buFont typeface="Arial"/>
              <a:buChar char="•"/>
            </a:pPr>
            <a:endParaRPr sz="24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A3750A0-440C-AD58-E5EB-09D8121B7FAF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pPr lvl="0">
              <a:buSzPct val="100000"/>
              <a:buFont typeface="Arial"/>
              <a:buChar char="•"/>
            </a:pPr>
            <a:r>
              <a:rPr lang="en-US" sz="3200" dirty="0"/>
              <a:t>No hardware router</a:t>
            </a:r>
            <a:endParaRPr lang="en-US" sz="3200" dirty="0">
              <a:latin typeface="Wingdings"/>
              <a:ea typeface="Wingdings"/>
              <a:cs typeface="Wingdings"/>
              <a:sym typeface="Wingdings"/>
            </a:endParaRPr>
          </a:p>
          <a:p>
            <a:pPr lvl="0">
              <a:buSzPct val="100000"/>
              <a:buFont typeface="Arial"/>
              <a:buChar char="•"/>
            </a:pPr>
            <a:r>
              <a:rPr lang="en-US" sz="3200" dirty="0"/>
              <a:t>Network topology emulated with Mininet: </a:t>
            </a:r>
          </a:p>
          <a:p>
            <a:pPr lvl="0">
              <a:buSzPct val="100000"/>
              <a:buFont typeface="Arial"/>
              <a:buChar char="•"/>
            </a:pPr>
            <a:r>
              <a:rPr lang="en-US" sz="3200" dirty="0"/>
              <a:t>Your router connects 2 servers to a client</a:t>
            </a:r>
          </a:p>
          <a:p>
            <a:pPr lvl="0">
              <a:buSzPct val="100000"/>
              <a:buFont typeface="Arial"/>
              <a:buChar char="•"/>
            </a:pPr>
            <a:r>
              <a:rPr lang="en-US" sz="3200" dirty="0"/>
              <a:t>Your router will handle real traffic </a:t>
            </a:r>
          </a:p>
          <a:p>
            <a:pPr lvl="0">
              <a:buSzPct val="100000"/>
              <a:buFont typeface="Arial"/>
              <a:buChar char="•"/>
            </a:pPr>
            <a:r>
              <a:rPr lang="en-US" sz="3200" dirty="0"/>
              <a:t>You can use CDF machines </a:t>
            </a:r>
          </a:p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C1FF736-C4CF-76F1-D362-087B4879B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Emulated Topology</a:t>
            </a:r>
          </a:p>
        </p:txBody>
      </p:sp>
      <p:pic>
        <p:nvPicPr>
          <p:cNvPr id="71" name="pasted-image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4470401" y="1236728"/>
            <a:ext cx="3445525" cy="501167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Emulated Topology</a:t>
            </a:r>
          </a:p>
        </p:txBody>
      </p:sp>
      <p:pic>
        <p:nvPicPr>
          <p:cNvPr id="76" name="image2.png"/>
          <p:cNvPicPr/>
          <p:nvPr/>
        </p:nvPicPr>
        <p:blipFill>
          <a:blip r:embed="rId3"/>
          <a:stretch>
            <a:fillRect/>
          </a:stretch>
        </p:blipFill>
        <p:spPr>
          <a:xfrm>
            <a:off x="2279577" y="1265857"/>
            <a:ext cx="7746635" cy="461141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Emulated Topology</a:t>
            </a:r>
          </a:p>
        </p:txBody>
      </p:sp>
      <p:pic>
        <p:nvPicPr>
          <p:cNvPr id="81" name="image3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2423591" y="1340767"/>
            <a:ext cx="7565134" cy="454273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61B09F6-9659-9E6E-EF08-94EE4DC814FE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pPr lvl="0">
              <a:buSzPct val="100000"/>
              <a:buFont typeface="Arial"/>
              <a:buChar char="•"/>
            </a:pPr>
            <a:r>
              <a:rPr lang="en-US" sz="2400" dirty="0"/>
              <a:t>Route Ethernet frames between the client and the HTTP servers</a:t>
            </a:r>
          </a:p>
          <a:p>
            <a:pPr lvl="0">
              <a:buSzPct val="100000"/>
              <a:buFont typeface="Arial"/>
              <a:buChar char="•"/>
            </a:pPr>
            <a:r>
              <a:rPr lang="en-US" sz="2400" dirty="0"/>
              <a:t>Handle ARP request and replies</a:t>
            </a:r>
          </a:p>
          <a:p>
            <a:pPr lvl="0">
              <a:buSzPct val="100000"/>
              <a:buFont typeface="Arial"/>
              <a:buChar char="•"/>
            </a:pPr>
            <a:r>
              <a:rPr lang="en-US" sz="2400" dirty="0"/>
              <a:t>Maintain an ARP cache</a:t>
            </a:r>
          </a:p>
          <a:p>
            <a:pPr lvl="0">
              <a:buSzPct val="100000"/>
              <a:buFont typeface="Arial"/>
              <a:buChar char="•"/>
            </a:pPr>
            <a:r>
              <a:rPr lang="en-US" sz="2400" dirty="0"/>
              <a:t>Handle traceroutes</a:t>
            </a:r>
          </a:p>
          <a:p>
            <a:pPr lvl="0">
              <a:buSzPct val="100000"/>
              <a:buFont typeface="Arial"/>
              <a:buChar char="•"/>
            </a:pPr>
            <a:r>
              <a:rPr lang="en-US" sz="2400" dirty="0"/>
              <a:t>Generate TTL Exceeds Message</a:t>
            </a:r>
          </a:p>
          <a:p>
            <a:pPr lvl="0">
              <a:buSzPct val="100000"/>
              <a:buFont typeface="Arial"/>
              <a:buChar char="•"/>
            </a:pPr>
            <a:r>
              <a:rPr lang="en-US" sz="2400" dirty="0"/>
              <a:t>Handle TCP/UDP packets sent to one of the routers’ interfaces</a:t>
            </a:r>
          </a:p>
          <a:p>
            <a:pPr lvl="0">
              <a:buSzPct val="100000"/>
              <a:buFont typeface="Arial"/>
              <a:buChar char="•"/>
            </a:pPr>
            <a:r>
              <a:rPr lang="en-US" sz="2400" dirty="0"/>
              <a:t>Generate ICMP Port Unreachable</a:t>
            </a:r>
          </a:p>
          <a:p>
            <a:pPr lvl="0">
              <a:buSzPct val="100000"/>
              <a:buFont typeface="Arial"/>
              <a:buChar char="•"/>
            </a:pPr>
            <a:r>
              <a:rPr lang="en-US" sz="2400" dirty="0"/>
              <a:t>Respond to ICMP echo requests</a:t>
            </a:r>
          </a:p>
          <a:p>
            <a:pPr lvl="0">
              <a:buSzPct val="100000"/>
              <a:buFont typeface="Arial"/>
              <a:buChar char="•"/>
            </a:pPr>
            <a:endParaRPr lang="en-US" sz="2400" dirty="0"/>
          </a:p>
          <a:p>
            <a:pPr lvl="0">
              <a:buSzPct val="100000"/>
              <a:buFont typeface="Arial"/>
              <a:buChar char="•"/>
            </a:pPr>
            <a:r>
              <a:rPr lang="en-US" sz="2400" dirty="0"/>
              <a:t>See course webpage for full requirements:</a:t>
            </a:r>
          </a:p>
          <a:p>
            <a:pPr marL="178594" lvl="0" indent="0" algn="ctr">
              <a:buNone/>
            </a:pPr>
            <a:r>
              <a:rPr lang="en-US" sz="2000" dirty="0">
                <a:hlinkClick r:id="rId3"/>
              </a:rPr>
              <a:t>http://www.cs.toronto.edu/~abbasloo/teaching/csc458/simplerouter.html</a:t>
            </a:r>
            <a:endParaRPr lang="en-US" sz="2000" dirty="0"/>
          </a:p>
        </p:txBody>
      </p:sp>
      <p:sp>
        <p:nvSpPr>
          <p:cNvPr id="84" name="Shape 8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900"/>
            </a:lvl1pPr>
          </a:lstStyle>
          <a:p>
            <a:pPr lvl="0">
              <a:defRPr sz="1800"/>
            </a:pPr>
            <a:r>
              <a:rPr lang="en-US" sz="2800" dirty="0"/>
              <a:t>What your routing logic needs to do?</a:t>
            </a:r>
            <a:endParaRPr sz="2800" dirty="0"/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eil-Course-Slides-v2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461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461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Soheil-Course-Slides-v2" id="{16F6DF5D-0350-4163-A651-0C800D1EA79A}" vid="{E7859923-CD0A-48E0-AC22-A8DAFB0E01E8}"/>
    </a:ext>
  </a:extLst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</TotalTime>
  <Words>648</Words>
  <Application>Microsoft Office PowerPoint</Application>
  <PresentationFormat>Widescreen</PresentationFormat>
  <Paragraphs>102</Paragraphs>
  <Slides>16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Gill Sans</vt:lpstr>
      <vt:lpstr>Helvetica Neue</vt:lpstr>
      <vt:lpstr>Lucida Grande</vt:lpstr>
      <vt:lpstr>Wingdings</vt:lpstr>
      <vt:lpstr>Soheil-Course-Slides-v2</vt:lpstr>
      <vt:lpstr>CSC458/2209 PA1 Simple Router</vt:lpstr>
      <vt:lpstr>Asking Question</vt:lpstr>
      <vt:lpstr>Overview</vt:lpstr>
      <vt:lpstr>But how to do it???</vt:lpstr>
      <vt:lpstr>PowerPoint Presentation</vt:lpstr>
      <vt:lpstr>Emulated Topology</vt:lpstr>
      <vt:lpstr>Emulated Topology</vt:lpstr>
      <vt:lpstr>Emulated Topology</vt:lpstr>
      <vt:lpstr>What your routing logic needs to do?</vt:lpstr>
      <vt:lpstr>A rough flow chart</vt:lpstr>
      <vt:lpstr>A rough flow chart</vt:lpstr>
      <vt:lpstr>A rough flow chart</vt:lpstr>
      <vt:lpstr>How to test your code?</vt:lpstr>
      <vt:lpstr>Some advice</vt:lpstr>
      <vt:lpstr>Things that may be useful</vt:lpstr>
      <vt:lpstr>Start reading!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CSC458/2209 PA1 Simple Router</dc:title>
  <cp:lastModifiedBy>Soheil Abbasloo</cp:lastModifiedBy>
  <cp:revision>29</cp:revision>
  <cp:lastPrinted>2019-09-17T23:45:12Z</cp:lastPrinted>
  <dcterms:modified xsi:type="dcterms:W3CDTF">2022-09-23T15:45:47Z</dcterms:modified>
</cp:coreProperties>
</file>