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4" r:id="rId9"/>
    <p:sldId id="265" r:id="rId10"/>
    <p:sldId id="276" r:id="rId11"/>
    <p:sldId id="281" r:id="rId12"/>
    <p:sldId id="267" r:id="rId13"/>
    <p:sldId id="268" r:id="rId14"/>
    <p:sldId id="271" r:id="rId15"/>
    <p:sldId id="272" r:id="rId16"/>
    <p:sldId id="278" r:id="rId17"/>
    <p:sldId id="280" r:id="rId18"/>
    <p:sldId id="285" r:id="rId19"/>
    <p:sldId id="284" r:id="rId20"/>
    <p:sldId id="286" r:id="rId21"/>
    <p:sldId id="287" r:id="rId22"/>
    <p:sldId id="288" r:id="rId23"/>
    <p:sldId id="289" r:id="rId24"/>
    <p:sldId id="290" r:id="rId25"/>
    <p:sldId id="291" r:id="rId26"/>
    <p:sldId id="292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01B1F39C-B8D3-4EA2-9C04-B64F35157B21}">
          <p14:sldIdLst>
            <p14:sldId id="256"/>
            <p14:sldId id="257"/>
            <p14:sldId id="258"/>
            <p14:sldId id="259"/>
            <p14:sldId id="260"/>
            <p14:sldId id="262"/>
            <p14:sldId id="261"/>
            <p14:sldId id="264"/>
            <p14:sldId id="265"/>
            <p14:sldId id="276"/>
            <p14:sldId id="281"/>
            <p14:sldId id="267"/>
            <p14:sldId id="268"/>
            <p14:sldId id="271"/>
            <p14:sldId id="272"/>
            <p14:sldId id="278"/>
            <p14:sldId id="280"/>
            <p14:sldId id="285"/>
            <p14:sldId id="284"/>
            <p14:sldId id="286"/>
            <p14:sldId id="287"/>
            <p14:sldId id="288"/>
            <p14:sldId id="289"/>
            <p14:sldId id="290"/>
            <p14:sldId id="291"/>
            <p14:sldId id="292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5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11/9/2010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11/9/2010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11/9/2010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11/9/2010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11/9/2010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219200"/>
            <a:ext cx="7851648" cy="21336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Language-Based Replay </a:t>
            </a:r>
            <a:br>
              <a:rPr lang="en-US" dirty="0" smtClean="0"/>
            </a:br>
            <a:r>
              <a:rPr lang="en-US" dirty="0" smtClean="0"/>
              <a:t>via </a:t>
            </a:r>
            <a:br>
              <a:rPr lang="en-US" dirty="0" smtClean="0"/>
            </a:br>
            <a:r>
              <a:rPr lang="en-US" dirty="0" smtClean="0"/>
              <a:t>Data Flow Cut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810000"/>
            <a:ext cx="7854696" cy="2209800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en-US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Microsoft Research Asia</a:t>
            </a:r>
          </a:p>
          <a:p>
            <a:pPr algn="ctr"/>
            <a:r>
              <a:rPr lang="en-US" sz="2800" b="1" dirty="0" smtClean="0">
                <a:solidFill>
                  <a:srgbClr val="FFFF00"/>
                </a:solidFill>
              </a:rPr>
              <a:t>Ming Wu</a:t>
            </a:r>
            <a:r>
              <a:rPr lang="en-US" dirty="0" smtClean="0"/>
              <a:t>, Haoxiang Lin, Xuezheng Liu, Zhenyu Guo, Huayang Guo, Lidong Zhou, Zheng Zhang</a:t>
            </a:r>
          </a:p>
          <a:p>
            <a:pPr algn="ctr"/>
            <a:endParaRPr lang="en-US" dirty="0" smtClean="0"/>
          </a:p>
          <a:p>
            <a:pPr algn="ctr"/>
            <a:r>
              <a:rPr lang="en-US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MIT</a:t>
            </a:r>
          </a:p>
          <a:p>
            <a:pPr algn="ctr"/>
            <a:r>
              <a:rPr lang="en-US" dirty="0" smtClean="0"/>
              <a:t>Fan Long, Xi Wang, </a:t>
            </a:r>
            <a:r>
              <a:rPr lang="en-US" dirty="0" err="1" smtClean="0"/>
              <a:t>Zhilei</a:t>
            </a:r>
            <a:r>
              <a:rPr lang="en-US" dirty="0" smtClean="0"/>
              <a:t> </a:t>
            </a:r>
            <a:r>
              <a:rPr lang="en-US" dirty="0" err="1" smtClean="0"/>
              <a:t>Xu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3341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Functions without Source 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Conservatively consider them as non-deterministic by default</a:t>
            </a:r>
          </a:p>
          <a:p>
            <a:pPr lvl="1"/>
            <a:r>
              <a:rPr lang="en-US" i="1" dirty="0" err="1" smtClean="0"/>
              <a:t>recv</a:t>
            </a:r>
            <a:r>
              <a:rPr lang="en-US" i="1" dirty="0" smtClean="0"/>
              <a:t>(</a:t>
            </a:r>
            <a:r>
              <a:rPr lang="en-US" i="1" dirty="0" err="1" smtClean="0"/>
              <a:t>fd</a:t>
            </a:r>
            <a:r>
              <a:rPr lang="en-US" i="1" dirty="0" smtClean="0"/>
              <a:t>, </a:t>
            </a:r>
            <a:r>
              <a:rPr lang="en-US" i="1" dirty="0" err="1" smtClean="0"/>
              <a:t>buf</a:t>
            </a:r>
            <a:r>
              <a:rPr lang="en-US" i="1" dirty="0" smtClean="0"/>
              <a:t>, </a:t>
            </a:r>
            <a:r>
              <a:rPr lang="en-US" i="1" dirty="0" err="1" smtClean="0"/>
              <a:t>len</a:t>
            </a:r>
            <a:r>
              <a:rPr lang="en-US" i="1" dirty="0" smtClean="0"/>
              <a:t>, flags)</a:t>
            </a:r>
          </a:p>
          <a:p>
            <a:r>
              <a:rPr lang="en-US" dirty="0" smtClean="0"/>
              <a:t>Annotate </a:t>
            </a:r>
            <a:r>
              <a:rPr lang="en-US" dirty="0" smtClean="0"/>
              <a:t>functions to provide write edge</a:t>
            </a:r>
          </a:p>
          <a:p>
            <a:pPr lvl="1"/>
            <a:r>
              <a:rPr lang="en-US" i="1" dirty="0" err="1" smtClean="0"/>
              <a:t>recv</a:t>
            </a:r>
            <a:r>
              <a:rPr lang="en-US" i="1" dirty="0" smtClean="0"/>
              <a:t>([in]</a:t>
            </a:r>
            <a:r>
              <a:rPr lang="en-US" i="1" dirty="0" err="1" smtClean="0"/>
              <a:t>fd</a:t>
            </a:r>
            <a:r>
              <a:rPr lang="en-US" i="1" dirty="0" smtClean="0"/>
              <a:t>, [out, </a:t>
            </a:r>
            <a:r>
              <a:rPr lang="en-US" i="1" dirty="0" err="1" smtClean="0"/>
              <a:t>bsize</a:t>
            </a:r>
            <a:r>
              <a:rPr lang="en-US" i="1" dirty="0" smtClean="0"/>
              <a:t>(return)] </a:t>
            </a:r>
            <a:r>
              <a:rPr lang="en-US" i="1" dirty="0" err="1" smtClean="0"/>
              <a:t>buf</a:t>
            </a:r>
            <a:r>
              <a:rPr lang="en-US" i="1" dirty="0" smtClean="0"/>
              <a:t>, [in]</a:t>
            </a:r>
            <a:r>
              <a:rPr lang="en-US" i="1" dirty="0" err="1" smtClean="0"/>
              <a:t>len</a:t>
            </a:r>
            <a:r>
              <a:rPr lang="en-US" i="1" dirty="0" smtClean="0"/>
              <a:t>, [in]flags)</a:t>
            </a:r>
          </a:p>
          <a:p>
            <a:r>
              <a:rPr lang="en-US" dirty="0" smtClean="0"/>
              <a:t>Annotate functions as deterministic</a:t>
            </a:r>
          </a:p>
          <a:p>
            <a:pPr lvl="1"/>
            <a:r>
              <a:rPr lang="en-US" dirty="0" smtClean="0"/>
              <a:t>Math functions: </a:t>
            </a:r>
            <a:r>
              <a:rPr lang="en-US" i="1" dirty="0" smtClean="0"/>
              <a:t>abs()</a:t>
            </a:r>
            <a:r>
              <a:rPr lang="en-US" dirty="0" smtClean="0"/>
              <a:t>, </a:t>
            </a:r>
            <a:r>
              <a:rPr lang="en-US" i="1" dirty="0" err="1" smtClean="0"/>
              <a:t>sqrt</a:t>
            </a:r>
            <a:r>
              <a:rPr lang="en-US" i="1" dirty="0" smtClean="0"/>
              <a:t>()</a:t>
            </a:r>
          </a:p>
          <a:p>
            <a:pPr lvl="1"/>
            <a:r>
              <a:rPr lang="en-US" dirty="0" smtClean="0"/>
              <a:t>Memory and string: </a:t>
            </a:r>
            <a:r>
              <a:rPr lang="en-US" i="1" dirty="0" err="1" smtClean="0"/>
              <a:t>memcpy</a:t>
            </a:r>
            <a:r>
              <a:rPr lang="en-US" i="1" dirty="0" smtClean="0"/>
              <a:t>()</a:t>
            </a:r>
            <a:r>
              <a:rPr lang="en-US" dirty="0" smtClean="0"/>
              <a:t>, </a:t>
            </a:r>
            <a:r>
              <a:rPr lang="en-US" i="1" dirty="0" err="1" smtClean="0"/>
              <a:t>strcat</a:t>
            </a:r>
            <a:r>
              <a:rPr lang="en-US" i="1" dirty="0" smtClean="0"/>
              <a:t>()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113462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</a:p>
          <a:p>
            <a:r>
              <a:rPr lang="en-US" dirty="0" smtClean="0"/>
              <a:t>Observation</a:t>
            </a:r>
          </a:p>
          <a:p>
            <a:r>
              <a:rPr lang="en-US" dirty="0" smtClean="0"/>
              <a:t>Challenges</a:t>
            </a:r>
          </a:p>
          <a:p>
            <a:r>
              <a:rPr lang="en-US" dirty="0" smtClean="0"/>
              <a:t>Modeling Replay Interface</a:t>
            </a:r>
          </a:p>
          <a:p>
            <a:r>
              <a:rPr lang="en-US" dirty="0" smtClean="0"/>
              <a:t>Generating Replay Interface</a:t>
            </a:r>
          </a:p>
          <a:p>
            <a:r>
              <a:rPr lang="en-US" b="1" dirty="0" smtClean="0"/>
              <a:t>Record and Replay</a:t>
            </a:r>
            <a:endParaRPr lang="en-US" b="1" dirty="0"/>
          </a:p>
          <a:p>
            <a:r>
              <a:rPr lang="en-US" dirty="0" smtClean="0"/>
              <a:t>Evaluation</a:t>
            </a:r>
          </a:p>
          <a:p>
            <a:r>
              <a:rPr lang="en-US" dirty="0" smtClean="0"/>
              <a:t>Conclusion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5739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Replay Runtime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Calls</a:t>
            </a:r>
            <a:endParaRPr lang="en-US" dirty="0" smtClean="0"/>
          </a:p>
          <a:p>
            <a:pPr lvl="1"/>
            <a:r>
              <a:rPr lang="en-US" dirty="0" smtClean="0"/>
              <a:t>Record call from function in non-replay space to function which </a:t>
            </a:r>
            <a:r>
              <a:rPr lang="en-US" b="1" dirty="0" smtClean="0"/>
              <a:t>may</a:t>
            </a:r>
            <a:r>
              <a:rPr lang="en-US" dirty="0" smtClean="0"/>
              <a:t> be in replay space</a:t>
            </a:r>
          </a:p>
          <a:p>
            <a:pPr lvl="1"/>
            <a:r>
              <a:rPr lang="en-US" dirty="0" smtClean="0"/>
              <a:t>Replay </a:t>
            </a:r>
            <a:r>
              <a:rPr lang="en-US" dirty="0" err="1" smtClean="0"/>
              <a:t>callee</a:t>
            </a:r>
            <a:r>
              <a:rPr lang="en-US" dirty="0" smtClean="0"/>
              <a:t> if it does belong to replay space</a:t>
            </a:r>
          </a:p>
          <a:p>
            <a:r>
              <a:rPr lang="en-US" dirty="0" smtClean="0"/>
              <a:t>Writes</a:t>
            </a:r>
            <a:endParaRPr lang="en-US" dirty="0" smtClean="0"/>
          </a:p>
          <a:p>
            <a:pPr lvl="1"/>
            <a:r>
              <a:rPr lang="en-US" dirty="0" smtClean="0"/>
              <a:t>Where to issue writes</a:t>
            </a:r>
          </a:p>
          <a:p>
            <a:pPr lvl="1"/>
            <a:r>
              <a:rPr lang="en-US" dirty="0" smtClean="0"/>
              <a:t>When to issue writes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5257800" y="4267200"/>
            <a:ext cx="2935114" cy="1905000"/>
            <a:chOff x="0" y="152400"/>
            <a:chExt cx="2935114" cy="1905000"/>
          </a:xfrm>
        </p:grpSpPr>
        <p:sp>
          <p:nvSpPr>
            <p:cNvPr id="5" name="Oval 4"/>
            <p:cNvSpPr/>
            <p:nvPr/>
          </p:nvSpPr>
          <p:spPr>
            <a:xfrm>
              <a:off x="399288" y="1371600"/>
              <a:ext cx="685800" cy="38100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g</a:t>
              </a:r>
              <a:endParaRPr lang="en-US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cxnSp>
          <p:nvCxnSpPr>
            <p:cNvPr id="6" name="Straight Connector 5"/>
            <p:cNvCxnSpPr/>
            <p:nvPr/>
          </p:nvCxnSpPr>
          <p:spPr>
            <a:xfrm>
              <a:off x="228600" y="1143000"/>
              <a:ext cx="2667000" cy="1588"/>
            </a:xfrm>
            <a:prstGeom prst="line">
              <a:avLst/>
            </a:prstGeom>
            <a:ln>
              <a:prstDash val="dash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Rectangle 6"/>
            <p:cNvSpPr/>
            <p:nvPr/>
          </p:nvSpPr>
          <p:spPr>
            <a:xfrm>
              <a:off x="1219200" y="533400"/>
              <a:ext cx="533400" cy="304800"/>
            </a:xfrm>
            <a:prstGeom prst="rect">
              <a:avLst/>
            </a:prstGeom>
            <a:noFill/>
            <a:ln w="12700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x</a:t>
              </a:r>
              <a:endParaRPr lang="en-US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cxnSp>
          <p:nvCxnSpPr>
            <p:cNvPr id="8" name="Straight Arrow Connector 7"/>
            <p:cNvCxnSpPr>
              <a:stCxn id="13" idx="1"/>
              <a:endCxn id="7" idx="2"/>
            </p:cNvCxnSpPr>
            <p:nvPr/>
          </p:nvCxnSpPr>
          <p:spPr>
            <a:xfrm rot="16200000" flipV="1">
              <a:off x="1451069" y="873031"/>
              <a:ext cx="589196" cy="519533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Down Arrow 8"/>
            <p:cNvSpPr/>
            <p:nvPr/>
          </p:nvSpPr>
          <p:spPr>
            <a:xfrm>
              <a:off x="667512" y="914400"/>
              <a:ext cx="147044" cy="355769"/>
            </a:xfrm>
            <a:prstGeom prst="downArrow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1066800" y="152400"/>
              <a:ext cx="75270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Replayed</a:t>
              </a:r>
              <a:endParaRPr lang="en-US" sz="1200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026733" y="1780401"/>
              <a:ext cx="103066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Non-replayed</a:t>
              </a:r>
              <a:endParaRPr lang="en-US" sz="1200" dirty="0"/>
            </a:p>
          </p:txBody>
        </p:sp>
        <p:sp>
          <p:nvSpPr>
            <p:cNvPr id="12" name="Oval 11"/>
            <p:cNvSpPr/>
            <p:nvPr/>
          </p:nvSpPr>
          <p:spPr>
            <a:xfrm>
              <a:off x="381000" y="457200"/>
              <a:ext cx="685800" cy="38100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f</a:t>
              </a:r>
              <a:endParaRPr lang="en-US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13" name="Oval 12"/>
            <p:cNvSpPr/>
            <p:nvPr/>
          </p:nvSpPr>
          <p:spPr>
            <a:xfrm>
              <a:off x="1905000" y="1371600"/>
              <a:ext cx="685800" cy="38100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h</a:t>
              </a:r>
              <a:endParaRPr lang="en-US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14" name="Down Arrow 13"/>
            <p:cNvSpPr/>
            <p:nvPr/>
          </p:nvSpPr>
          <p:spPr>
            <a:xfrm flipV="1">
              <a:off x="2179320" y="914400"/>
              <a:ext cx="147044" cy="355769"/>
            </a:xfrm>
            <a:prstGeom prst="downArrow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/>
            <p:cNvSpPr/>
            <p:nvPr/>
          </p:nvSpPr>
          <p:spPr>
            <a:xfrm>
              <a:off x="1905000" y="457200"/>
              <a:ext cx="685800" cy="38100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dirty="0" err="1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i</a:t>
              </a:r>
              <a:endParaRPr lang="en-US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16" name="Down Arrow 15"/>
            <p:cNvSpPr/>
            <p:nvPr/>
          </p:nvSpPr>
          <p:spPr>
            <a:xfrm rot="16200000" flipH="1">
              <a:off x="1399763" y="1343438"/>
              <a:ext cx="147044" cy="355769"/>
            </a:xfrm>
            <a:prstGeom prst="downArrow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0" y="838200"/>
              <a:ext cx="75988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err="1" smtClean="0"/>
                <a:t>Downcall</a:t>
              </a:r>
              <a:endParaRPr lang="en-US" sz="1200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2362200" y="838200"/>
              <a:ext cx="57291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err="1" smtClean="0"/>
                <a:t>Upcall</a:t>
              </a:r>
              <a:endParaRPr lang="en-US" sz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2164535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Subtl</a:t>
            </a:r>
            <a:r>
              <a:rPr lang="en-US" dirty="0" smtClean="0"/>
              <a:t>e </a:t>
            </a:r>
            <a:r>
              <a:rPr lang="en-US" dirty="0" smtClean="0"/>
              <a:t>Non-determinisms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Memory Management</a:t>
            </a:r>
          </a:p>
          <a:p>
            <a:pPr lvl="1"/>
            <a:r>
              <a:rPr lang="en-US" dirty="0" smtClean="0"/>
              <a:t>Address </a:t>
            </a:r>
            <a:r>
              <a:rPr lang="en-US" dirty="0"/>
              <a:t>of variables in replay space should not </a:t>
            </a:r>
            <a:r>
              <a:rPr lang="en-US" dirty="0" smtClean="0"/>
              <a:t>change</a:t>
            </a:r>
          </a:p>
          <a:p>
            <a:pPr lvl="1"/>
            <a:r>
              <a:rPr lang="en-US" dirty="0" smtClean="0"/>
              <a:t>Separated </a:t>
            </a:r>
            <a:r>
              <a:rPr lang="en-US" dirty="0"/>
              <a:t>deterministic memory pool for replay space</a:t>
            </a:r>
          </a:p>
          <a:p>
            <a:pPr lvl="1"/>
            <a:r>
              <a:rPr lang="en-US" dirty="0" smtClean="0"/>
              <a:t>Separate stacks for replay and non-replay functions</a:t>
            </a:r>
          </a:p>
          <a:p>
            <a:r>
              <a:rPr lang="en-US" dirty="0" smtClean="0"/>
              <a:t>Thread Interleaving</a:t>
            </a:r>
          </a:p>
          <a:p>
            <a:pPr lvl="1"/>
            <a:r>
              <a:rPr lang="en-US" dirty="0" smtClean="0"/>
              <a:t>Synchronization log</a:t>
            </a:r>
          </a:p>
          <a:p>
            <a:pPr lvl="1"/>
            <a:r>
              <a:rPr lang="en-US" dirty="0" smtClean="0"/>
              <a:t>Deterministic multi-threading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79857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Implemented </a:t>
            </a:r>
            <a:r>
              <a:rPr lang="en-US" dirty="0" err="1" smtClean="0"/>
              <a:t>iTarget</a:t>
            </a:r>
            <a:r>
              <a:rPr lang="en-US" dirty="0" smtClean="0"/>
              <a:t> for C program on Windows</a:t>
            </a:r>
          </a:p>
          <a:p>
            <a:r>
              <a:rPr lang="en-US" dirty="0" smtClean="0"/>
              <a:t>Using Phoenix compiler framework for instrumentation</a:t>
            </a:r>
          </a:p>
          <a:p>
            <a:r>
              <a:rPr lang="en-US" dirty="0" smtClean="0"/>
              <a:t>Benchmarks:</a:t>
            </a:r>
          </a:p>
          <a:p>
            <a:pPr lvl="1"/>
            <a:r>
              <a:rPr lang="en-US" dirty="0" smtClean="0"/>
              <a:t>Apache HTTP Server, Berkeley DB, neon HTTP client, </a:t>
            </a:r>
            <a:r>
              <a:rPr lang="en-US" dirty="0" err="1" smtClean="0"/>
              <a:t>wget</a:t>
            </a:r>
            <a:r>
              <a:rPr lang="en-US" dirty="0" smtClean="0"/>
              <a:t>, SPEC CINT2000</a:t>
            </a:r>
          </a:p>
          <a:p>
            <a:pPr lvl="1"/>
            <a:r>
              <a:rPr lang="en-US" dirty="0" smtClean="0"/>
              <a:t>Modular and monolithic programs</a:t>
            </a:r>
          </a:p>
          <a:p>
            <a:r>
              <a:rPr lang="en-US" dirty="0" smtClean="0"/>
              <a:t>Compared to R2 (OSDI 2008)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8371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Apache HTTP </a:t>
            </a:r>
            <a:r>
              <a:rPr lang="en-US" dirty="0" smtClean="0"/>
              <a:t>server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599" y="2590800"/>
            <a:ext cx="4419599" cy="2609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599" y="2590801"/>
            <a:ext cx="4161359" cy="2609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Oval 3"/>
          <p:cNvSpPr/>
          <p:nvPr/>
        </p:nvSpPr>
        <p:spPr>
          <a:xfrm>
            <a:off x="5562600" y="2710543"/>
            <a:ext cx="1752600" cy="304800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8229600" y="2710543"/>
            <a:ext cx="533400" cy="304800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700157" y="1633916"/>
            <a:ext cx="15294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less than 1% slowdown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700157" y="2280247"/>
            <a:ext cx="181121" cy="430296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7" idx="1"/>
          </p:cNvCxnSpPr>
          <p:nvPr/>
        </p:nvCxnSpPr>
        <p:spPr>
          <a:xfrm flipH="1" flipV="1">
            <a:off x="7772400" y="2280247"/>
            <a:ext cx="535315" cy="474933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val 11"/>
          <p:cNvSpPr/>
          <p:nvPr/>
        </p:nvSpPr>
        <p:spPr>
          <a:xfrm>
            <a:off x="1143000" y="4572000"/>
            <a:ext cx="1752600" cy="359229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2971800" y="4572000"/>
            <a:ext cx="381000" cy="359229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3886200" y="4572000"/>
            <a:ext cx="761998" cy="359229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14016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  <p:bldP spid="5" grpId="0"/>
      <p:bldP spid="12" grpId="0" animBg="1"/>
      <p:bldP spid="12" grpId="1" animBg="1"/>
      <p:bldP spid="13" grpId="0" animBg="1"/>
      <p:bldP spid="13" grpId="1" animBg="1"/>
      <p:bldP spid="14" grpId="0" animBg="1"/>
      <p:bldP spid="14" grpId="1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model</a:t>
            </a:r>
          </a:p>
          <a:p>
            <a:pPr lvl="1"/>
            <a:r>
              <a:rPr lang="en-US" dirty="0" smtClean="0"/>
              <a:t>Reduce the problem of finding an optimal replay interface to that of finding the minimum cut in a data flow graph</a:t>
            </a:r>
          </a:p>
          <a:p>
            <a:r>
              <a:rPr lang="en-US" dirty="0" smtClean="0"/>
              <a:t>A system: </a:t>
            </a:r>
            <a:r>
              <a:rPr lang="en-US" dirty="0" err="1" smtClean="0"/>
              <a:t>iTarget</a:t>
            </a:r>
            <a:endParaRPr lang="en-US" dirty="0" smtClean="0"/>
          </a:p>
          <a:p>
            <a:pPr lvl="1"/>
            <a:r>
              <a:rPr lang="en-US" dirty="0" smtClean="0"/>
              <a:t>employ programming language techniques to achieve both correctness and low recording overhead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2386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19400"/>
            <a:ext cx="8229600" cy="1143000"/>
          </a:xfrm>
        </p:spPr>
        <p:txBody>
          <a:bodyPr/>
          <a:lstStyle/>
          <a:p>
            <a:pPr algn="ctr"/>
            <a:r>
              <a:rPr lang="en-US" b="1" dirty="0" smtClean="0"/>
              <a:t>Thanks! Q&amp;A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642567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Profiling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Results tend not to be sensitive to the profiling workload scale</a:t>
            </a:r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2971800"/>
            <a:ext cx="7005637" cy="2671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15431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Related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Library-based replay tools:</a:t>
            </a:r>
          </a:p>
          <a:p>
            <a:pPr lvl="1"/>
            <a:r>
              <a:rPr lang="en-US" dirty="0" err="1" smtClean="0"/>
              <a:t>RecPlay</a:t>
            </a:r>
            <a:r>
              <a:rPr lang="en-US" dirty="0" smtClean="0"/>
              <a:t> (TOCS 1999)</a:t>
            </a:r>
          </a:p>
          <a:p>
            <a:pPr lvl="1"/>
            <a:r>
              <a:rPr lang="en-US" dirty="0" smtClean="0"/>
              <a:t>Flashback (USENIX ATC 2004)</a:t>
            </a:r>
          </a:p>
          <a:p>
            <a:pPr lvl="1"/>
            <a:r>
              <a:rPr lang="en-US" dirty="0" err="1"/>
              <a:t>Liblog</a:t>
            </a:r>
            <a:r>
              <a:rPr lang="en-US" dirty="0"/>
              <a:t> (USENIX ATC 2006)</a:t>
            </a:r>
          </a:p>
          <a:p>
            <a:pPr lvl="1"/>
            <a:r>
              <a:rPr lang="en-US" dirty="0" smtClean="0"/>
              <a:t>R2 (OSDI 2008)</a:t>
            </a:r>
            <a:endParaRPr lang="en-US" dirty="0"/>
          </a:p>
          <a:p>
            <a:r>
              <a:rPr lang="en-US" dirty="0" smtClean="0"/>
              <a:t>Instruction level replay</a:t>
            </a:r>
          </a:p>
          <a:p>
            <a:pPr lvl="1"/>
            <a:r>
              <a:rPr lang="en-US" dirty="0" err="1" smtClean="0"/>
              <a:t>iDNA</a:t>
            </a:r>
            <a:r>
              <a:rPr lang="en-US" dirty="0" smtClean="0"/>
              <a:t> (VEE 2006)</a:t>
            </a:r>
          </a:p>
          <a:p>
            <a:r>
              <a:rPr lang="en-US" dirty="0" smtClean="0"/>
              <a:t>Other language runtime</a:t>
            </a:r>
          </a:p>
          <a:p>
            <a:pPr lvl="1"/>
            <a:r>
              <a:rPr lang="en-US" dirty="0" smtClean="0"/>
              <a:t>Java, ML, MPI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45293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Motivation</a:t>
            </a:r>
          </a:p>
          <a:p>
            <a:r>
              <a:rPr lang="en-US" dirty="0" smtClean="0"/>
              <a:t>Observation</a:t>
            </a:r>
          </a:p>
          <a:p>
            <a:r>
              <a:rPr lang="en-US" dirty="0" smtClean="0"/>
              <a:t>Challenges</a:t>
            </a:r>
          </a:p>
          <a:p>
            <a:r>
              <a:rPr lang="en-US" dirty="0" smtClean="0"/>
              <a:t>Modeling Replay Interface</a:t>
            </a:r>
          </a:p>
          <a:p>
            <a:r>
              <a:rPr lang="en-US" dirty="0" smtClean="0"/>
              <a:t>Generating Replay Interface</a:t>
            </a:r>
          </a:p>
          <a:p>
            <a:r>
              <a:rPr lang="en-US" dirty="0"/>
              <a:t>Record and </a:t>
            </a:r>
            <a:r>
              <a:rPr lang="en-US" dirty="0" smtClean="0"/>
              <a:t>Replay</a:t>
            </a:r>
            <a:endParaRPr lang="en-US" dirty="0"/>
          </a:p>
          <a:p>
            <a:r>
              <a:rPr lang="en-US" dirty="0" smtClean="0"/>
              <a:t>Evaluation</a:t>
            </a:r>
          </a:p>
          <a:p>
            <a:r>
              <a:rPr lang="en-US" dirty="0" smtClean="0"/>
              <a:t>Conclusion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7135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Memory Management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Address of variables in replay space should not </a:t>
            </a:r>
            <a:r>
              <a:rPr lang="en-US" dirty="0" smtClean="0"/>
              <a:t>change</a:t>
            </a:r>
          </a:p>
          <a:p>
            <a:r>
              <a:rPr lang="en-US" dirty="0" smtClean="0"/>
              <a:t>Variables allocated in heap</a:t>
            </a:r>
          </a:p>
          <a:p>
            <a:pPr lvl="1"/>
            <a:r>
              <a:rPr lang="en-US" dirty="0" smtClean="0"/>
              <a:t>Non-replay space function may allocate memory</a:t>
            </a:r>
          </a:p>
          <a:p>
            <a:pPr lvl="1"/>
            <a:r>
              <a:rPr lang="en-US" dirty="0" smtClean="0"/>
              <a:t>Separate deterministic memory pool for replay space</a:t>
            </a:r>
          </a:p>
          <a:p>
            <a:r>
              <a:rPr lang="en-US" dirty="0" smtClean="0"/>
              <a:t>Variables allocated on stack</a:t>
            </a:r>
          </a:p>
          <a:p>
            <a:pPr lvl="1"/>
            <a:r>
              <a:rPr lang="en-US" dirty="0" smtClean="0"/>
              <a:t>Record ESP at a call from </a:t>
            </a:r>
          </a:p>
          <a:p>
            <a:pPr marL="393192" lvl="1" indent="0">
              <a:lnSpc>
                <a:spcPts val="2400"/>
              </a:lnSpc>
              <a:spcBef>
                <a:spcPts val="0"/>
              </a:spcBef>
              <a:buNone/>
            </a:pPr>
            <a:r>
              <a:rPr lang="en-US" dirty="0" smtClean="0"/>
              <a:t>   non-replay to </a:t>
            </a:r>
            <a:r>
              <a:rPr lang="en-US" dirty="0"/>
              <a:t>replay </a:t>
            </a:r>
            <a:r>
              <a:rPr lang="en-US" dirty="0" smtClean="0"/>
              <a:t>space</a:t>
            </a:r>
          </a:p>
          <a:p>
            <a:pPr lvl="1"/>
            <a:r>
              <a:rPr lang="en-US" dirty="0" smtClean="0"/>
              <a:t>Reset the ESP during replay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6019800" y="4419600"/>
            <a:ext cx="1752600" cy="1833265"/>
            <a:chOff x="457200" y="228600"/>
            <a:chExt cx="1752600" cy="1833265"/>
          </a:xfrm>
        </p:grpSpPr>
        <p:sp>
          <p:nvSpPr>
            <p:cNvPr id="5" name="Rectangle 4"/>
            <p:cNvSpPr/>
            <p:nvPr/>
          </p:nvSpPr>
          <p:spPr>
            <a:xfrm>
              <a:off x="533400" y="1219200"/>
              <a:ext cx="609600" cy="304800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f</a:t>
              </a:r>
              <a:endParaRPr lang="en-US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533400" y="838200"/>
              <a:ext cx="609600" cy="381000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g</a:t>
              </a:r>
              <a:endParaRPr lang="en-US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533400" y="533400"/>
              <a:ext cx="609600" cy="304800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h</a:t>
              </a:r>
              <a:endParaRPr lang="en-US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533400" y="228600"/>
              <a:ext cx="609600" cy="304800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/>
                <a:t>i</a:t>
              </a:r>
              <a:endParaRPr lang="en-US" dirty="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600200" y="1219200"/>
              <a:ext cx="609600" cy="304800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f</a:t>
              </a:r>
              <a:endParaRPr lang="en-US" dirty="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600200" y="533400"/>
              <a:ext cx="609600" cy="6858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i="1" dirty="0" smtClean="0"/>
                <a:t>Run-time</a:t>
              </a:r>
              <a:endParaRPr lang="en-US" sz="1400" i="1" dirty="0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1600200" y="228600"/>
              <a:ext cx="609600" cy="304800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/>
                <a:t>i</a:t>
              </a:r>
              <a:endParaRPr lang="en-US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1612328" y="1600200"/>
              <a:ext cx="59747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 smtClean="0"/>
                <a:t>Replay</a:t>
              </a:r>
              <a:br>
                <a:rPr lang="en-US" sz="1200" dirty="0" smtClean="0"/>
              </a:br>
              <a:r>
                <a:rPr lang="en-US" sz="1200" dirty="0" smtClean="0"/>
                <a:t>stack</a:t>
              </a:r>
              <a:endParaRPr lang="en-US" sz="1200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457200" y="1600200"/>
              <a:ext cx="84221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 smtClean="0"/>
                <a:t>Recording </a:t>
              </a:r>
              <a:br>
                <a:rPr lang="en-US" sz="1200" dirty="0" smtClean="0"/>
              </a:br>
              <a:r>
                <a:rPr lang="en-US" sz="1200" dirty="0" smtClean="0"/>
                <a:t>stack</a:t>
              </a:r>
              <a:endParaRPr lang="en-US" sz="1200" dirty="0"/>
            </a:p>
          </p:txBody>
        </p:sp>
      </p:grpSp>
      <p:sp>
        <p:nvSpPr>
          <p:cNvPr id="18" name="TextBox 17"/>
          <p:cNvSpPr txBox="1"/>
          <p:nvPr/>
        </p:nvSpPr>
        <p:spPr>
          <a:xfrm>
            <a:off x="5524500" y="4571999"/>
            <a:ext cx="457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ESP</a:t>
            </a:r>
            <a:endParaRPr lang="en-US" sz="1200" dirty="0"/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5867400" y="4724400"/>
            <a:ext cx="228600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7777842" y="4585899"/>
            <a:ext cx="121375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Recorded ESP</a:t>
            </a:r>
            <a:endParaRPr lang="en-US" sz="1200" dirty="0"/>
          </a:p>
        </p:txBody>
      </p:sp>
      <p:sp>
        <p:nvSpPr>
          <p:cNvPr id="24" name="TextBox 23"/>
          <p:cNvSpPr txBox="1"/>
          <p:nvPr/>
        </p:nvSpPr>
        <p:spPr>
          <a:xfrm>
            <a:off x="4860472" y="4265358"/>
            <a:ext cx="1219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dirty="0"/>
              <a:t>l</a:t>
            </a:r>
            <a:r>
              <a:rPr lang="en-US" sz="1200" dirty="0" smtClean="0"/>
              <a:t>ower address</a:t>
            </a:r>
            <a:endParaRPr lang="en-US" sz="1200" dirty="0"/>
          </a:p>
        </p:txBody>
      </p:sp>
      <p:sp>
        <p:nvSpPr>
          <p:cNvPr id="25" name="TextBox 24"/>
          <p:cNvSpPr txBox="1"/>
          <p:nvPr/>
        </p:nvSpPr>
        <p:spPr>
          <a:xfrm>
            <a:off x="4849586" y="5558916"/>
            <a:ext cx="1219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dirty="0" smtClean="0"/>
              <a:t>higher address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4228719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8" grpId="0"/>
      <p:bldP spid="22" grpId="0"/>
      <p:bldP spid="24" grpId="0"/>
      <p:bldP spid="2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Memory Management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Address of variables in replay space should not </a:t>
            </a:r>
            <a:r>
              <a:rPr lang="en-US" dirty="0" smtClean="0"/>
              <a:t>change</a:t>
            </a:r>
          </a:p>
          <a:p>
            <a:r>
              <a:rPr lang="en-US" dirty="0" smtClean="0"/>
              <a:t>Variables allocated in heap</a:t>
            </a:r>
          </a:p>
          <a:p>
            <a:pPr lvl="1"/>
            <a:r>
              <a:rPr lang="en-US" dirty="0" smtClean="0"/>
              <a:t>Non-replay space function may allocate memory</a:t>
            </a:r>
          </a:p>
          <a:p>
            <a:pPr lvl="1"/>
            <a:r>
              <a:rPr lang="en-US" dirty="0" smtClean="0"/>
              <a:t>Separate deterministic memory pool for replay space</a:t>
            </a:r>
          </a:p>
          <a:p>
            <a:r>
              <a:rPr lang="en-US" dirty="0" smtClean="0"/>
              <a:t>Variables allocated on stack</a:t>
            </a:r>
          </a:p>
          <a:p>
            <a:pPr lvl="1"/>
            <a:r>
              <a:rPr lang="en-US" dirty="0" smtClean="0"/>
              <a:t>Record ESP at a call from </a:t>
            </a:r>
          </a:p>
          <a:p>
            <a:pPr marL="393192" lvl="1" indent="0">
              <a:lnSpc>
                <a:spcPts val="2400"/>
              </a:lnSpc>
              <a:spcBef>
                <a:spcPts val="0"/>
              </a:spcBef>
              <a:buNone/>
            </a:pPr>
            <a:r>
              <a:rPr lang="en-US" dirty="0" smtClean="0"/>
              <a:t>   non-replay </a:t>
            </a:r>
            <a:r>
              <a:rPr lang="en-US" dirty="0"/>
              <a:t>to replay </a:t>
            </a:r>
            <a:r>
              <a:rPr lang="en-US" dirty="0" smtClean="0"/>
              <a:t>space</a:t>
            </a:r>
          </a:p>
          <a:p>
            <a:pPr lvl="1"/>
            <a:r>
              <a:rPr lang="en-US" dirty="0" smtClean="0"/>
              <a:t>Reset the ESP during replay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6019800" y="4419600"/>
            <a:ext cx="1752600" cy="1833265"/>
            <a:chOff x="457200" y="228600"/>
            <a:chExt cx="1752600" cy="1833265"/>
          </a:xfrm>
        </p:grpSpPr>
        <p:sp>
          <p:nvSpPr>
            <p:cNvPr id="5" name="Rectangle 4"/>
            <p:cNvSpPr/>
            <p:nvPr/>
          </p:nvSpPr>
          <p:spPr>
            <a:xfrm>
              <a:off x="533400" y="1219200"/>
              <a:ext cx="609600" cy="304800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f</a:t>
              </a:r>
              <a:endParaRPr lang="en-US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533400" y="838200"/>
              <a:ext cx="609600" cy="381000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g</a:t>
              </a:r>
              <a:endParaRPr lang="en-US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533400" y="533400"/>
              <a:ext cx="609600" cy="304800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h</a:t>
              </a:r>
              <a:endParaRPr lang="en-US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533400" y="228600"/>
              <a:ext cx="609600" cy="304800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/>
                <a:t>i</a:t>
              </a:r>
              <a:endParaRPr lang="en-US" dirty="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600200" y="1219200"/>
              <a:ext cx="609600" cy="304800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f</a:t>
              </a:r>
              <a:endParaRPr lang="en-US" dirty="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600200" y="533400"/>
              <a:ext cx="609600" cy="6858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i="1" dirty="0" smtClean="0"/>
                <a:t>Run-time</a:t>
              </a:r>
              <a:endParaRPr lang="en-US" sz="1400" i="1" dirty="0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1600200" y="228600"/>
              <a:ext cx="609600" cy="304800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/>
                <a:t>i</a:t>
              </a:r>
              <a:endParaRPr lang="en-US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1612328" y="1600200"/>
              <a:ext cx="59747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 smtClean="0"/>
                <a:t>Replay</a:t>
              </a:r>
              <a:br>
                <a:rPr lang="en-US" sz="1200" dirty="0" smtClean="0"/>
              </a:br>
              <a:r>
                <a:rPr lang="en-US" sz="1200" dirty="0" smtClean="0"/>
                <a:t>stack</a:t>
              </a:r>
              <a:endParaRPr lang="en-US" sz="1200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457200" y="1600200"/>
              <a:ext cx="84221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 smtClean="0"/>
                <a:t>Recording </a:t>
              </a:r>
              <a:br>
                <a:rPr lang="en-US" sz="1200" dirty="0" smtClean="0"/>
              </a:br>
              <a:r>
                <a:rPr lang="en-US" sz="1200" dirty="0" smtClean="0"/>
                <a:t>stack</a:t>
              </a:r>
              <a:endParaRPr lang="en-US" sz="1200" dirty="0"/>
            </a:p>
          </p:txBody>
        </p:sp>
      </p:grpSp>
      <p:sp>
        <p:nvSpPr>
          <p:cNvPr id="18" name="TextBox 17"/>
          <p:cNvSpPr txBox="1"/>
          <p:nvPr/>
        </p:nvSpPr>
        <p:spPr>
          <a:xfrm>
            <a:off x="5524500" y="4571999"/>
            <a:ext cx="457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ESP</a:t>
            </a:r>
            <a:endParaRPr lang="en-US" sz="1200" dirty="0"/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5867400" y="4724400"/>
            <a:ext cx="228600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7173686" y="4572000"/>
            <a:ext cx="598714" cy="152400"/>
          </a:xfrm>
          <a:prstGeom prst="rect">
            <a:avLst/>
          </a:prstGeom>
          <a:solidFill>
            <a:schemeClr val="tx2">
              <a:lumMod val="60000"/>
              <a:lumOff val="40000"/>
              <a:alpha val="2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7777842" y="4585899"/>
            <a:ext cx="121375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Recorded ESP</a:t>
            </a:r>
            <a:endParaRPr lang="en-US" sz="1200" dirty="0"/>
          </a:p>
        </p:txBody>
      </p:sp>
      <p:sp>
        <p:nvSpPr>
          <p:cNvPr id="19" name="TextBox 18"/>
          <p:cNvSpPr txBox="1"/>
          <p:nvPr/>
        </p:nvSpPr>
        <p:spPr>
          <a:xfrm>
            <a:off x="7777842" y="4027714"/>
            <a:ext cx="121375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Current ESP</a:t>
            </a:r>
            <a:endParaRPr lang="en-US" sz="1200" dirty="0"/>
          </a:p>
        </p:txBody>
      </p:sp>
      <p:cxnSp>
        <p:nvCxnSpPr>
          <p:cNvPr id="15" name="Straight Arrow Connector 14"/>
          <p:cNvCxnSpPr/>
          <p:nvPr/>
        </p:nvCxnSpPr>
        <p:spPr>
          <a:xfrm flipH="1">
            <a:off x="7777842" y="4304713"/>
            <a:ext cx="223158" cy="267286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4860472" y="4265358"/>
            <a:ext cx="1219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dirty="0"/>
              <a:t>l</a:t>
            </a:r>
            <a:r>
              <a:rPr lang="en-US" sz="1200" dirty="0" smtClean="0"/>
              <a:t>ower address</a:t>
            </a:r>
            <a:endParaRPr lang="en-US" sz="1200" dirty="0"/>
          </a:p>
        </p:txBody>
      </p:sp>
      <p:sp>
        <p:nvSpPr>
          <p:cNvPr id="22" name="TextBox 21"/>
          <p:cNvSpPr txBox="1"/>
          <p:nvPr/>
        </p:nvSpPr>
        <p:spPr>
          <a:xfrm>
            <a:off x="4849586" y="5558916"/>
            <a:ext cx="1219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dirty="0" smtClean="0"/>
              <a:t>higher address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072440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Monolithic Program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Neon and </a:t>
            </a:r>
            <a:r>
              <a:rPr lang="en-US" dirty="0" err="1" smtClean="0"/>
              <a:t>Wget</a:t>
            </a: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3999" y="2971800"/>
            <a:ext cx="6172199" cy="35235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79588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Functions without Source 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Conservatively consider them as non-deterministic by default</a:t>
            </a:r>
          </a:p>
          <a:p>
            <a:pPr lvl="1"/>
            <a:r>
              <a:rPr lang="en-US" i="1" dirty="0" err="1" smtClean="0"/>
              <a:t>recv</a:t>
            </a:r>
            <a:r>
              <a:rPr lang="en-US" i="1" dirty="0" smtClean="0"/>
              <a:t>(</a:t>
            </a:r>
            <a:r>
              <a:rPr lang="en-US" i="1" dirty="0" err="1" smtClean="0"/>
              <a:t>fd</a:t>
            </a:r>
            <a:r>
              <a:rPr lang="en-US" i="1" dirty="0" smtClean="0"/>
              <a:t>, </a:t>
            </a:r>
            <a:r>
              <a:rPr lang="en-US" i="1" dirty="0" err="1" smtClean="0"/>
              <a:t>buf</a:t>
            </a:r>
            <a:r>
              <a:rPr lang="en-US" i="1" dirty="0" smtClean="0"/>
              <a:t>, </a:t>
            </a:r>
            <a:r>
              <a:rPr lang="en-US" i="1" dirty="0" err="1" smtClean="0"/>
              <a:t>len</a:t>
            </a:r>
            <a:r>
              <a:rPr lang="en-US" i="1" dirty="0" smtClean="0"/>
              <a:t>, flags)</a:t>
            </a:r>
          </a:p>
          <a:p>
            <a:pPr lvl="1"/>
            <a:r>
              <a:rPr lang="en-US" dirty="0" smtClean="0"/>
              <a:t>System global variable: </a:t>
            </a:r>
            <a:r>
              <a:rPr lang="en-US" i="1" dirty="0" err="1" smtClean="0"/>
              <a:t>errno</a:t>
            </a:r>
            <a:endParaRPr lang="en-US" i="1" dirty="0" smtClean="0"/>
          </a:p>
          <a:p>
            <a:r>
              <a:rPr lang="en-US" dirty="0" smtClean="0"/>
              <a:t>Annotate functions to provide write edge</a:t>
            </a:r>
          </a:p>
          <a:p>
            <a:pPr lvl="1"/>
            <a:r>
              <a:rPr lang="en-US" i="1" dirty="0" err="1" smtClean="0"/>
              <a:t>recv</a:t>
            </a:r>
            <a:r>
              <a:rPr lang="en-US" i="1" dirty="0" smtClean="0"/>
              <a:t>([in]</a:t>
            </a:r>
            <a:r>
              <a:rPr lang="en-US" i="1" dirty="0" err="1" smtClean="0"/>
              <a:t>fd</a:t>
            </a:r>
            <a:r>
              <a:rPr lang="en-US" i="1" dirty="0" smtClean="0"/>
              <a:t>, [out, </a:t>
            </a:r>
            <a:r>
              <a:rPr lang="en-US" i="1" dirty="0" err="1" smtClean="0"/>
              <a:t>bsize</a:t>
            </a:r>
            <a:r>
              <a:rPr lang="en-US" i="1" dirty="0" smtClean="0"/>
              <a:t>(return)] </a:t>
            </a:r>
            <a:r>
              <a:rPr lang="en-US" i="1" dirty="0" err="1" smtClean="0"/>
              <a:t>buf</a:t>
            </a:r>
            <a:r>
              <a:rPr lang="en-US" i="1" dirty="0" smtClean="0"/>
              <a:t>, [in]</a:t>
            </a:r>
            <a:r>
              <a:rPr lang="en-US" i="1" dirty="0" err="1" smtClean="0"/>
              <a:t>len</a:t>
            </a:r>
            <a:r>
              <a:rPr lang="en-US" i="1" dirty="0" smtClean="0"/>
              <a:t>, [in]flags)</a:t>
            </a:r>
          </a:p>
          <a:p>
            <a:r>
              <a:rPr lang="en-US" dirty="0" smtClean="0"/>
              <a:t>Annotate functions as deterministic</a:t>
            </a:r>
          </a:p>
          <a:p>
            <a:pPr lvl="1"/>
            <a:r>
              <a:rPr lang="en-US" dirty="0" smtClean="0"/>
              <a:t>Math functions: </a:t>
            </a:r>
            <a:r>
              <a:rPr lang="en-US" i="1" dirty="0" smtClean="0"/>
              <a:t>abs()</a:t>
            </a:r>
            <a:r>
              <a:rPr lang="en-US" dirty="0" smtClean="0"/>
              <a:t>, </a:t>
            </a:r>
            <a:r>
              <a:rPr lang="en-US" i="1" dirty="0" err="1" smtClean="0"/>
              <a:t>sqrt</a:t>
            </a:r>
            <a:r>
              <a:rPr lang="en-US" i="1" dirty="0" smtClean="0"/>
              <a:t>()</a:t>
            </a:r>
          </a:p>
          <a:p>
            <a:pPr lvl="1"/>
            <a:r>
              <a:rPr lang="en-US" dirty="0" smtClean="0"/>
              <a:t>Memory and string: </a:t>
            </a:r>
            <a:r>
              <a:rPr lang="en-US" i="1" dirty="0" err="1" smtClean="0"/>
              <a:t>memcpy</a:t>
            </a:r>
            <a:r>
              <a:rPr lang="en-US" i="1" dirty="0" smtClean="0"/>
              <a:t>()</a:t>
            </a:r>
            <a:r>
              <a:rPr lang="en-US" dirty="0" smtClean="0"/>
              <a:t>, </a:t>
            </a:r>
            <a:r>
              <a:rPr lang="en-US" i="1" dirty="0" err="1" smtClean="0"/>
              <a:t>strcat</a:t>
            </a:r>
            <a:r>
              <a:rPr lang="en-US" i="1" dirty="0" smtClean="0"/>
              <a:t>()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90481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Memory Management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Address of variables in replay space should not </a:t>
            </a:r>
            <a:r>
              <a:rPr lang="en-US" dirty="0" smtClean="0"/>
              <a:t>change</a:t>
            </a:r>
          </a:p>
          <a:p>
            <a:r>
              <a:rPr lang="en-US" dirty="0" smtClean="0"/>
              <a:t>Variables allocated in heap</a:t>
            </a:r>
          </a:p>
          <a:p>
            <a:pPr lvl="1"/>
            <a:r>
              <a:rPr lang="en-US" dirty="0" smtClean="0"/>
              <a:t>Non-replay space function may allocate memory</a:t>
            </a:r>
          </a:p>
          <a:p>
            <a:pPr lvl="1"/>
            <a:r>
              <a:rPr lang="en-US" dirty="0" smtClean="0"/>
              <a:t>Separate deterministic memory pool for replay space</a:t>
            </a:r>
          </a:p>
          <a:p>
            <a:r>
              <a:rPr lang="en-US" dirty="0" smtClean="0"/>
              <a:t>Variables allocated on stack</a:t>
            </a:r>
          </a:p>
          <a:p>
            <a:pPr lvl="1"/>
            <a:r>
              <a:rPr lang="en-US" dirty="0" smtClean="0"/>
              <a:t>Record ESP at a call from </a:t>
            </a:r>
          </a:p>
          <a:p>
            <a:pPr marL="393192" lvl="1" indent="0">
              <a:lnSpc>
                <a:spcPts val="2400"/>
              </a:lnSpc>
              <a:spcBef>
                <a:spcPts val="0"/>
              </a:spcBef>
              <a:buNone/>
            </a:pPr>
            <a:r>
              <a:rPr lang="en-US" dirty="0" smtClean="0"/>
              <a:t>   non-replay to </a:t>
            </a:r>
            <a:r>
              <a:rPr lang="en-US" dirty="0"/>
              <a:t>replay </a:t>
            </a:r>
            <a:r>
              <a:rPr lang="en-US" dirty="0" smtClean="0"/>
              <a:t>space</a:t>
            </a:r>
          </a:p>
          <a:p>
            <a:pPr lvl="1"/>
            <a:r>
              <a:rPr lang="en-US" dirty="0" smtClean="0"/>
              <a:t>Reset the ESP during replay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1933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Thread </a:t>
            </a:r>
            <a:r>
              <a:rPr lang="en-US" dirty="0" smtClean="0"/>
              <a:t>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Thread interleaving introduce another source of non-determinism</a:t>
            </a:r>
          </a:p>
          <a:p>
            <a:r>
              <a:rPr lang="en-US" dirty="0" smtClean="0"/>
              <a:t>Guarantee same write order during replay as recording run</a:t>
            </a:r>
          </a:p>
          <a:p>
            <a:r>
              <a:rPr lang="en-US" dirty="0" smtClean="0"/>
              <a:t>Synchronization log</a:t>
            </a:r>
          </a:p>
          <a:p>
            <a:pPr lvl="1"/>
            <a:r>
              <a:rPr lang="en-US" dirty="0" smtClean="0"/>
              <a:t>Track causal dependency</a:t>
            </a:r>
          </a:p>
          <a:p>
            <a:pPr lvl="1"/>
            <a:r>
              <a:rPr lang="en-US" dirty="0" smtClean="0"/>
              <a:t>Utilize deterministic multi-threading model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8506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Execution Flow Graph(EFG)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28600" y="1922339"/>
            <a:ext cx="38100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 err="1" smtClean="0">
                <a:latin typeface="Consolas" pitchFamily="49" charset="0"/>
                <a:cs typeface="Consolas"/>
              </a:rPr>
              <a:t>f</a:t>
            </a:r>
            <a:r>
              <a:rPr lang="en-US" altLang="zh-CN" sz="1600" dirty="0" smtClean="0">
                <a:latin typeface="Consolas" pitchFamily="49" charset="0"/>
                <a:cs typeface="Consolas"/>
              </a:rPr>
              <a:t>() {   </a:t>
            </a:r>
          </a:p>
          <a:p>
            <a:r>
              <a:rPr lang="en-US" altLang="zh-CN" sz="1600" dirty="0" smtClean="0">
                <a:latin typeface="Consolas" pitchFamily="49" charset="0"/>
                <a:cs typeface="Consolas"/>
              </a:rPr>
              <a:t>  </a:t>
            </a:r>
            <a:r>
              <a:rPr lang="en-US" altLang="zh-CN" sz="1600" dirty="0" err="1" smtClean="0">
                <a:latin typeface="Consolas" pitchFamily="49" charset="0"/>
                <a:cs typeface="Consolas"/>
              </a:rPr>
              <a:t>cnt</a:t>
            </a:r>
            <a:r>
              <a:rPr lang="en-US" altLang="zh-CN" sz="1600" dirty="0" smtClean="0">
                <a:latin typeface="Consolas" pitchFamily="49" charset="0"/>
                <a:cs typeface="Consolas"/>
              </a:rPr>
              <a:t> = 0;</a:t>
            </a:r>
          </a:p>
          <a:p>
            <a:r>
              <a:rPr lang="en-US" altLang="zh-CN" sz="1600" dirty="0" smtClean="0">
                <a:latin typeface="Consolas" pitchFamily="49" charset="0"/>
                <a:cs typeface="Consolas"/>
              </a:rPr>
              <a:t>  g(&amp;</a:t>
            </a:r>
            <a:r>
              <a:rPr lang="en-US" altLang="zh-CN" sz="1600" dirty="0" err="1" smtClean="0">
                <a:latin typeface="Consolas" pitchFamily="49" charset="0"/>
                <a:cs typeface="Consolas"/>
              </a:rPr>
              <a:t>cnt</a:t>
            </a:r>
            <a:r>
              <a:rPr lang="en-US" altLang="zh-CN" sz="1600" dirty="0" smtClean="0">
                <a:latin typeface="Consolas" pitchFamily="49" charset="0"/>
                <a:cs typeface="Consolas"/>
              </a:rPr>
              <a:t>); </a:t>
            </a:r>
          </a:p>
          <a:p>
            <a:r>
              <a:rPr lang="en-US" altLang="zh-CN" sz="1600" dirty="0">
                <a:latin typeface="Consolas" pitchFamily="49" charset="0"/>
                <a:cs typeface="Consolas"/>
              </a:rPr>
              <a:t> </a:t>
            </a:r>
            <a:r>
              <a:rPr lang="en-US" altLang="zh-CN" sz="1600" dirty="0" smtClean="0">
                <a:latin typeface="Consolas" pitchFamily="49" charset="0"/>
                <a:cs typeface="Consolas"/>
              </a:rPr>
              <a:t> </a:t>
            </a:r>
            <a:r>
              <a:rPr lang="en-US" altLang="zh-CN" sz="1600" dirty="0" err="1" smtClean="0">
                <a:latin typeface="Consolas" pitchFamily="49" charset="0"/>
                <a:cs typeface="Consolas"/>
              </a:rPr>
              <a:t>printf</a:t>
            </a:r>
            <a:r>
              <a:rPr lang="en-US" altLang="zh-CN" sz="1600" dirty="0" smtClean="0">
                <a:latin typeface="Consolas" pitchFamily="49" charset="0"/>
                <a:cs typeface="Consolas"/>
              </a:rPr>
              <a:t>("%d\n", </a:t>
            </a:r>
            <a:r>
              <a:rPr lang="en-US" altLang="zh-CN" sz="1600" dirty="0" err="1" smtClean="0">
                <a:latin typeface="Consolas" pitchFamily="49" charset="0"/>
                <a:cs typeface="Consolas"/>
              </a:rPr>
              <a:t>cnt</a:t>
            </a:r>
            <a:r>
              <a:rPr lang="en-US" altLang="zh-CN" sz="1600" dirty="0" smtClean="0">
                <a:latin typeface="Consolas" pitchFamily="49" charset="0"/>
                <a:cs typeface="Consolas"/>
              </a:rPr>
              <a:t>);</a:t>
            </a:r>
          </a:p>
          <a:p>
            <a:r>
              <a:rPr lang="en-US" altLang="zh-CN" sz="1600" dirty="0" smtClean="0">
                <a:latin typeface="Consolas" pitchFamily="49" charset="0"/>
                <a:cs typeface="Consolas"/>
              </a:rPr>
              <a:t>  g(&amp;</a:t>
            </a:r>
            <a:r>
              <a:rPr lang="en-US" altLang="zh-CN" sz="1600" dirty="0" err="1" smtClean="0">
                <a:latin typeface="Consolas" pitchFamily="49" charset="0"/>
                <a:cs typeface="Consolas"/>
              </a:rPr>
              <a:t>cnt</a:t>
            </a:r>
            <a:r>
              <a:rPr lang="en-US" altLang="zh-CN" sz="1600" dirty="0" smtClean="0">
                <a:latin typeface="Consolas" pitchFamily="49" charset="0"/>
                <a:cs typeface="Consolas"/>
              </a:rPr>
              <a:t>); </a:t>
            </a:r>
          </a:p>
          <a:p>
            <a:r>
              <a:rPr lang="en-US" altLang="zh-CN" sz="1600" dirty="0">
                <a:latin typeface="Consolas" pitchFamily="49" charset="0"/>
                <a:cs typeface="Consolas"/>
              </a:rPr>
              <a:t> </a:t>
            </a:r>
            <a:r>
              <a:rPr lang="en-US" altLang="zh-CN" sz="1600" dirty="0" smtClean="0">
                <a:latin typeface="Consolas" pitchFamily="49" charset="0"/>
                <a:cs typeface="Consolas"/>
              </a:rPr>
              <a:t> </a:t>
            </a:r>
            <a:r>
              <a:rPr lang="en-US" altLang="zh-CN" sz="1600" dirty="0" err="1" smtClean="0">
                <a:latin typeface="Consolas" pitchFamily="49" charset="0"/>
                <a:cs typeface="Consolas"/>
              </a:rPr>
              <a:t>printf</a:t>
            </a:r>
            <a:r>
              <a:rPr lang="en-US" altLang="zh-CN" sz="1600" dirty="0" smtClean="0">
                <a:latin typeface="Consolas" pitchFamily="49" charset="0"/>
                <a:cs typeface="Consolas"/>
              </a:rPr>
              <a:t>("%d\n", </a:t>
            </a:r>
            <a:r>
              <a:rPr lang="en-US" altLang="zh-CN" sz="1600" dirty="0" err="1" smtClean="0">
                <a:latin typeface="Consolas" pitchFamily="49" charset="0"/>
                <a:cs typeface="Consolas"/>
              </a:rPr>
              <a:t>cnt</a:t>
            </a:r>
            <a:r>
              <a:rPr lang="en-US" altLang="zh-CN" sz="1600" dirty="0" smtClean="0">
                <a:latin typeface="Consolas" pitchFamily="49" charset="0"/>
                <a:cs typeface="Consolas"/>
              </a:rPr>
              <a:t>);</a:t>
            </a:r>
          </a:p>
          <a:p>
            <a:r>
              <a:rPr lang="en-US" altLang="zh-CN" sz="1600" dirty="0" smtClean="0">
                <a:latin typeface="Consolas" pitchFamily="49" charset="0"/>
                <a:cs typeface="Consolas"/>
              </a:rPr>
              <a:t>}</a:t>
            </a:r>
          </a:p>
          <a:p>
            <a:r>
              <a:rPr lang="en-US" altLang="zh-CN" sz="1600" dirty="0" err="1" smtClean="0">
                <a:latin typeface="Consolas" pitchFamily="49" charset="0"/>
                <a:cs typeface="Consolas"/>
              </a:rPr>
              <a:t>g(int</a:t>
            </a:r>
            <a:r>
              <a:rPr lang="en-US" altLang="zh-CN" sz="1600" dirty="0" smtClean="0">
                <a:latin typeface="Consolas" pitchFamily="49" charset="0"/>
                <a:cs typeface="Consolas"/>
              </a:rPr>
              <a:t> *</a:t>
            </a:r>
            <a:r>
              <a:rPr lang="en-US" altLang="zh-CN" sz="1600" dirty="0" err="1" smtClean="0">
                <a:latin typeface="Consolas" pitchFamily="49" charset="0"/>
                <a:cs typeface="Consolas"/>
              </a:rPr>
              <a:t>p</a:t>
            </a:r>
            <a:r>
              <a:rPr lang="en-US" altLang="zh-CN" sz="1600" dirty="0" smtClean="0">
                <a:latin typeface="Consolas" pitchFamily="49" charset="0"/>
                <a:cs typeface="Consolas"/>
              </a:rPr>
              <a:t>) {</a:t>
            </a:r>
          </a:p>
          <a:p>
            <a:r>
              <a:rPr lang="en-US" altLang="zh-CN" sz="1600" dirty="0" smtClean="0">
                <a:latin typeface="Consolas" pitchFamily="49" charset="0"/>
                <a:cs typeface="Consolas"/>
              </a:rPr>
              <a:t>  a = random(); *</a:t>
            </a:r>
            <a:r>
              <a:rPr lang="en-US" altLang="zh-CN" sz="1600" dirty="0" err="1" smtClean="0">
                <a:latin typeface="Consolas" pitchFamily="49" charset="0"/>
                <a:cs typeface="Consolas"/>
              </a:rPr>
              <a:t>p</a:t>
            </a:r>
            <a:r>
              <a:rPr lang="en-US" altLang="zh-CN" sz="1600" dirty="0" smtClean="0">
                <a:latin typeface="Consolas" pitchFamily="49" charset="0"/>
                <a:cs typeface="Consolas"/>
              </a:rPr>
              <a:t> += a;</a:t>
            </a:r>
          </a:p>
          <a:p>
            <a:r>
              <a:rPr lang="en-US" altLang="zh-CN" sz="1600" dirty="0" smtClean="0">
                <a:latin typeface="Consolas" pitchFamily="49" charset="0"/>
                <a:cs typeface="Consolas"/>
              </a:rPr>
              <a:t>}</a:t>
            </a:r>
            <a:endParaRPr lang="zh-CN" altLang="en-US" sz="1600" dirty="0" smtClean="0">
              <a:latin typeface="Consolas" pitchFamily="49" charset="0"/>
              <a:cs typeface="Consola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8600" y="4487770"/>
            <a:ext cx="22098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 smtClean="0">
                <a:latin typeface="Consolas" pitchFamily="49" charset="0"/>
                <a:cs typeface="Consolas"/>
              </a:rPr>
              <a:t>// execution</a:t>
            </a:r>
          </a:p>
          <a:p>
            <a:r>
              <a:rPr lang="en-US" altLang="zh-CN" sz="1600" dirty="0" smtClean="0">
                <a:latin typeface="Consolas" pitchFamily="49" charset="0"/>
                <a:cs typeface="Consolas"/>
              </a:rPr>
              <a:t>1 cnt</a:t>
            </a:r>
            <a:r>
              <a:rPr lang="en-US" altLang="zh-CN" sz="1600" baseline="-25000" dirty="0" smtClean="0">
                <a:latin typeface="Consolas" pitchFamily="49" charset="0"/>
                <a:cs typeface="Consolas"/>
              </a:rPr>
              <a:t>1</a:t>
            </a:r>
            <a:r>
              <a:rPr lang="en-US" altLang="zh-CN" sz="1600" dirty="0" smtClean="0">
                <a:latin typeface="Consolas" pitchFamily="49" charset="0"/>
                <a:cs typeface="Consolas"/>
              </a:rPr>
              <a:t> </a:t>
            </a:r>
            <a:r>
              <a:rPr lang="en-US" altLang="zh-CN" sz="1600" dirty="0" smtClean="0">
                <a:latin typeface="Consolas" pitchFamily="49" charset="0"/>
                <a:cs typeface="Consolas"/>
                <a:sym typeface="Wingdings" pitchFamily="2" charset="2"/>
              </a:rPr>
              <a:t>&lt;- </a:t>
            </a:r>
            <a:r>
              <a:rPr lang="en-US" altLang="zh-CN" sz="1600" dirty="0" smtClean="0">
                <a:latin typeface="Consolas" pitchFamily="49" charset="0"/>
                <a:cs typeface="Consolas"/>
              </a:rPr>
              <a:t>0</a:t>
            </a:r>
          </a:p>
          <a:p>
            <a:r>
              <a:rPr lang="en-US" altLang="zh-CN" sz="1600" dirty="0" smtClean="0">
                <a:latin typeface="Consolas" pitchFamily="49" charset="0"/>
                <a:cs typeface="Consolas"/>
              </a:rPr>
              <a:t>2 a</a:t>
            </a:r>
            <a:r>
              <a:rPr lang="en-US" altLang="zh-CN" sz="1600" baseline="-25000" dirty="0" smtClean="0">
                <a:latin typeface="Consolas" pitchFamily="49" charset="0"/>
                <a:cs typeface="Consolas"/>
              </a:rPr>
              <a:t>1</a:t>
            </a:r>
            <a:r>
              <a:rPr lang="en-US" altLang="zh-CN" sz="1600" dirty="0" smtClean="0">
                <a:latin typeface="Consolas" pitchFamily="49" charset="0"/>
                <a:cs typeface="Consolas"/>
              </a:rPr>
              <a:t> </a:t>
            </a:r>
            <a:r>
              <a:rPr lang="en-US" altLang="zh-CN" sz="1600" dirty="0" smtClean="0">
                <a:latin typeface="Consolas" pitchFamily="49" charset="0"/>
                <a:cs typeface="Consolas"/>
                <a:sym typeface="Wingdings" pitchFamily="2" charset="2"/>
              </a:rPr>
              <a:t>&lt;- </a:t>
            </a:r>
            <a:r>
              <a:rPr lang="en-US" altLang="zh-CN" sz="1600" dirty="0" smtClean="0">
                <a:latin typeface="Consolas" pitchFamily="49" charset="0"/>
                <a:cs typeface="Consolas"/>
              </a:rPr>
              <a:t>random()</a:t>
            </a:r>
            <a:endParaRPr lang="en-US" altLang="zh-CN" sz="1600" b="1" dirty="0" smtClean="0">
              <a:latin typeface="Consolas" pitchFamily="49" charset="0"/>
              <a:cs typeface="Consolas"/>
            </a:endParaRPr>
          </a:p>
          <a:p>
            <a:r>
              <a:rPr lang="en-US" altLang="zh-CN" sz="1600" dirty="0" smtClean="0">
                <a:latin typeface="Consolas" pitchFamily="49" charset="0"/>
                <a:cs typeface="Consolas"/>
              </a:rPr>
              <a:t>3 cnt</a:t>
            </a:r>
            <a:r>
              <a:rPr lang="en-US" altLang="zh-CN" sz="1600" baseline="-25000" dirty="0" smtClean="0">
                <a:latin typeface="Consolas" pitchFamily="49" charset="0"/>
                <a:cs typeface="Consolas"/>
              </a:rPr>
              <a:t>2</a:t>
            </a:r>
            <a:r>
              <a:rPr lang="en-US" altLang="zh-CN" sz="1600" dirty="0" smtClean="0">
                <a:latin typeface="Consolas" pitchFamily="49" charset="0"/>
                <a:cs typeface="Consolas"/>
              </a:rPr>
              <a:t> </a:t>
            </a:r>
            <a:r>
              <a:rPr lang="en-US" altLang="zh-CN" sz="1600" dirty="0" smtClean="0">
                <a:latin typeface="Consolas" pitchFamily="49" charset="0"/>
                <a:cs typeface="Consolas"/>
                <a:sym typeface="Wingdings" pitchFamily="2" charset="2"/>
              </a:rPr>
              <a:t>&lt;- </a:t>
            </a:r>
            <a:r>
              <a:rPr lang="en-US" altLang="zh-CN" sz="1600" dirty="0" smtClean="0">
                <a:latin typeface="Consolas" pitchFamily="49" charset="0"/>
                <a:cs typeface="Consolas"/>
              </a:rPr>
              <a:t>cnt</a:t>
            </a:r>
            <a:r>
              <a:rPr lang="en-US" altLang="zh-CN" sz="1600" baseline="-25000" dirty="0" smtClean="0">
                <a:latin typeface="Consolas" pitchFamily="49" charset="0"/>
                <a:cs typeface="Consolas"/>
              </a:rPr>
              <a:t>1</a:t>
            </a:r>
            <a:r>
              <a:rPr lang="en-US" altLang="zh-CN" sz="1600" dirty="0" smtClean="0">
                <a:latin typeface="Consolas" pitchFamily="49" charset="0"/>
                <a:cs typeface="Consolas"/>
              </a:rPr>
              <a:t> + a</a:t>
            </a:r>
            <a:r>
              <a:rPr lang="en-US" altLang="zh-CN" sz="1600" baseline="-25000" dirty="0" smtClean="0">
                <a:latin typeface="Consolas" pitchFamily="49" charset="0"/>
                <a:cs typeface="Consolas"/>
              </a:rPr>
              <a:t>1</a:t>
            </a:r>
            <a:endParaRPr lang="en-US" altLang="zh-CN" sz="1600" dirty="0" smtClean="0">
              <a:latin typeface="Consolas" pitchFamily="49" charset="0"/>
              <a:cs typeface="Consolas"/>
            </a:endParaRPr>
          </a:p>
          <a:p>
            <a:r>
              <a:rPr lang="en-US" altLang="zh-CN" sz="1600" dirty="0" smtClean="0">
                <a:latin typeface="Consolas" pitchFamily="49" charset="0"/>
                <a:cs typeface="Consolas"/>
              </a:rPr>
              <a:t>4 print cnt</a:t>
            </a:r>
            <a:r>
              <a:rPr lang="en-US" altLang="zh-CN" sz="1600" baseline="-25000" dirty="0" smtClean="0">
                <a:latin typeface="Consolas" pitchFamily="49" charset="0"/>
                <a:cs typeface="Consolas"/>
              </a:rPr>
              <a:t>2</a:t>
            </a:r>
          </a:p>
          <a:p>
            <a:r>
              <a:rPr lang="en-US" altLang="zh-CN" sz="1600" dirty="0" smtClean="0">
                <a:latin typeface="Consolas" pitchFamily="49" charset="0"/>
                <a:cs typeface="Consolas"/>
              </a:rPr>
              <a:t>5 a</a:t>
            </a:r>
            <a:r>
              <a:rPr lang="en-US" altLang="zh-CN" sz="1600" baseline="-25000" dirty="0" smtClean="0">
                <a:latin typeface="Consolas" pitchFamily="49" charset="0"/>
                <a:cs typeface="Consolas"/>
              </a:rPr>
              <a:t>2</a:t>
            </a:r>
            <a:r>
              <a:rPr lang="en-US" altLang="zh-CN" sz="1600" dirty="0" smtClean="0">
                <a:latin typeface="Consolas" pitchFamily="49" charset="0"/>
                <a:cs typeface="Consolas"/>
              </a:rPr>
              <a:t> </a:t>
            </a:r>
            <a:r>
              <a:rPr lang="en-US" altLang="zh-CN" sz="1600" dirty="0" smtClean="0">
                <a:latin typeface="Consolas" pitchFamily="49" charset="0"/>
                <a:cs typeface="Consolas"/>
                <a:sym typeface="Wingdings" pitchFamily="2" charset="2"/>
              </a:rPr>
              <a:t>&lt;- </a:t>
            </a:r>
            <a:r>
              <a:rPr lang="en-US" altLang="zh-CN" sz="1600" dirty="0" smtClean="0">
                <a:latin typeface="Consolas" pitchFamily="49" charset="0"/>
                <a:cs typeface="Consolas"/>
              </a:rPr>
              <a:t>random()</a:t>
            </a:r>
          </a:p>
          <a:p>
            <a:r>
              <a:rPr lang="en-US" altLang="zh-CN" sz="1600" dirty="0" smtClean="0">
                <a:latin typeface="Consolas" pitchFamily="49" charset="0"/>
                <a:cs typeface="Consolas"/>
              </a:rPr>
              <a:t>6 cnt</a:t>
            </a:r>
            <a:r>
              <a:rPr lang="en-US" altLang="zh-CN" sz="1600" baseline="-25000" dirty="0" smtClean="0">
                <a:latin typeface="Consolas" pitchFamily="49" charset="0"/>
                <a:cs typeface="Consolas"/>
              </a:rPr>
              <a:t>3</a:t>
            </a:r>
            <a:r>
              <a:rPr lang="en-US" altLang="zh-CN" sz="1600" dirty="0" smtClean="0">
                <a:latin typeface="Consolas" pitchFamily="49" charset="0"/>
                <a:cs typeface="Consolas"/>
              </a:rPr>
              <a:t> </a:t>
            </a:r>
            <a:r>
              <a:rPr lang="en-US" altLang="zh-CN" sz="1600" dirty="0" smtClean="0">
                <a:latin typeface="Consolas" pitchFamily="49" charset="0"/>
                <a:cs typeface="Consolas"/>
                <a:sym typeface="Wingdings" pitchFamily="2" charset="2"/>
              </a:rPr>
              <a:t>&lt;- </a:t>
            </a:r>
            <a:r>
              <a:rPr lang="en-US" altLang="zh-CN" sz="1600" dirty="0" smtClean="0">
                <a:latin typeface="Consolas" pitchFamily="49" charset="0"/>
                <a:cs typeface="Consolas"/>
              </a:rPr>
              <a:t>cnt</a:t>
            </a:r>
            <a:r>
              <a:rPr lang="en-US" altLang="zh-CN" sz="1600" baseline="-25000" dirty="0" smtClean="0">
                <a:latin typeface="Consolas" pitchFamily="49" charset="0"/>
                <a:cs typeface="Consolas"/>
              </a:rPr>
              <a:t>2</a:t>
            </a:r>
            <a:r>
              <a:rPr lang="en-US" altLang="zh-CN" sz="1600" dirty="0" smtClean="0">
                <a:latin typeface="Consolas" pitchFamily="49" charset="0"/>
                <a:cs typeface="Consolas"/>
              </a:rPr>
              <a:t> + a</a:t>
            </a:r>
            <a:r>
              <a:rPr lang="en-US" altLang="zh-CN" sz="1600" baseline="-25000" dirty="0" smtClean="0">
                <a:latin typeface="Consolas" pitchFamily="49" charset="0"/>
                <a:cs typeface="Consolas"/>
              </a:rPr>
              <a:t>2</a:t>
            </a:r>
          </a:p>
          <a:p>
            <a:r>
              <a:rPr lang="en-US" altLang="zh-CN" sz="1600" dirty="0" smtClean="0">
                <a:latin typeface="Consolas" pitchFamily="49" charset="0"/>
                <a:cs typeface="Consolas"/>
              </a:rPr>
              <a:t>7 print cnt</a:t>
            </a:r>
            <a:r>
              <a:rPr lang="en-US" altLang="zh-CN" sz="1600" baseline="-25000" dirty="0" smtClean="0">
                <a:latin typeface="Consolas" pitchFamily="49" charset="0"/>
                <a:cs typeface="Consolas"/>
              </a:rPr>
              <a:t>3</a:t>
            </a:r>
          </a:p>
        </p:txBody>
      </p:sp>
      <p:sp>
        <p:nvSpPr>
          <p:cNvPr id="6" name="Oval 5"/>
          <p:cNvSpPr/>
          <p:nvPr/>
        </p:nvSpPr>
        <p:spPr>
          <a:xfrm>
            <a:off x="3017520" y="4199699"/>
            <a:ext cx="1097280" cy="457200"/>
          </a:xfrm>
          <a:prstGeom prst="ellipse">
            <a:avLst/>
          </a:prstGeom>
          <a:noFill/>
          <a:ln w="76200" cmpd="dbl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ctr"/>
          <a:lstStyle/>
          <a:p>
            <a:pPr algn="ctr"/>
            <a:r>
              <a:rPr lang="en-US" altLang="zh-CN" sz="2400" dirty="0" err="1" smtClean="0">
                <a:solidFill>
                  <a:schemeClr val="tx1"/>
                </a:solidFill>
              </a:rPr>
              <a:t>f</a:t>
            </a:r>
            <a:endParaRPr lang="zh-CN" altLang="en-US" sz="2400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498965" y="2828099"/>
            <a:ext cx="822960" cy="457200"/>
          </a:xfrm>
          <a:prstGeom prst="rect">
            <a:avLst/>
          </a:prstGeom>
          <a:noFill/>
          <a:ln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ctr"/>
          <a:lstStyle/>
          <a:p>
            <a:pPr algn="ctr"/>
            <a:r>
              <a:rPr lang="en-US" altLang="zh-CN" sz="2000" dirty="0" smtClean="0">
                <a:solidFill>
                  <a:schemeClr val="tx1"/>
                </a:solidFill>
              </a:rPr>
              <a:t>cnt</a:t>
            </a:r>
            <a:r>
              <a:rPr lang="en-US" altLang="zh-CN" sz="2000" baseline="-25000" dirty="0" smtClean="0">
                <a:solidFill>
                  <a:schemeClr val="tx1"/>
                </a:solidFill>
              </a:rPr>
              <a:t>1</a:t>
            </a:r>
            <a:endParaRPr lang="zh-CN" altLang="en-US" sz="200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499673" y="3513899"/>
            <a:ext cx="822960" cy="457200"/>
          </a:xfrm>
          <a:prstGeom prst="rect">
            <a:avLst/>
          </a:prstGeom>
          <a:noFill/>
          <a:ln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ctr"/>
          <a:lstStyle/>
          <a:p>
            <a:pPr algn="ctr"/>
            <a:r>
              <a:rPr lang="en-US" altLang="zh-CN" sz="2000" dirty="0">
                <a:solidFill>
                  <a:schemeClr val="tx1"/>
                </a:solidFill>
              </a:rPr>
              <a:t>a</a:t>
            </a:r>
            <a:r>
              <a:rPr lang="en-US" altLang="zh-CN" sz="2000" baseline="-25000" dirty="0" smtClean="0">
                <a:solidFill>
                  <a:schemeClr val="tx1"/>
                </a:solidFill>
              </a:rPr>
              <a:t>1</a:t>
            </a:r>
            <a:endParaRPr lang="zh-CN" altLang="en-US" sz="2000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498966" y="4199699"/>
            <a:ext cx="822960" cy="457200"/>
          </a:xfrm>
          <a:prstGeom prst="rect">
            <a:avLst/>
          </a:prstGeom>
          <a:noFill/>
          <a:ln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ctr"/>
          <a:lstStyle/>
          <a:p>
            <a:pPr algn="ctr"/>
            <a:r>
              <a:rPr lang="en-US" altLang="zh-CN" sz="2000" dirty="0" smtClean="0">
                <a:solidFill>
                  <a:schemeClr val="tx1"/>
                </a:solidFill>
              </a:rPr>
              <a:t>cnt</a:t>
            </a:r>
            <a:r>
              <a:rPr lang="en-US" altLang="zh-CN" sz="2000" baseline="-25000" dirty="0" smtClean="0">
                <a:solidFill>
                  <a:schemeClr val="tx1"/>
                </a:solidFill>
              </a:rPr>
              <a:t>2</a:t>
            </a:r>
            <a:endParaRPr lang="zh-CN" altLang="en-US" sz="2000" dirty="0" smtClean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498966" y="4885499"/>
            <a:ext cx="822960" cy="457200"/>
          </a:xfrm>
          <a:prstGeom prst="rect">
            <a:avLst/>
          </a:prstGeom>
          <a:noFill/>
          <a:ln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ctr"/>
          <a:lstStyle/>
          <a:p>
            <a:pPr algn="ctr"/>
            <a:r>
              <a:rPr lang="en-US" altLang="zh-CN" sz="2000" dirty="0">
                <a:solidFill>
                  <a:schemeClr val="tx1"/>
                </a:solidFill>
              </a:rPr>
              <a:t>a</a:t>
            </a:r>
            <a:r>
              <a:rPr lang="en-US" altLang="zh-CN" sz="2000" baseline="-25000" dirty="0" smtClean="0">
                <a:solidFill>
                  <a:schemeClr val="tx1"/>
                </a:solidFill>
              </a:rPr>
              <a:t>2</a:t>
            </a:r>
            <a:endParaRPr lang="zh-CN" altLang="en-US" sz="2000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498966" y="5571299"/>
            <a:ext cx="822960" cy="457200"/>
          </a:xfrm>
          <a:prstGeom prst="rect">
            <a:avLst/>
          </a:prstGeom>
          <a:noFill/>
          <a:ln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ctr"/>
          <a:lstStyle/>
          <a:p>
            <a:pPr algn="ctr"/>
            <a:r>
              <a:rPr lang="en-US" altLang="zh-CN" sz="2000" dirty="0" smtClean="0">
                <a:solidFill>
                  <a:schemeClr val="tx1"/>
                </a:solidFill>
              </a:rPr>
              <a:t>cnt</a:t>
            </a:r>
            <a:r>
              <a:rPr lang="en-US" altLang="zh-CN" sz="2000" baseline="-25000" dirty="0" smtClean="0">
                <a:solidFill>
                  <a:schemeClr val="tx1"/>
                </a:solidFill>
              </a:rPr>
              <a:t>3</a:t>
            </a:r>
            <a:endParaRPr lang="zh-CN" altLang="en-US" sz="2000" dirty="0" smtClean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434265" y="3361499"/>
            <a:ext cx="1097280" cy="4572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ctr"/>
          <a:lstStyle/>
          <a:p>
            <a:pPr algn="ctr"/>
            <a:r>
              <a:rPr lang="en-US" altLang="zh-CN" sz="2400" dirty="0" smtClean="0">
                <a:solidFill>
                  <a:schemeClr val="tx1"/>
                </a:solidFill>
              </a:rPr>
              <a:t>g</a:t>
            </a:r>
            <a:r>
              <a:rPr lang="en-US" altLang="zh-CN" sz="2400" baseline="-25000" dirty="0" smtClean="0">
                <a:solidFill>
                  <a:schemeClr val="tx1"/>
                </a:solidFill>
              </a:rPr>
              <a:t>1</a:t>
            </a:r>
            <a:endParaRPr lang="zh-CN" alt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7434265" y="4580699"/>
            <a:ext cx="1097280" cy="4572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ctr"/>
          <a:lstStyle/>
          <a:p>
            <a:pPr algn="ctr"/>
            <a:r>
              <a:rPr lang="en-US" altLang="zh-CN" sz="2400" dirty="0" smtClean="0">
                <a:solidFill>
                  <a:schemeClr val="tx1"/>
                </a:solidFill>
              </a:rPr>
              <a:t>g</a:t>
            </a:r>
            <a:r>
              <a:rPr lang="en-US" altLang="zh-CN" sz="2400" baseline="-25000" dirty="0" smtClean="0">
                <a:solidFill>
                  <a:schemeClr val="tx1"/>
                </a:solidFill>
              </a:rPr>
              <a:t>2</a:t>
            </a:r>
            <a:endParaRPr lang="zh-CN" alt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14" name="Straight Arrow Connector 13"/>
          <p:cNvCxnSpPr>
            <a:stCxn id="6" idx="7"/>
            <a:endCxn id="7" idx="1"/>
          </p:cNvCxnSpPr>
          <p:nvPr/>
        </p:nvCxnSpPr>
        <p:spPr>
          <a:xfrm rot="5400000" flipH="1" flipV="1">
            <a:off x="4121559" y="2889248"/>
            <a:ext cx="1209955" cy="1544858"/>
          </a:xfrm>
          <a:prstGeom prst="straightConnector1">
            <a:avLst/>
          </a:prstGeom>
          <a:ln w="25400">
            <a:headEnd type="none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12" idx="2"/>
            <a:endCxn id="8" idx="3"/>
          </p:cNvCxnSpPr>
          <p:nvPr/>
        </p:nvCxnSpPr>
        <p:spPr>
          <a:xfrm rot="10800000" flipV="1">
            <a:off x="6322633" y="3590099"/>
            <a:ext cx="1111632" cy="152400"/>
          </a:xfrm>
          <a:prstGeom prst="straightConnector1">
            <a:avLst/>
          </a:prstGeom>
          <a:ln w="25400">
            <a:headEnd type="stealth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12" idx="3"/>
            <a:endCxn id="9" idx="3"/>
          </p:cNvCxnSpPr>
          <p:nvPr/>
        </p:nvCxnSpPr>
        <p:spPr>
          <a:xfrm rot="5400000">
            <a:off x="6620165" y="3453505"/>
            <a:ext cx="676555" cy="1273032"/>
          </a:xfrm>
          <a:prstGeom prst="straightConnector1">
            <a:avLst/>
          </a:prstGeom>
          <a:ln w="25400">
            <a:headEnd type="none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7" idx="3"/>
            <a:endCxn id="12" idx="1"/>
          </p:cNvCxnSpPr>
          <p:nvPr/>
        </p:nvCxnSpPr>
        <p:spPr>
          <a:xfrm>
            <a:off x="6321925" y="3056699"/>
            <a:ext cx="1273033" cy="371755"/>
          </a:xfrm>
          <a:prstGeom prst="straightConnector1">
            <a:avLst/>
          </a:prstGeom>
          <a:ln w="25400">
            <a:headEnd type="none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9" idx="1"/>
            <a:endCxn id="6" idx="6"/>
          </p:cNvCxnSpPr>
          <p:nvPr/>
        </p:nvCxnSpPr>
        <p:spPr>
          <a:xfrm rot="10800000">
            <a:off x="4114800" y="4428299"/>
            <a:ext cx="1384166" cy="1588"/>
          </a:xfrm>
          <a:prstGeom prst="straightConnector1">
            <a:avLst/>
          </a:prstGeom>
          <a:ln w="25400">
            <a:headEnd type="none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11" idx="1"/>
            <a:endCxn id="6" idx="5"/>
          </p:cNvCxnSpPr>
          <p:nvPr/>
        </p:nvCxnSpPr>
        <p:spPr>
          <a:xfrm rot="10800000">
            <a:off x="3954108" y="4589945"/>
            <a:ext cx="1544859" cy="1209955"/>
          </a:xfrm>
          <a:prstGeom prst="straightConnector1">
            <a:avLst/>
          </a:prstGeom>
          <a:ln w="25400">
            <a:headEnd type="none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13" idx="2"/>
            <a:endCxn id="10" idx="3"/>
          </p:cNvCxnSpPr>
          <p:nvPr/>
        </p:nvCxnSpPr>
        <p:spPr>
          <a:xfrm rot="10800000" flipV="1">
            <a:off x="6321927" y="4809299"/>
            <a:ext cx="1112339" cy="304800"/>
          </a:xfrm>
          <a:prstGeom prst="straightConnector1">
            <a:avLst/>
          </a:prstGeom>
          <a:ln w="25400">
            <a:headEnd type="stealth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9" idx="3"/>
            <a:endCxn id="13" idx="1"/>
          </p:cNvCxnSpPr>
          <p:nvPr/>
        </p:nvCxnSpPr>
        <p:spPr>
          <a:xfrm>
            <a:off x="6321926" y="4428299"/>
            <a:ext cx="1273032" cy="219355"/>
          </a:xfrm>
          <a:prstGeom prst="straightConnector1">
            <a:avLst/>
          </a:prstGeom>
          <a:ln w="25400">
            <a:headEnd type="none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13" idx="3"/>
            <a:endCxn id="11" idx="3"/>
          </p:cNvCxnSpPr>
          <p:nvPr/>
        </p:nvCxnSpPr>
        <p:spPr>
          <a:xfrm rot="5400000">
            <a:off x="6543965" y="4748905"/>
            <a:ext cx="828955" cy="1273032"/>
          </a:xfrm>
          <a:prstGeom prst="straightConnector1">
            <a:avLst/>
          </a:prstGeom>
          <a:ln w="25400">
            <a:headEnd type="none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Freeform 22"/>
          <p:cNvSpPr/>
          <p:nvPr/>
        </p:nvSpPr>
        <p:spPr>
          <a:xfrm>
            <a:off x="6629400" y="3013316"/>
            <a:ext cx="2235200" cy="1126066"/>
          </a:xfrm>
          <a:custGeom>
            <a:avLst/>
            <a:gdLst>
              <a:gd name="connsiteX0" fmla="*/ 139700 w 2326217"/>
              <a:gd name="connsiteY0" fmla="*/ 0 h 2823633"/>
              <a:gd name="connsiteX1" fmla="*/ 889000 w 2326217"/>
              <a:gd name="connsiteY1" fmla="*/ 939800 h 2823633"/>
              <a:gd name="connsiteX2" fmla="*/ 2146300 w 2326217"/>
              <a:gd name="connsiteY2" fmla="*/ 1384300 h 2823633"/>
              <a:gd name="connsiteX3" fmla="*/ 1968500 w 2326217"/>
              <a:gd name="connsiteY3" fmla="*/ 2730500 h 2823633"/>
              <a:gd name="connsiteX4" fmla="*/ 0 w 2326217"/>
              <a:gd name="connsiteY4" fmla="*/ 1943100 h 2823633"/>
              <a:gd name="connsiteX0" fmla="*/ 139700 w 2326217"/>
              <a:gd name="connsiteY0" fmla="*/ 0 h 2442633"/>
              <a:gd name="connsiteX1" fmla="*/ 889000 w 2326217"/>
              <a:gd name="connsiteY1" fmla="*/ 939800 h 2442633"/>
              <a:gd name="connsiteX2" fmla="*/ 2146300 w 2326217"/>
              <a:gd name="connsiteY2" fmla="*/ 1384300 h 2442633"/>
              <a:gd name="connsiteX3" fmla="*/ 1968500 w 2326217"/>
              <a:gd name="connsiteY3" fmla="*/ 2349500 h 2442633"/>
              <a:gd name="connsiteX4" fmla="*/ 0 w 2326217"/>
              <a:gd name="connsiteY4" fmla="*/ 1943100 h 2442633"/>
              <a:gd name="connsiteX0" fmla="*/ 139700 w 2326217"/>
              <a:gd name="connsiteY0" fmla="*/ 0 h 2290233"/>
              <a:gd name="connsiteX1" fmla="*/ 889000 w 2326217"/>
              <a:gd name="connsiteY1" fmla="*/ 939800 h 2290233"/>
              <a:gd name="connsiteX2" fmla="*/ 2146300 w 2326217"/>
              <a:gd name="connsiteY2" fmla="*/ 1384300 h 2290233"/>
              <a:gd name="connsiteX3" fmla="*/ 1968500 w 2326217"/>
              <a:gd name="connsiteY3" fmla="*/ 2197100 h 2290233"/>
              <a:gd name="connsiteX4" fmla="*/ 0 w 2326217"/>
              <a:gd name="connsiteY4" fmla="*/ 1943100 h 2290233"/>
              <a:gd name="connsiteX0" fmla="*/ 139700 w 2451100"/>
              <a:gd name="connsiteY0" fmla="*/ 0 h 2290233"/>
              <a:gd name="connsiteX1" fmla="*/ 2146300 w 2451100"/>
              <a:gd name="connsiteY1" fmla="*/ 1384300 h 2290233"/>
              <a:gd name="connsiteX2" fmla="*/ 1968500 w 2451100"/>
              <a:gd name="connsiteY2" fmla="*/ 2197100 h 2290233"/>
              <a:gd name="connsiteX3" fmla="*/ 0 w 2451100"/>
              <a:gd name="connsiteY3" fmla="*/ 1943100 h 2290233"/>
              <a:gd name="connsiteX0" fmla="*/ 139700 w 2451100"/>
              <a:gd name="connsiteY0" fmla="*/ 0 h 2595033"/>
              <a:gd name="connsiteX1" fmla="*/ 2146300 w 2451100"/>
              <a:gd name="connsiteY1" fmla="*/ 1384300 h 2595033"/>
              <a:gd name="connsiteX2" fmla="*/ 1968500 w 2451100"/>
              <a:gd name="connsiteY2" fmla="*/ 2501900 h 2595033"/>
              <a:gd name="connsiteX3" fmla="*/ 0 w 2451100"/>
              <a:gd name="connsiteY3" fmla="*/ 1943100 h 2595033"/>
              <a:gd name="connsiteX0" fmla="*/ 139700 w 2300817"/>
              <a:gd name="connsiteY0" fmla="*/ 0 h 2569633"/>
              <a:gd name="connsiteX1" fmla="*/ 1993900 w 2300817"/>
              <a:gd name="connsiteY1" fmla="*/ 1536700 h 2569633"/>
              <a:gd name="connsiteX2" fmla="*/ 1968500 w 2300817"/>
              <a:gd name="connsiteY2" fmla="*/ 2501900 h 2569633"/>
              <a:gd name="connsiteX3" fmla="*/ 0 w 2300817"/>
              <a:gd name="connsiteY3" fmla="*/ 1943100 h 2569633"/>
              <a:gd name="connsiteX0" fmla="*/ 444500 w 2300817"/>
              <a:gd name="connsiteY0" fmla="*/ 0 h 1502833"/>
              <a:gd name="connsiteX1" fmla="*/ 1993900 w 2300817"/>
              <a:gd name="connsiteY1" fmla="*/ 469900 h 1502833"/>
              <a:gd name="connsiteX2" fmla="*/ 1968500 w 2300817"/>
              <a:gd name="connsiteY2" fmla="*/ 1435100 h 1502833"/>
              <a:gd name="connsiteX3" fmla="*/ 0 w 2300817"/>
              <a:gd name="connsiteY3" fmla="*/ 876300 h 1502833"/>
              <a:gd name="connsiteX0" fmla="*/ 444500 w 2300817"/>
              <a:gd name="connsiteY0" fmla="*/ 0 h 1502833"/>
              <a:gd name="connsiteX1" fmla="*/ 1993900 w 2300817"/>
              <a:gd name="connsiteY1" fmla="*/ 469900 h 1502833"/>
              <a:gd name="connsiteX2" fmla="*/ 1968500 w 2300817"/>
              <a:gd name="connsiteY2" fmla="*/ 1435100 h 1502833"/>
              <a:gd name="connsiteX3" fmla="*/ 0 w 2300817"/>
              <a:gd name="connsiteY3" fmla="*/ 876300 h 1502833"/>
              <a:gd name="connsiteX0" fmla="*/ 444500 w 2300817"/>
              <a:gd name="connsiteY0" fmla="*/ 0 h 1602317"/>
              <a:gd name="connsiteX1" fmla="*/ 1993900 w 2300817"/>
              <a:gd name="connsiteY1" fmla="*/ 469900 h 1602317"/>
              <a:gd name="connsiteX2" fmla="*/ 1968500 w 2300817"/>
              <a:gd name="connsiteY2" fmla="*/ 1435100 h 1602317"/>
              <a:gd name="connsiteX3" fmla="*/ 0 w 2300817"/>
              <a:gd name="connsiteY3" fmla="*/ 876300 h 1602317"/>
              <a:gd name="connsiteX0" fmla="*/ 444500 w 2300817"/>
              <a:gd name="connsiteY0" fmla="*/ 0 h 1754717"/>
              <a:gd name="connsiteX1" fmla="*/ 1993900 w 2300817"/>
              <a:gd name="connsiteY1" fmla="*/ 622300 h 1754717"/>
              <a:gd name="connsiteX2" fmla="*/ 1968500 w 2300817"/>
              <a:gd name="connsiteY2" fmla="*/ 1587500 h 1754717"/>
              <a:gd name="connsiteX3" fmla="*/ 0 w 2300817"/>
              <a:gd name="connsiteY3" fmla="*/ 1028700 h 1754717"/>
              <a:gd name="connsiteX0" fmla="*/ 444500 w 2300817"/>
              <a:gd name="connsiteY0" fmla="*/ 3704 h 1758421"/>
              <a:gd name="connsiteX1" fmla="*/ 1993900 w 2300817"/>
              <a:gd name="connsiteY1" fmla="*/ 626004 h 1758421"/>
              <a:gd name="connsiteX2" fmla="*/ 1968500 w 2300817"/>
              <a:gd name="connsiteY2" fmla="*/ 1591204 h 1758421"/>
              <a:gd name="connsiteX3" fmla="*/ 0 w 2300817"/>
              <a:gd name="connsiteY3" fmla="*/ 1032404 h 1758421"/>
              <a:gd name="connsiteX0" fmla="*/ 0 w 1803400"/>
              <a:gd name="connsiteY0" fmla="*/ 3704 h 1758421"/>
              <a:gd name="connsiteX1" fmla="*/ 1549400 w 1803400"/>
              <a:gd name="connsiteY1" fmla="*/ 626004 h 1758421"/>
              <a:gd name="connsiteX2" fmla="*/ 1524000 w 1803400"/>
              <a:gd name="connsiteY2" fmla="*/ 1591204 h 1758421"/>
              <a:gd name="connsiteX3" fmla="*/ 12700 w 1803400"/>
              <a:gd name="connsiteY3" fmla="*/ 1032404 h 1758421"/>
              <a:gd name="connsiteX0" fmla="*/ 86783 w 1890183"/>
              <a:gd name="connsiteY0" fmla="*/ 3704 h 1703387"/>
              <a:gd name="connsiteX1" fmla="*/ 1636183 w 1890183"/>
              <a:gd name="connsiteY1" fmla="*/ 626004 h 1703387"/>
              <a:gd name="connsiteX2" fmla="*/ 1610783 w 1890183"/>
              <a:gd name="connsiteY2" fmla="*/ 1591204 h 1703387"/>
              <a:gd name="connsiteX3" fmla="*/ 251883 w 1890183"/>
              <a:gd name="connsiteY3" fmla="*/ 1299104 h 1703387"/>
              <a:gd name="connsiteX4" fmla="*/ 99483 w 1890183"/>
              <a:gd name="connsiteY4" fmla="*/ 1032404 h 1703387"/>
              <a:gd name="connsiteX0" fmla="*/ 368300 w 2171700"/>
              <a:gd name="connsiteY0" fmla="*/ 3704 h 2105554"/>
              <a:gd name="connsiteX1" fmla="*/ 1917700 w 2171700"/>
              <a:gd name="connsiteY1" fmla="*/ 626004 h 2105554"/>
              <a:gd name="connsiteX2" fmla="*/ 1892300 w 2171700"/>
              <a:gd name="connsiteY2" fmla="*/ 1591204 h 2105554"/>
              <a:gd name="connsiteX3" fmla="*/ 533400 w 2171700"/>
              <a:gd name="connsiteY3" fmla="*/ 1299104 h 2105554"/>
              <a:gd name="connsiteX4" fmla="*/ 0 w 2171700"/>
              <a:gd name="connsiteY4" fmla="*/ 2099204 h 2105554"/>
              <a:gd name="connsiteX0" fmla="*/ 455083 w 2260600"/>
              <a:gd name="connsiteY0" fmla="*/ 3704 h 2105554"/>
              <a:gd name="connsiteX1" fmla="*/ 2004483 w 2260600"/>
              <a:gd name="connsiteY1" fmla="*/ 626004 h 2105554"/>
              <a:gd name="connsiteX2" fmla="*/ 1979083 w 2260600"/>
              <a:gd name="connsiteY2" fmla="*/ 1591204 h 2105554"/>
              <a:gd name="connsiteX3" fmla="*/ 315383 w 2260600"/>
              <a:gd name="connsiteY3" fmla="*/ 1299104 h 2105554"/>
              <a:gd name="connsiteX4" fmla="*/ 86783 w 2260600"/>
              <a:gd name="connsiteY4" fmla="*/ 2099204 h 2105554"/>
              <a:gd name="connsiteX0" fmla="*/ 455083 w 2260600"/>
              <a:gd name="connsiteY0" fmla="*/ 3704 h 2410354"/>
              <a:gd name="connsiteX1" fmla="*/ 2004483 w 2260600"/>
              <a:gd name="connsiteY1" fmla="*/ 626004 h 2410354"/>
              <a:gd name="connsiteX2" fmla="*/ 1979083 w 2260600"/>
              <a:gd name="connsiteY2" fmla="*/ 1591204 h 2410354"/>
              <a:gd name="connsiteX3" fmla="*/ 315383 w 2260600"/>
              <a:gd name="connsiteY3" fmla="*/ 1299104 h 2410354"/>
              <a:gd name="connsiteX4" fmla="*/ 86783 w 2260600"/>
              <a:gd name="connsiteY4" fmla="*/ 2404004 h 2410354"/>
              <a:gd name="connsiteX0" fmla="*/ 406400 w 2211917"/>
              <a:gd name="connsiteY0" fmla="*/ 3704 h 2511953"/>
              <a:gd name="connsiteX1" fmla="*/ 1955800 w 2211917"/>
              <a:gd name="connsiteY1" fmla="*/ 626004 h 2511953"/>
              <a:gd name="connsiteX2" fmla="*/ 1930400 w 2211917"/>
              <a:gd name="connsiteY2" fmla="*/ 1591204 h 2511953"/>
              <a:gd name="connsiteX3" fmla="*/ 266700 w 2211917"/>
              <a:gd name="connsiteY3" fmla="*/ 1299104 h 2511953"/>
              <a:gd name="connsiteX4" fmla="*/ 330201 w 2211917"/>
              <a:gd name="connsiteY4" fmla="*/ 2327803 h 2511953"/>
              <a:gd name="connsiteX5" fmla="*/ 38100 w 2211917"/>
              <a:gd name="connsiteY5" fmla="*/ 2404004 h 2511953"/>
              <a:gd name="connsiteX0" fmla="*/ 444500 w 2250017"/>
              <a:gd name="connsiteY0" fmla="*/ 3704 h 2511953"/>
              <a:gd name="connsiteX1" fmla="*/ 1993900 w 2250017"/>
              <a:gd name="connsiteY1" fmla="*/ 626004 h 2511953"/>
              <a:gd name="connsiteX2" fmla="*/ 1968500 w 2250017"/>
              <a:gd name="connsiteY2" fmla="*/ 1591204 h 2511953"/>
              <a:gd name="connsiteX3" fmla="*/ 304800 w 2250017"/>
              <a:gd name="connsiteY3" fmla="*/ 1299104 h 2511953"/>
              <a:gd name="connsiteX4" fmla="*/ 139701 w 2250017"/>
              <a:gd name="connsiteY4" fmla="*/ 2327803 h 2511953"/>
              <a:gd name="connsiteX5" fmla="*/ 76200 w 2250017"/>
              <a:gd name="connsiteY5" fmla="*/ 2404004 h 2511953"/>
              <a:gd name="connsiteX0" fmla="*/ 520699 w 2326216"/>
              <a:gd name="connsiteY0" fmla="*/ 3704 h 2511953"/>
              <a:gd name="connsiteX1" fmla="*/ 2070099 w 2326216"/>
              <a:gd name="connsiteY1" fmla="*/ 626004 h 2511953"/>
              <a:gd name="connsiteX2" fmla="*/ 2044699 w 2326216"/>
              <a:gd name="connsiteY2" fmla="*/ 1591204 h 2511953"/>
              <a:gd name="connsiteX3" fmla="*/ 380999 w 2326216"/>
              <a:gd name="connsiteY3" fmla="*/ 1299104 h 2511953"/>
              <a:gd name="connsiteX4" fmla="*/ 215900 w 2326216"/>
              <a:gd name="connsiteY4" fmla="*/ 2327803 h 2511953"/>
              <a:gd name="connsiteX5" fmla="*/ 1676399 w 2326216"/>
              <a:gd name="connsiteY5" fmla="*/ 2404004 h 2511953"/>
              <a:gd name="connsiteX0" fmla="*/ 520699 w 2326216"/>
              <a:gd name="connsiteY0" fmla="*/ 3704 h 2511953"/>
              <a:gd name="connsiteX1" fmla="*/ 2070099 w 2326216"/>
              <a:gd name="connsiteY1" fmla="*/ 626004 h 2511953"/>
              <a:gd name="connsiteX2" fmla="*/ 2044699 w 2326216"/>
              <a:gd name="connsiteY2" fmla="*/ 1591204 h 2511953"/>
              <a:gd name="connsiteX3" fmla="*/ 380999 w 2326216"/>
              <a:gd name="connsiteY3" fmla="*/ 1299104 h 2511953"/>
              <a:gd name="connsiteX4" fmla="*/ 215900 w 2326216"/>
              <a:gd name="connsiteY4" fmla="*/ 2327803 h 2511953"/>
              <a:gd name="connsiteX5" fmla="*/ 1676399 w 2326216"/>
              <a:gd name="connsiteY5" fmla="*/ 2404004 h 2511953"/>
              <a:gd name="connsiteX0" fmla="*/ 520699 w 2298699"/>
              <a:gd name="connsiteY0" fmla="*/ 3704 h 2511953"/>
              <a:gd name="connsiteX1" fmla="*/ 2070099 w 2298699"/>
              <a:gd name="connsiteY1" fmla="*/ 626004 h 2511953"/>
              <a:gd name="connsiteX2" fmla="*/ 1892299 w 2298699"/>
              <a:gd name="connsiteY2" fmla="*/ 1591204 h 2511953"/>
              <a:gd name="connsiteX3" fmla="*/ 380999 w 2298699"/>
              <a:gd name="connsiteY3" fmla="*/ 1299104 h 2511953"/>
              <a:gd name="connsiteX4" fmla="*/ 215900 w 2298699"/>
              <a:gd name="connsiteY4" fmla="*/ 2327803 h 2511953"/>
              <a:gd name="connsiteX5" fmla="*/ 1676399 w 2298699"/>
              <a:gd name="connsiteY5" fmla="*/ 2404004 h 2511953"/>
              <a:gd name="connsiteX0" fmla="*/ 520699 w 2451099"/>
              <a:gd name="connsiteY0" fmla="*/ 3704 h 2511953"/>
              <a:gd name="connsiteX1" fmla="*/ 2222499 w 2451099"/>
              <a:gd name="connsiteY1" fmla="*/ 626004 h 2511953"/>
              <a:gd name="connsiteX2" fmla="*/ 1892299 w 2451099"/>
              <a:gd name="connsiteY2" fmla="*/ 1591204 h 2511953"/>
              <a:gd name="connsiteX3" fmla="*/ 380999 w 2451099"/>
              <a:gd name="connsiteY3" fmla="*/ 1299104 h 2511953"/>
              <a:gd name="connsiteX4" fmla="*/ 215900 w 2451099"/>
              <a:gd name="connsiteY4" fmla="*/ 2327803 h 2511953"/>
              <a:gd name="connsiteX5" fmla="*/ 1676399 w 2451099"/>
              <a:gd name="connsiteY5" fmla="*/ 2404004 h 2511953"/>
              <a:gd name="connsiteX0" fmla="*/ 571499 w 2501899"/>
              <a:gd name="connsiteY0" fmla="*/ 3704 h 2511953"/>
              <a:gd name="connsiteX1" fmla="*/ 2273299 w 2501899"/>
              <a:gd name="connsiteY1" fmla="*/ 626004 h 2511953"/>
              <a:gd name="connsiteX2" fmla="*/ 1943099 w 2501899"/>
              <a:gd name="connsiteY2" fmla="*/ 1591204 h 2511953"/>
              <a:gd name="connsiteX3" fmla="*/ 431799 w 2501899"/>
              <a:gd name="connsiteY3" fmla="*/ 1299104 h 2511953"/>
              <a:gd name="connsiteX4" fmla="*/ 266700 w 2501899"/>
              <a:gd name="connsiteY4" fmla="*/ 2327803 h 2511953"/>
              <a:gd name="connsiteX5" fmla="*/ 2031999 w 2501899"/>
              <a:gd name="connsiteY5" fmla="*/ 2404004 h 2511953"/>
              <a:gd name="connsiteX0" fmla="*/ 556683 w 2487083"/>
              <a:gd name="connsiteY0" fmla="*/ 3704 h 2581803"/>
              <a:gd name="connsiteX1" fmla="*/ 2258483 w 2487083"/>
              <a:gd name="connsiteY1" fmla="*/ 626004 h 2581803"/>
              <a:gd name="connsiteX2" fmla="*/ 1928283 w 2487083"/>
              <a:gd name="connsiteY2" fmla="*/ 1591204 h 2581803"/>
              <a:gd name="connsiteX3" fmla="*/ 416983 w 2487083"/>
              <a:gd name="connsiteY3" fmla="*/ 1299104 h 2581803"/>
              <a:gd name="connsiteX4" fmla="*/ 251884 w 2487083"/>
              <a:gd name="connsiteY4" fmla="*/ 2327803 h 2581803"/>
              <a:gd name="connsiteX5" fmla="*/ 1928285 w 2487083"/>
              <a:gd name="connsiteY5" fmla="*/ 2569103 h 2581803"/>
              <a:gd name="connsiteX6" fmla="*/ 2017183 w 2487083"/>
              <a:gd name="connsiteY6" fmla="*/ 2404004 h 2581803"/>
              <a:gd name="connsiteX0" fmla="*/ 556683 w 2550583"/>
              <a:gd name="connsiteY0" fmla="*/ 3704 h 3320521"/>
              <a:gd name="connsiteX1" fmla="*/ 2258483 w 2550583"/>
              <a:gd name="connsiteY1" fmla="*/ 626004 h 3320521"/>
              <a:gd name="connsiteX2" fmla="*/ 1928283 w 2550583"/>
              <a:gd name="connsiteY2" fmla="*/ 1591204 h 3320521"/>
              <a:gd name="connsiteX3" fmla="*/ 416983 w 2550583"/>
              <a:gd name="connsiteY3" fmla="*/ 1299104 h 3320521"/>
              <a:gd name="connsiteX4" fmla="*/ 251884 w 2550583"/>
              <a:gd name="connsiteY4" fmla="*/ 2327803 h 3320521"/>
              <a:gd name="connsiteX5" fmla="*/ 1928285 w 2550583"/>
              <a:gd name="connsiteY5" fmla="*/ 2569103 h 3320521"/>
              <a:gd name="connsiteX6" fmla="*/ 2550583 w 2550583"/>
              <a:gd name="connsiteY6" fmla="*/ 3318404 h 3320521"/>
              <a:gd name="connsiteX0" fmla="*/ 556683 w 2578101"/>
              <a:gd name="connsiteY0" fmla="*/ 3704 h 3328987"/>
              <a:gd name="connsiteX1" fmla="*/ 2258483 w 2578101"/>
              <a:gd name="connsiteY1" fmla="*/ 626004 h 3328987"/>
              <a:gd name="connsiteX2" fmla="*/ 1928283 w 2578101"/>
              <a:gd name="connsiteY2" fmla="*/ 1591204 h 3328987"/>
              <a:gd name="connsiteX3" fmla="*/ 416983 w 2578101"/>
              <a:gd name="connsiteY3" fmla="*/ 1299104 h 3328987"/>
              <a:gd name="connsiteX4" fmla="*/ 251884 w 2578101"/>
              <a:gd name="connsiteY4" fmla="*/ 2327803 h 3328987"/>
              <a:gd name="connsiteX5" fmla="*/ 1928285 w 2578101"/>
              <a:gd name="connsiteY5" fmla="*/ 2569103 h 3328987"/>
              <a:gd name="connsiteX6" fmla="*/ 2474385 w 2578101"/>
              <a:gd name="connsiteY6" fmla="*/ 3204103 h 3328987"/>
              <a:gd name="connsiteX7" fmla="*/ 2550583 w 2578101"/>
              <a:gd name="connsiteY7" fmla="*/ 3318404 h 3328987"/>
              <a:gd name="connsiteX0" fmla="*/ 556683 w 2578101"/>
              <a:gd name="connsiteY0" fmla="*/ 3704 h 3328987"/>
              <a:gd name="connsiteX1" fmla="*/ 2258483 w 2578101"/>
              <a:gd name="connsiteY1" fmla="*/ 626004 h 3328987"/>
              <a:gd name="connsiteX2" fmla="*/ 1928283 w 2578101"/>
              <a:gd name="connsiteY2" fmla="*/ 1591204 h 3328987"/>
              <a:gd name="connsiteX3" fmla="*/ 416983 w 2578101"/>
              <a:gd name="connsiteY3" fmla="*/ 1299104 h 3328987"/>
              <a:gd name="connsiteX4" fmla="*/ 251884 w 2578101"/>
              <a:gd name="connsiteY4" fmla="*/ 2327803 h 3328987"/>
              <a:gd name="connsiteX5" fmla="*/ 1928285 w 2578101"/>
              <a:gd name="connsiteY5" fmla="*/ 2569103 h 3328987"/>
              <a:gd name="connsiteX6" fmla="*/ 2474385 w 2578101"/>
              <a:gd name="connsiteY6" fmla="*/ 3204103 h 3328987"/>
              <a:gd name="connsiteX7" fmla="*/ 2550583 w 2578101"/>
              <a:gd name="connsiteY7" fmla="*/ 3318404 h 3328987"/>
              <a:gd name="connsiteX0" fmla="*/ 556683 w 2637369"/>
              <a:gd name="connsiteY0" fmla="*/ 3704 h 3851804"/>
              <a:gd name="connsiteX1" fmla="*/ 2258483 w 2637369"/>
              <a:gd name="connsiteY1" fmla="*/ 626004 h 3851804"/>
              <a:gd name="connsiteX2" fmla="*/ 1928283 w 2637369"/>
              <a:gd name="connsiteY2" fmla="*/ 1591204 h 3851804"/>
              <a:gd name="connsiteX3" fmla="*/ 416983 w 2637369"/>
              <a:gd name="connsiteY3" fmla="*/ 1299104 h 3851804"/>
              <a:gd name="connsiteX4" fmla="*/ 251884 w 2637369"/>
              <a:gd name="connsiteY4" fmla="*/ 2327803 h 3851804"/>
              <a:gd name="connsiteX5" fmla="*/ 1928285 w 2637369"/>
              <a:gd name="connsiteY5" fmla="*/ 2569103 h 3851804"/>
              <a:gd name="connsiteX6" fmla="*/ 2474385 w 2637369"/>
              <a:gd name="connsiteY6" fmla="*/ 3204103 h 3851804"/>
              <a:gd name="connsiteX7" fmla="*/ 950383 w 2637369"/>
              <a:gd name="connsiteY7" fmla="*/ 3851804 h 3851804"/>
              <a:gd name="connsiteX0" fmla="*/ 556683 w 2487083"/>
              <a:gd name="connsiteY0" fmla="*/ 3704 h 3851804"/>
              <a:gd name="connsiteX1" fmla="*/ 2258483 w 2487083"/>
              <a:gd name="connsiteY1" fmla="*/ 626004 h 3851804"/>
              <a:gd name="connsiteX2" fmla="*/ 1928283 w 2487083"/>
              <a:gd name="connsiteY2" fmla="*/ 1591204 h 3851804"/>
              <a:gd name="connsiteX3" fmla="*/ 416983 w 2487083"/>
              <a:gd name="connsiteY3" fmla="*/ 1299104 h 3851804"/>
              <a:gd name="connsiteX4" fmla="*/ 251884 w 2487083"/>
              <a:gd name="connsiteY4" fmla="*/ 2327803 h 3851804"/>
              <a:gd name="connsiteX5" fmla="*/ 1928285 w 2487083"/>
              <a:gd name="connsiteY5" fmla="*/ 2569103 h 3851804"/>
              <a:gd name="connsiteX6" fmla="*/ 2321985 w 2487083"/>
              <a:gd name="connsiteY6" fmla="*/ 3204103 h 3851804"/>
              <a:gd name="connsiteX7" fmla="*/ 950383 w 2487083"/>
              <a:gd name="connsiteY7" fmla="*/ 3851804 h 3851804"/>
              <a:gd name="connsiteX0" fmla="*/ 556683 w 2611969"/>
              <a:gd name="connsiteY0" fmla="*/ 3704 h 3470804"/>
              <a:gd name="connsiteX1" fmla="*/ 2258483 w 2611969"/>
              <a:gd name="connsiteY1" fmla="*/ 626004 h 3470804"/>
              <a:gd name="connsiteX2" fmla="*/ 1928283 w 2611969"/>
              <a:gd name="connsiteY2" fmla="*/ 1591204 h 3470804"/>
              <a:gd name="connsiteX3" fmla="*/ 416983 w 2611969"/>
              <a:gd name="connsiteY3" fmla="*/ 1299104 h 3470804"/>
              <a:gd name="connsiteX4" fmla="*/ 251884 w 2611969"/>
              <a:gd name="connsiteY4" fmla="*/ 2327803 h 3470804"/>
              <a:gd name="connsiteX5" fmla="*/ 1928285 w 2611969"/>
              <a:gd name="connsiteY5" fmla="*/ 2569103 h 3470804"/>
              <a:gd name="connsiteX6" fmla="*/ 2321985 w 2611969"/>
              <a:gd name="connsiteY6" fmla="*/ 3204103 h 3470804"/>
              <a:gd name="connsiteX7" fmla="*/ 188383 w 2611969"/>
              <a:gd name="connsiteY7" fmla="*/ 3470804 h 3470804"/>
              <a:gd name="connsiteX0" fmla="*/ 556683 w 2548469"/>
              <a:gd name="connsiteY0" fmla="*/ 3704 h 3928004"/>
              <a:gd name="connsiteX1" fmla="*/ 2258483 w 2548469"/>
              <a:gd name="connsiteY1" fmla="*/ 626004 h 3928004"/>
              <a:gd name="connsiteX2" fmla="*/ 1928283 w 2548469"/>
              <a:gd name="connsiteY2" fmla="*/ 1591204 h 3928004"/>
              <a:gd name="connsiteX3" fmla="*/ 416983 w 2548469"/>
              <a:gd name="connsiteY3" fmla="*/ 1299104 h 3928004"/>
              <a:gd name="connsiteX4" fmla="*/ 251884 w 2548469"/>
              <a:gd name="connsiteY4" fmla="*/ 2327803 h 3928004"/>
              <a:gd name="connsiteX5" fmla="*/ 1928285 w 2548469"/>
              <a:gd name="connsiteY5" fmla="*/ 2569103 h 3928004"/>
              <a:gd name="connsiteX6" fmla="*/ 2321985 w 2548469"/>
              <a:gd name="connsiteY6" fmla="*/ 3204103 h 3928004"/>
              <a:gd name="connsiteX7" fmla="*/ 569383 w 2548469"/>
              <a:gd name="connsiteY7" fmla="*/ 3928004 h 3928004"/>
              <a:gd name="connsiteX0" fmla="*/ 556683 w 2525538"/>
              <a:gd name="connsiteY0" fmla="*/ 3704 h 3968750"/>
              <a:gd name="connsiteX1" fmla="*/ 2258483 w 2525538"/>
              <a:gd name="connsiteY1" fmla="*/ 626004 h 3968750"/>
              <a:gd name="connsiteX2" fmla="*/ 1928283 w 2525538"/>
              <a:gd name="connsiteY2" fmla="*/ 1591204 h 3968750"/>
              <a:gd name="connsiteX3" fmla="*/ 416983 w 2525538"/>
              <a:gd name="connsiteY3" fmla="*/ 1299104 h 3968750"/>
              <a:gd name="connsiteX4" fmla="*/ 251884 w 2525538"/>
              <a:gd name="connsiteY4" fmla="*/ 2327803 h 3968750"/>
              <a:gd name="connsiteX5" fmla="*/ 1928285 w 2525538"/>
              <a:gd name="connsiteY5" fmla="*/ 2569103 h 3968750"/>
              <a:gd name="connsiteX6" fmla="*/ 2321985 w 2525538"/>
              <a:gd name="connsiteY6" fmla="*/ 3204103 h 3968750"/>
              <a:gd name="connsiteX7" fmla="*/ 706969 w 2525538"/>
              <a:gd name="connsiteY7" fmla="*/ 3848100 h 3968750"/>
              <a:gd name="connsiteX8" fmla="*/ 569383 w 2525538"/>
              <a:gd name="connsiteY8" fmla="*/ 3928004 h 3968750"/>
              <a:gd name="connsiteX0" fmla="*/ 556683 w 2487083"/>
              <a:gd name="connsiteY0" fmla="*/ 3704 h 3928004"/>
              <a:gd name="connsiteX1" fmla="*/ 2258483 w 2487083"/>
              <a:gd name="connsiteY1" fmla="*/ 626004 h 3928004"/>
              <a:gd name="connsiteX2" fmla="*/ 1928283 w 2487083"/>
              <a:gd name="connsiteY2" fmla="*/ 1591204 h 3928004"/>
              <a:gd name="connsiteX3" fmla="*/ 416983 w 2487083"/>
              <a:gd name="connsiteY3" fmla="*/ 1299104 h 3928004"/>
              <a:gd name="connsiteX4" fmla="*/ 251884 w 2487083"/>
              <a:gd name="connsiteY4" fmla="*/ 2327803 h 3928004"/>
              <a:gd name="connsiteX5" fmla="*/ 1928285 w 2487083"/>
              <a:gd name="connsiteY5" fmla="*/ 2569103 h 3928004"/>
              <a:gd name="connsiteX6" fmla="*/ 2321985 w 2487083"/>
              <a:gd name="connsiteY6" fmla="*/ 3204103 h 3928004"/>
              <a:gd name="connsiteX7" fmla="*/ 1011769 w 2487083"/>
              <a:gd name="connsiteY7" fmla="*/ 3619500 h 3928004"/>
              <a:gd name="connsiteX8" fmla="*/ 569383 w 2487083"/>
              <a:gd name="connsiteY8" fmla="*/ 3928004 h 3928004"/>
              <a:gd name="connsiteX0" fmla="*/ 825500 w 2755900"/>
              <a:gd name="connsiteY0" fmla="*/ 3704 h 3625850"/>
              <a:gd name="connsiteX1" fmla="*/ 2527300 w 2755900"/>
              <a:gd name="connsiteY1" fmla="*/ 626004 h 3625850"/>
              <a:gd name="connsiteX2" fmla="*/ 2197100 w 2755900"/>
              <a:gd name="connsiteY2" fmla="*/ 1591204 h 3625850"/>
              <a:gd name="connsiteX3" fmla="*/ 685800 w 2755900"/>
              <a:gd name="connsiteY3" fmla="*/ 1299104 h 3625850"/>
              <a:gd name="connsiteX4" fmla="*/ 520701 w 2755900"/>
              <a:gd name="connsiteY4" fmla="*/ 2327803 h 3625850"/>
              <a:gd name="connsiteX5" fmla="*/ 2197102 w 2755900"/>
              <a:gd name="connsiteY5" fmla="*/ 2569103 h 3625850"/>
              <a:gd name="connsiteX6" fmla="*/ 2590802 w 2755900"/>
              <a:gd name="connsiteY6" fmla="*/ 3204103 h 3625850"/>
              <a:gd name="connsiteX7" fmla="*/ 1280586 w 2755900"/>
              <a:gd name="connsiteY7" fmla="*/ 3619500 h 3625850"/>
              <a:gd name="connsiteX8" fmla="*/ 0 w 2755900"/>
              <a:gd name="connsiteY8" fmla="*/ 3166004 h 3625850"/>
              <a:gd name="connsiteX0" fmla="*/ 825500 w 2755900"/>
              <a:gd name="connsiteY0" fmla="*/ 3704 h 3625850"/>
              <a:gd name="connsiteX1" fmla="*/ 2527300 w 2755900"/>
              <a:gd name="connsiteY1" fmla="*/ 626004 h 3625850"/>
              <a:gd name="connsiteX2" fmla="*/ 2197100 w 2755900"/>
              <a:gd name="connsiteY2" fmla="*/ 1591204 h 3625850"/>
              <a:gd name="connsiteX3" fmla="*/ 685800 w 2755900"/>
              <a:gd name="connsiteY3" fmla="*/ 1299104 h 3625850"/>
              <a:gd name="connsiteX4" fmla="*/ 520701 w 2755900"/>
              <a:gd name="connsiteY4" fmla="*/ 2327803 h 3625850"/>
              <a:gd name="connsiteX5" fmla="*/ 2197102 w 2755900"/>
              <a:gd name="connsiteY5" fmla="*/ 2569103 h 3625850"/>
              <a:gd name="connsiteX6" fmla="*/ 2209802 w 2755900"/>
              <a:gd name="connsiteY6" fmla="*/ 3204103 h 3625850"/>
              <a:gd name="connsiteX7" fmla="*/ 1280586 w 2755900"/>
              <a:gd name="connsiteY7" fmla="*/ 3619500 h 3625850"/>
              <a:gd name="connsiteX8" fmla="*/ 0 w 2755900"/>
              <a:gd name="connsiteY8" fmla="*/ 3166004 h 3625850"/>
              <a:gd name="connsiteX0" fmla="*/ 825500 w 2755900"/>
              <a:gd name="connsiteY0" fmla="*/ 3704 h 3625850"/>
              <a:gd name="connsiteX1" fmla="*/ 2527300 w 2755900"/>
              <a:gd name="connsiteY1" fmla="*/ 626004 h 3625850"/>
              <a:gd name="connsiteX2" fmla="*/ 2197100 w 2755900"/>
              <a:gd name="connsiteY2" fmla="*/ 1591204 h 3625850"/>
              <a:gd name="connsiteX3" fmla="*/ 685800 w 2755900"/>
              <a:gd name="connsiteY3" fmla="*/ 1299104 h 3625850"/>
              <a:gd name="connsiteX4" fmla="*/ 520701 w 2755900"/>
              <a:gd name="connsiteY4" fmla="*/ 2327803 h 3625850"/>
              <a:gd name="connsiteX5" fmla="*/ 1968502 w 2755900"/>
              <a:gd name="connsiteY5" fmla="*/ 2569103 h 3625850"/>
              <a:gd name="connsiteX6" fmla="*/ 2209802 w 2755900"/>
              <a:gd name="connsiteY6" fmla="*/ 3204103 h 3625850"/>
              <a:gd name="connsiteX7" fmla="*/ 1280586 w 2755900"/>
              <a:gd name="connsiteY7" fmla="*/ 3619500 h 3625850"/>
              <a:gd name="connsiteX8" fmla="*/ 0 w 2755900"/>
              <a:gd name="connsiteY8" fmla="*/ 3166004 h 3625850"/>
              <a:gd name="connsiteX0" fmla="*/ 825500 w 2755900"/>
              <a:gd name="connsiteY0" fmla="*/ 3704 h 3473450"/>
              <a:gd name="connsiteX1" fmla="*/ 2527300 w 2755900"/>
              <a:gd name="connsiteY1" fmla="*/ 626004 h 3473450"/>
              <a:gd name="connsiteX2" fmla="*/ 2197100 w 2755900"/>
              <a:gd name="connsiteY2" fmla="*/ 1591204 h 3473450"/>
              <a:gd name="connsiteX3" fmla="*/ 685800 w 2755900"/>
              <a:gd name="connsiteY3" fmla="*/ 1299104 h 3473450"/>
              <a:gd name="connsiteX4" fmla="*/ 520701 w 2755900"/>
              <a:gd name="connsiteY4" fmla="*/ 2327803 h 3473450"/>
              <a:gd name="connsiteX5" fmla="*/ 1968502 w 2755900"/>
              <a:gd name="connsiteY5" fmla="*/ 2569103 h 3473450"/>
              <a:gd name="connsiteX6" fmla="*/ 2209802 w 2755900"/>
              <a:gd name="connsiteY6" fmla="*/ 3204103 h 3473450"/>
              <a:gd name="connsiteX7" fmla="*/ 1280586 w 2755900"/>
              <a:gd name="connsiteY7" fmla="*/ 3467100 h 3473450"/>
              <a:gd name="connsiteX8" fmla="*/ 0 w 2755900"/>
              <a:gd name="connsiteY8" fmla="*/ 3166004 h 3473450"/>
              <a:gd name="connsiteX0" fmla="*/ 825500 w 2755900"/>
              <a:gd name="connsiteY0" fmla="*/ 3704 h 3473450"/>
              <a:gd name="connsiteX1" fmla="*/ 2527300 w 2755900"/>
              <a:gd name="connsiteY1" fmla="*/ 626004 h 3473450"/>
              <a:gd name="connsiteX2" fmla="*/ 2197100 w 2755900"/>
              <a:gd name="connsiteY2" fmla="*/ 1591204 h 3473450"/>
              <a:gd name="connsiteX3" fmla="*/ 685800 w 2755900"/>
              <a:gd name="connsiteY3" fmla="*/ 1299104 h 3473450"/>
              <a:gd name="connsiteX4" fmla="*/ 368301 w 2755900"/>
              <a:gd name="connsiteY4" fmla="*/ 2480203 h 3473450"/>
              <a:gd name="connsiteX5" fmla="*/ 1968502 w 2755900"/>
              <a:gd name="connsiteY5" fmla="*/ 2569103 h 3473450"/>
              <a:gd name="connsiteX6" fmla="*/ 2209802 w 2755900"/>
              <a:gd name="connsiteY6" fmla="*/ 3204103 h 3473450"/>
              <a:gd name="connsiteX7" fmla="*/ 1280586 w 2755900"/>
              <a:gd name="connsiteY7" fmla="*/ 3467100 h 3473450"/>
              <a:gd name="connsiteX8" fmla="*/ 0 w 2755900"/>
              <a:gd name="connsiteY8" fmla="*/ 3166004 h 3473450"/>
              <a:gd name="connsiteX0" fmla="*/ 901700 w 2832100"/>
              <a:gd name="connsiteY0" fmla="*/ 3704 h 3473450"/>
              <a:gd name="connsiteX1" fmla="*/ 2603500 w 2832100"/>
              <a:gd name="connsiteY1" fmla="*/ 626004 h 3473450"/>
              <a:gd name="connsiteX2" fmla="*/ 2273300 w 2832100"/>
              <a:gd name="connsiteY2" fmla="*/ 1591204 h 3473450"/>
              <a:gd name="connsiteX3" fmla="*/ 304800 w 2832100"/>
              <a:gd name="connsiteY3" fmla="*/ 1299104 h 3473450"/>
              <a:gd name="connsiteX4" fmla="*/ 444501 w 2832100"/>
              <a:gd name="connsiteY4" fmla="*/ 2480203 h 3473450"/>
              <a:gd name="connsiteX5" fmla="*/ 2044702 w 2832100"/>
              <a:gd name="connsiteY5" fmla="*/ 2569103 h 3473450"/>
              <a:gd name="connsiteX6" fmla="*/ 2286002 w 2832100"/>
              <a:gd name="connsiteY6" fmla="*/ 3204103 h 3473450"/>
              <a:gd name="connsiteX7" fmla="*/ 1356786 w 2832100"/>
              <a:gd name="connsiteY7" fmla="*/ 3467100 h 3473450"/>
              <a:gd name="connsiteX8" fmla="*/ 76200 w 2832100"/>
              <a:gd name="connsiteY8" fmla="*/ 3166004 h 3473450"/>
              <a:gd name="connsiteX0" fmla="*/ 825500 w 2654300"/>
              <a:gd name="connsiteY0" fmla="*/ 3704 h 3473450"/>
              <a:gd name="connsiteX1" fmla="*/ 2527300 w 2654300"/>
              <a:gd name="connsiteY1" fmla="*/ 626004 h 3473450"/>
              <a:gd name="connsiteX2" fmla="*/ 1587500 w 2654300"/>
              <a:gd name="connsiteY2" fmla="*/ 1591204 h 3473450"/>
              <a:gd name="connsiteX3" fmla="*/ 228600 w 2654300"/>
              <a:gd name="connsiteY3" fmla="*/ 1299104 h 3473450"/>
              <a:gd name="connsiteX4" fmla="*/ 368301 w 2654300"/>
              <a:gd name="connsiteY4" fmla="*/ 2480203 h 3473450"/>
              <a:gd name="connsiteX5" fmla="*/ 1968502 w 2654300"/>
              <a:gd name="connsiteY5" fmla="*/ 2569103 h 3473450"/>
              <a:gd name="connsiteX6" fmla="*/ 2209802 w 2654300"/>
              <a:gd name="connsiteY6" fmla="*/ 3204103 h 3473450"/>
              <a:gd name="connsiteX7" fmla="*/ 1280586 w 2654300"/>
              <a:gd name="connsiteY7" fmla="*/ 3467100 h 3473450"/>
              <a:gd name="connsiteX8" fmla="*/ 0 w 2654300"/>
              <a:gd name="connsiteY8" fmla="*/ 3166004 h 3473450"/>
              <a:gd name="connsiteX0" fmla="*/ 825500 w 2324455"/>
              <a:gd name="connsiteY0" fmla="*/ 3704 h 3473450"/>
              <a:gd name="connsiteX1" fmla="*/ 2146300 w 2324455"/>
              <a:gd name="connsiteY1" fmla="*/ 626004 h 3473450"/>
              <a:gd name="connsiteX2" fmla="*/ 1587500 w 2324455"/>
              <a:gd name="connsiteY2" fmla="*/ 1591204 h 3473450"/>
              <a:gd name="connsiteX3" fmla="*/ 228600 w 2324455"/>
              <a:gd name="connsiteY3" fmla="*/ 1299104 h 3473450"/>
              <a:gd name="connsiteX4" fmla="*/ 368301 w 2324455"/>
              <a:gd name="connsiteY4" fmla="*/ 2480203 h 3473450"/>
              <a:gd name="connsiteX5" fmla="*/ 1968502 w 2324455"/>
              <a:gd name="connsiteY5" fmla="*/ 2569103 h 3473450"/>
              <a:gd name="connsiteX6" fmla="*/ 2209802 w 2324455"/>
              <a:gd name="connsiteY6" fmla="*/ 3204103 h 3473450"/>
              <a:gd name="connsiteX7" fmla="*/ 1280586 w 2324455"/>
              <a:gd name="connsiteY7" fmla="*/ 3467100 h 3473450"/>
              <a:gd name="connsiteX8" fmla="*/ 0 w 2324455"/>
              <a:gd name="connsiteY8" fmla="*/ 3166004 h 3473450"/>
              <a:gd name="connsiteX0" fmla="*/ 838200 w 2337155"/>
              <a:gd name="connsiteY0" fmla="*/ 3704 h 3473450"/>
              <a:gd name="connsiteX1" fmla="*/ 2159000 w 2337155"/>
              <a:gd name="connsiteY1" fmla="*/ 626004 h 3473450"/>
              <a:gd name="connsiteX2" fmla="*/ 1828800 w 2337155"/>
              <a:gd name="connsiteY2" fmla="*/ 1591204 h 3473450"/>
              <a:gd name="connsiteX3" fmla="*/ 241300 w 2337155"/>
              <a:gd name="connsiteY3" fmla="*/ 1299104 h 3473450"/>
              <a:gd name="connsiteX4" fmla="*/ 381001 w 2337155"/>
              <a:gd name="connsiteY4" fmla="*/ 2480203 h 3473450"/>
              <a:gd name="connsiteX5" fmla="*/ 1981202 w 2337155"/>
              <a:gd name="connsiteY5" fmla="*/ 2569103 h 3473450"/>
              <a:gd name="connsiteX6" fmla="*/ 2222502 w 2337155"/>
              <a:gd name="connsiteY6" fmla="*/ 3204103 h 3473450"/>
              <a:gd name="connsiteX7" fmla="*/ 1293286 w 2337155"/>
              <a:gd name="connsiteY7" fmla="*/ 3467100 h 3473450"/>
              <a:gd name="connsiteX8" fmla="*/ 12700 w 2337155"/>
              <a:gd name="connsiteY8" fmla="*/ 3166004 h 3473450"/>
              <a:gd name="connsiteX0" fmla="*/ 838200 w 2337155"/>
              <a:gd name="connsiteY0" fmla="*/ 3704 h 3092450"/>
              <a:gd name="connsiteX1" fmla="*/ 2159000 w 2337155"/>
              <a:gd name="connsiteY1" fmla="*/ 245004 h 3092450"/>
              <a:gd name="connsiteX2" fmla="*/ 1828800 w 2337155"/>
              <a:gd name="connsiteY2" fmla="*/ 1210204 h 3092450"/>
              <a:gd name="connsiteX3" fmla="*/ 241300 w 2337155"/>
              <a:gd name="connsiteY3" fmla="*/ 918104 h 3092450"/>
              <a:gd name="connsiteX4" fmla="*/ 381001 w 2337155"/>
              <a:gd name="connsiteY4" fmla="*/ 2099203 h 3092450"/>
              <a:gd name="connsiteX5" fmla="*/ 1981202 w 2337155"/>
              <a:gd name="connsiteY5" fmla="*/ 2188103 h 3092450"/>
              <a:gd name="connsiteX6" fmla="*/ 2222502 w 2337155"/>
              <a:gd name="connsiteY6" fmla="*/ 2823103 h 3092450"/>
              <a:gd name="connsiteX7" fmla="*/ 1293286 w 2337155"/>
              <a:gd name="connsiteY7" fmla="*/ 3086100 h 3092450"/>
              <a:gd name="connsiteX8" fmla="*/ 12700 w 2337155"/>
              <a:gd name="connsiteY8" fmla="*/ 2785004 h 3092450"/>
              <a:gd name="connsiteX0" fmla="*/ 838200 w 2337155"/>
              <a:gd name="connsiteY0" fmla="*/ 206904 h 3295650"/>
              <a:gd name="connsiteX1" fmla="*/ 2159000 w 2337155"/>
              <a:gd name="connsiteY1" fmla="*/ 448204 h 3295650"/>
              <a:gd name="connsiteX2" fmla="*/ 1828800 w 2337155"/>
              <a:gd name="connsiteY2" fmla="*/ 1413404 h 3295650"/>
              <a:gd name="connsiteX3" fmla="*/ 241300 w 2337155"/>
              <a:gd name="connsiteY3" fmla="*/ 1121304 h 3295650"/>
              <a:gd name="connsiteX4" fmla="*/ 381001 w 2337155"/>
              <a:gd name="connsiteY4" fmla="*/ 2302403 h 3295650"/>
              <a:gd name="connsiteX5" fmla="*/ 1981202 w 2337155"/>
              <a:gd name="connsiteY5" fmla="*/ 2391303 h 3295650"/>
              <a:gd name="connsiteX6" fmla="*/ 2222502 w 2337155"/>
              <a:gd name="connsiteY6" fmla="*/ 3026303 h 3295650"/>
              <a:gd name="connsiteX7" fmla="*/ 1293286 w 2337155"/>
              <a:gd name="connsiteY7" fmla="*/ 3289300 h 3295650"/>
              <a:gd name="connsiteX8" fmla="*/ 12700 w 2337155"/>
              <a:gd name="connsiteY8" fmla="*/ 2988204 h 3295650"/>
              <a:gd name="connsiteX0" fmla="*/ 838200 w 2337155"/>
              <a:gd name="connsiteY0" fmla="*/ 206904 h 3295650"/>
              <a:gd name="connsiteX1" fmla="*/ 2159000 w 2337155"/>
              <a:gd name="connsiteY1" fmla="*/ 448204 h 3295650"/>
              <a:gd name="connsiteX2" fmla="*/ 1828800 w 2337155"/>
              <a:gd name="connsiteY2" fmla="*/ 1413404 h 3295650"/>
              <a:gd name="connsiteX3" fmla="*/ 241300 w 2337155"/>
              <a:gd name="connsiteY3" fmla="*/ 1121304 h 3295650"/>
              <a:gd name="connsiteX4" fmla="*/ 381001 w 2337155"/>
              <a:gd name="connsiteY4" fmla="*/ 2302403 h 3295650"/>
              <a:gd name="connsiteX5" fmla="*/ 1981202 w 2337155"/>
              <a:gd name="connsiteY5" fmla="*/ 2391303 h 3295650"/>
              <a:gd name="connsiteX6" fmla="*/ 2222502 w 2337155"/>
              <a:gd name="connsiteY6" fmla="*/ 3026303 h 3295650"/>
              <a:gd name="connsiteX7" fmla="*/ 1293286 w 2337155"/>
              <a:gd name="connsiteY7" fmla="*/ 3289300 h 3295650"/>
              <a:gd name="connsiteX8" fmla="*/ 12700 w 2337155"/>
              <a:gd name="connsiteY8" fmla="*/ 2988204 h 3295650"/>
              <a:gd name="connsiteX0" fmla="*/ 838200 w 2337155"/>
              <a:gd name="connsiteY0" fmla="*/ 206904 h 3295650"/>
              <a:gd name="connsiteX1" fmla="*/ 2159000 w 2337155"/>
              <a:gd name="connsiteY1" fmla="*/ 448204 h 3295650"/>
              <a:gd name="connsiteX2" fmla="*/ 1828800 w 2337155"/>
              <a:gd name="connsiteY2" fmla="*/ 1413404 h 3295650"/>
              <a:gd name="connsiteX3" fmla="*/ 241300 w 2337155"/>
              <a:gd name="connsiteY3" fmla="*/ 1121304 h 3295650"/>
              <a:gd name="connsiteX4" fmla="*/ 381001 w 2337155"/>
              <a:gd name="connsiteY4" fmla="*/ 2302403 h 3295650"/>
              <a:gd name="connsiteX5" fmla="*/ 1981202 w 2337155"/>
              <a:gd name="connsiteY5" fmla="*/ 2391303 h 3295650"/>
              <a:gd name="connsiteX6" fmla="*/ 2222502 w 2337155"/>
              <a:gd name="connsiteY6" fmla="*/ 3026303 h 3295650"/>
              <a:gd name="connsiteX7" fmla="*/ 1293286 w 2337155"/>
              <a:gd name="connsiteY7" fmla="*/ 3289300 h 3295650"/>
              <a:gd name="connsiteX8" fmla="*/ 12700 w 2337155"/>
              <a:gd name="connsiteY8" fmla="*/ 2988204 h 3295650"/>
              <a:gd name="connsiteX0" fmla="*/ 899583 w 2398538"/>
              <a:gd name="connsiteY0" fmla="*/ 206904 h 3295650"/>
              <a:gd name="connsiteX1" fmla="*/ 2220383 w 2398538"/>
              <a:gd name="connsiteY1" fmla="*/ 448204 h 3295650"/>
              <a:gd name="connsiteX2" fmla="*/ 1890183 w 2398538"/>
              <a:gd name="connsiteY2" fmla="*/ 1413404 h 3295650"/>
              <a:gd name="connsiteX3" fmla="*/ 302683 w 2398538"/>
              <a:gd name="connsiteY3" fmla="*/ 1121304 h 3295650"/>
              <a:gd name="connsiteX4" fmla="*/ 289984 w 2398538"/>
              <a:gd name="connsiteY4" fmla="*/ 2302403 h 3295650"/>
              <a:gd name="connsiteX5" fmla="*/ 2042585 w 2398538"/>
              <a:gd name="connsiteY5" fmla="*/ 2391303 h 3295650"/>
              <a:gd name="connsiteX6" fmla="*/ 2283885 w 2398538"/>
              <a:gd name="connsiteY6" fmla="*/ 3026303 h 3295650"/>
              <a:gd name="connsiteX7" fmla="*/ 1354669 w 2398538"/>
              <a:gd name="connsiteY7" fmla="*/ 3289300 h 3295650"/>
              <a:gd name="connsiteX8" fmla="*/ 74083 w 2398538"/>
              <a:gd name="connsiteY8" fmla="*/ 2988204 h 3295650"/>
              <a:gd name="connsiteX0" fmla="*/ 899583 w 2423938"/>
              <a:gd name="connsiteY0" fmla="*/ 206904 h 3448050"/>
              <a:gd name="connsiteX1" fmla="*/ 2220383 w 2423938"/>
              <a:gd name="connsiteY1" fmla="*/ 448204 h 3448050"/>
              <a:gd name="connsiteX2" fmla="*/ 1890183 w 2423938"/>
              <a:gd name="connsiteY2" fmla="*/ 1413404 h 3448050"/>
              <a:gd name="connsiteX3" fmla="*/ 302683 w 2423938"/>
              <a:gd name="connsiteY3" fmla="*/ 1121304 h 3448050"/>
              <a:gd name="connsiteX4" fmla="*/ 289984 w 2423938"/>
              <a:gd name="connsiteY4" fmla="*/ 2302403 h 3448050"/>
              <a:gd name="connsiteX5" fmla="*/ 2042585 w 2423938"/>
              <a:gd name="connsiteY5" fmla="*/ 2391303 h 3448050"/>
              <a:gd name="connsiteX6" fmla="*/ 2283885 w 2423938"/>
              <a:gd name="connsiteY6" fmla="*/ 3026303 h 3448050"/>
              <a:gd name="connsiteX7" fmla="*/ 1202269 w 2423938"/>
              <a:gd name="connsiteY7" fmla="*/ 3441700 h 3448050"/>
              <a:gd name="connsiteX8" fmla="*/ 74083 w 2423938"/>
              <a:gd name="connsiteY8" fmla="*/ 2988204 h 3448050"/>
              <a:gd name="connsiteX0" fmla="*/ 899583 w 2449338"/>
              <a:gd name="connsiteY0" fmla="*/ 206904 h 3295650"/>
              <a:gd name="connsiteX1" fmla="*/ 2220383 w 2449338"/>
              <a:gd name="connsiteY1" fmla="*/ 448204 h 3295650"/>
              <a:gd name="connsiteX2" fmla="*/ 1890183 w 2449338"/>
              <a:gd name="connsiteY2" fmla="*/ 1413404 h 3295650"/>
              <a:gd name="connsiteX3" fmla="*/ 302683 w 2449338"/>
              <a:gd name="connsiteY3" fmla="*/ 1121304 h 3295650"/>
              <a:gd name="connsiteX4" fmla="*/ 289984 w 2449338"/>
              <a:gd name="connsiteY4" fmla="*/ 2302403 h 3295650"/>
              <a:gd name="connsiteX5" fmla="*/ 2042585 w 2449338"/>
              <a:gd name="connsiteY5" fmla="*/ 2391303 h 3295650"/>
              <a:gd name="connsiteX6" fmla="*/ 2283885 w 2449338"/>
              <a:gd name="connsiteY6" fmla="*/ 3026303 h 3295650"/>
              <a:gd name="connsiteX7" fmla="*/ 1049869 w 2449338"/>
              <a:gd name="connsiteY7" fmla="*/ 3289300 h 3295650"/>
              <a:gd name="connsiteX8" fmla="*/ 74083 w 2449338"/>
              <a:gd name="connsiteY8" fmla="*/ 2988204 h 3295650"/>
              <a:gd name="connsiteX0" fmla="*/ 899583 w 2449338"/>
              <a:gd name="connsiteY0" fmla="*/ 206904 h 3295650"/>
              <a:gd name="connsiteX1" fmla="*/ 2220383 w 2449338"/>
              <a:gd name="connsiteY1" fmla="*/ 448204 h 3295650"/>
              <a:gd name="connsiteX2" fmla="*/ 1890183 w 2449338"/>
              <a:gd name="connsiteY2" fmla="*/ 1413404 h 3295650"/>
              <a:gd name="connsiteX3" fmla="*/ 302683 w 2449338"/>
              <a:gd name="connsiteY3" fmla="*/ 1121304 h 3295650"/>
              <a:gd name="connsiteX4" fmla="*/ 289984 w 2449338"/>
              <a:gd name="connsiteY4" fmla="*/ 2302403 h 3295650"/>
              <a:gd name="connsiteX5" fmla="*/ 2042585 w 2449338"/>
              <a:gd name="connsiteY5" fmla="*/ 2391303 h 3295650"/>
              <a:gd name="connsiteX6" fmla="*/ 2283885 w 2449338"/>
              <a:gd name="connsiteY6" fmla="*/ 3026303 h 3295650"/>
              <a:gd name="connsiteX7" fmla="*/ 1049869 w 2449338"/>
              <a:gd name="connsiteY7" fmla="*/ 3289300 h 3295650"/>
              <a:gd name="connsiteX8" fmla="*/ 302683 w 2449338"/>
              <a:gd name="connsiteY8" fmla="*/ 2988204 h 3295650"/>
              <a:gd name="connsiteX0" fmla="*/ 899583 w 2449338"/>
              <a:gd name="connsiteY0" fmla="*/ 206904 h 3321050"/>
              <a:gd name="connsiteX1" fmla="*/ 2220383 w 2449338"/>
              <a:gd name="connsiteY1" fmla="*/ 448204 h 3321050"/>
              <a:gd name="connsiteX2" fmla="*/ 1890183 w 2449338"/>
              <a:gd name="connsiteY2" fmla="*/ 1413404 h 3321050"/>
              <a:gd name="connsiteX3" fmla="*/ 302683 w 2449338"/>
              <a:gd name="connsiteY3" fmla="*/ 1121304 h 3321050"/>
              <a:gd name="connsiteX4" fmla="*/ 289984 w 2449338"/>
              <a:gd name="connsiteY4" fmla="*/ 2302403 h 3321050"/>
              <a:gd name="connsiteX5" fmla="*/ 2042585 w 2449338"/>
              <a:gd name="connsiteY5" fmla="*/ 2391303 h 3321050"/>
              <a:gd name="connsiteX6" fmla="*/ 2283885 w 2449338"/>
              <a:gd name="connsiteY6" fmla="*/ 3026303 h 3321050"/>
              <a:gd name="connsiteX7" fmla="*/ 1049869 w 2449338"/>
              <a:gd name="connsiteY7" fmla="*/ 3289300 h 3321050"/>
              <a:gd name="connsiteX8" fmla="*/ 302683 w 2449338"/>
              <a:gd name="connsiteY8" fmla="*/ 2835804 h 3321050"/>
              <a:gd name="connsiteX0" fmla="*/ 1016000 w 2565755"/>
              <a:gd name="connsiteY0" fmla="*/ 206904 h 3321050"/>
              <a:gd name="connsiteX1" fmla="*/ 2336800 w 2565755"/>
              <a:gd name="connsiteY1" fmla="*/ 448204 h 3321050"/>
              <a:gd name="connsiteX2" fmla="*/ 2006600 w 2565755"/>
              <a:gd name="connsiteY2" fmla="*/ 1413404 h 3321050"/>
              <a:gd name="connsiteX3" fmla="*/ 266700 w 2565755"/>
              <a:gd name="connsiteY3" fmla="*/ 968904 h 3321050"/>
              <a:gd name="connsiteX4" fmla="*/ 406401 w 2565755"/>
              <a:gd name="connsiteY4" fmla="*/ 2302403 h 3321050"/>
              <a:gd name="connsiteX5" fmla="*/ 2159002 w 2565755"/>
              <a:gd name="connsiteY5" fmla="*/ 2391303 h 3321050"/>
              <a:gd name="connsiteX6" fmla="*/ 2400302 w 2565755"/>
              <a:gd name="connsiteY6" fmla="*/ 3026303 h 3321050"/>
              <a:gd name="connsiteX7" fmla="*/ 1166286 w 2565755"/>
              <a:gd name="connsiteY7" fmla="*/ 3289300 h 3321050"/>
              <a:gd name="connsiteX8" fmla="*/ 419100 w 2565755"/>
              <a:gd name="connsiteY8" fmla="*/ 2835804 h 3321050"/>
              <a:gd name="connsiteX0" fmla="*/ 990600 w 2540355"/>
              <a:gd name="connsiteY0" fmla="*/ 206904 h 3321050"/>
              <a:gd name="connsiteX1" fmla="*/ 2311400 w 2540355"/>
              <a:gd name="connsiteY1" fmla="*/ 448204 h 3321050"/>
              <a:gd name="connsiteX2" fmla="*/ 1828800 w 2540355"/>
              <a:gd name="connsiteY2" fmla="*/ 1565804 h 3321050"/>
              <a:gd name="connsiteX3" fmla="*/ 241300 w 2540355"/>
              <a:gd name="connsiteY3" fmla="*/ 968904 h 3321050"/>
              <a:gd name="connsiteX4" fmla="*/ 381001 w 2540355"/>
              <a:gd name="connsiteY4" fmla="*/ 2302403 h 3321050"/>
              <a:gd name="connsiteX5" fmla="*/ 2133602 w 2540355"/>
              <a:gd name="connsiteY5" fmla="*/ 2391303 h 3321050"/>
              <a:gd name="connsiteX6" fmla="*/ 2374902 w 2540355"/>
              <a:gd name="connsiteY6" fmla="*/ 3026303 h 3321050"/>
              <a:gd name="connsiteX7" fmla="*/ 1140886 w 2540355"/>
              <a:gd name="connsiteY7" fmla="*/ 3289300 h 3321050"/>
              <a:gd name="connsiteX8" fmla="*/ 393700 w 2540355"/>
              <a:gd name="connsiteY8" fmla="*/ 2835804 h 3321050"/>
              <a:gd name="connsiteX0" fmla="*/ 800100 w 2349855"/>
              <a:gd name="connsiteY0" fmla="*/ 206904 h 3321050"/>
              <a:gd name="connsiteX1" fmla="*/ 2120900 w 2349855"/>
              <a:gd name="connsiteY1" fmla="*/ 448204 h 3321050"/>
              <a:gd name="connsiteX2" fmla="*/ 1638300 w 2349855"/>
              <a:gd name="connsiteY2" fmla="*/ 1565804 h 3321050"/>
              <a:gd name="connsiteX3" fmla="*/ 50800 w 2349855"/>
              <a:gd name="connsiteY3" fmla="*/ 968904 h 3321050"/>
              <a:gd name="connsiteX4" fmla="*/ 1943102 w 2349855"/>
              <a:gd name="connsiteY4" fmla="*/ 2391303 h 3321050"/>
              <a:gd name="connsiteX5" fmla="*/ 2184402 w 2349855"/>
              <a:gd name="connsiteY5" fmla="*/ 3026303 h 3321050"/>
              <a:gd name="connsiteX6" fmla="*/ 950386 w 2349855"/>
              <a:gd name="connsiteY6" fmla="*/ 3289300 h 3321050"/>
              <a:gd name="connsiteX7" fmla="*/ 203200 w 2349855"/>
              <a:gd name="connsiteY7" fmla="*/ 2835804 h 3321050"/>
              <a:gd name="connsiteX0" fmla="*/ 840317 w 2374550"/>
              <a:gd name="connsiteY0" fmla="*/ 206904 h 3413036"/>
              <a:gd name="connsiteX1" fmla="*/ 2161117 w 2374550"/>
              <a:gd name="connsiteY1" fmla="*/ 448204 h 3413036"/>
              <a:gd name="connsiteX2" fmla="*/ 1678517 w 2374550"/>
              <a:gd name="connsiteY2" fmla="*/ 1565804 h 3413036"/>
              <a:gd name="connsiteX3" fmla="*/ 91017 w 2374550"/>
              <a:gd name="connsiteY3" fmla="*/ 968904 h 3413036"/>
              <a:gd name="connsiteX4" fmla="*/ 2224619 w 2374550"/>
              <a:gd name="connsiteY4" fmla="*/ 3026303 h 3413036"/>
              <a:gd name="connsiteX5" fmla="*/ 990603 w 2374550"/>
              <a:gd name="connsiteY5" fmla="*/ 3289300 h 3413036"/>
              <a:gd name="connsiteX6" fmla="*/ 243417 w 2374550"/>
              <a:gd name="connsiteY6" fmla="*/ 2835804 h 3413036"/>
              <a:gd name="connsiteX0" fmla="*/ 863952 w 2349852"/>
              <a:gd name="connsiteY0" fmla="*/ 206904 h 3289300"/>
              <a:gd name="connsiteX1" fmla="*/ 2184752 w 2349852"/>
              <a:gd name="connsiteY1" fmla="*/ 448204 h 3289300"/>
              <a:gd name="connsiteX2" fmla="*/ 1702152 w 2349852"/>
              <a:gd name="connsiteY2" fmla="*/ 1565804 h 3289300"/>
              <a:gd name="connsiteX3" fmla="*/ 114652 w 2349852"/>
              <a:gd name="connsiteY3" fmla="*/ 968904 h 3289300"/>
              <a:gd name="connsiteX4" fmla="*/ 1014238 w 2349852"/>
              <a:gd name="connsiteY4" fmla="*/ 3289300 h 3289300"/>
              <a:gd name="connsiteX5" fmla="*/ 267052 w 2349852"/>
              <a:gd name="connsiteY5" fmla="*/ 2835804 h 3289300"/>
              <a:gd name="connsiteX0" fmla="*/ 988483 w 2474383"/>
              <a:gd name="connsiteY0" fmla="*/ 206904 h 2835804"/>
              <a:gd name="connsiteX1" fmla="*/ 2309283 w 2474383"/>
              <a:gd name="connsiteY1" fmla="*/ 448204 h 2835804"/>
              <a:gd name="connsiteX2" fmla="*/ 1826683 w 2474383"/>
              <a:gd name="connsiteY2" fmla="*/ 1565804 h 2835804"/>
              <a:gd name="connsiteX3" fmla="*/ 239183 w 2474383"/>
              <a:gd name="connsiteY3" fmla="*/ 968904 h 2835804"/>
              <a:gd name="connsiteX4" fmla="*/ 391583 w 2474383"/>
              <a:gd name="connsiteY4" fmla="*/ 2835804 h 2835804"/>
              <a:gd name="connsiteX0" fmla="*/ 749300 w 2235200"/>
              <a:gd name="connsiteY0" fmla="*/ 206904 h 1652587"/>
              <a:gd name="connsiteX1" fmla="*/ 2070100 w 2235200"/>
              <a:gd name="connsiteY1" fmla="*/ 448204 h 1652587"/>
              <a:gd name="connsiteX2" fmla="*/ 1587500 w 2235200"/>
              <a:gd name="connsiteY2" fmla="*/ 1565804 h 1652587"/>
              <a:gd name="connsiteX3" fmla="*/ 0 w 2235200"/>
              <a:gd name="connsiteY3" fmla="*/ 968904 h 1652587"/>
              <a:gd name="connsiteX0" fmla="*/ 749300 w 2235200"/>
              <a:gd name="connsiteY0" fmla="*/ 206904 h 1690687"/>
              <a:gd name="connsiteX1" fmla="*/ 2070100 w 2235200"/>
              <a:gd name="connsiteY1" fmla="*/ 448204 h 1690687"/>
              <a:gd name="connsiteX2" fmla="*/ 1587500 w 2235200"/>
              <a:gd name="connsiteY2" fmla="*/ 1565804 h 1690687"/>
              <a:gd name="connsiteX3" fmla="*/ 0 w 2235200"/>
              <a:gd name="connsiteY3" fmla="*/ 1197504 h 1690687"/>
              <a:gd name="connsiteX0" fmla="*/ 749300 w 2235200"/>
              <a:gd name="connsiteY0" fmla="*/ 206904 h 1690687"/>
              <a:gd name="connsiteX1" fmla="*/ 2070100 w 2235200"/>
              <a:gd name="connsiteY1" fmla="*/ 448204 h 1690687"/>
              <a:gd name="connsiteX2" fmla="*/ 1587500 w 2235200"/>
              <a:gd name="connsiteY2" fmla="*/ 1565804 h 1690687"/>
              <a:gd name="connsiteX3" fmla="*/ 0 w 2235200"/>
              <a:gd name="connsiteY3" fmla="*/ 1197504 h 1690687"/>
              <a:gd name="connsiteX0" fmla="*/ 749300 w 2235200"/>
              <a:gd name="connsiteY0" fmla="*/ 206904 h 1665287"/>
              <a:gd name="connsiteX1" fmla="*/ 2070100 w 2235200"/>
              <a:gd name="connsiteY1" fmla="*/ 600604 h 1665287"/>
              <a:gd name="connsiteX2" fmla="*/ 1587500 w 2235200"/>
              <a:gd name="connsiteY2" fmla="*/ 1565804 h 1665287"/>
              <a:gd name="connsiteX3" fmla="*/ 0 w 2235200"/>
              <a:gd name="connsiteY3" fmla="*/ 1197504 h 1665287"/>
              <a:gd name="connsiteX0" fmla="*/ 520700 w 2235200"/>
              <a:gd name="connsiteY0" fmla="*/ 206904 h 1665287"/>
              <a:gd name="connsiteX1" fmla="*/ 2070100 w 2235200"/>
              <a:gd name="connsiteY1" fmla="*/ 600604 h 1665287"/>
              <a:gd name="connsiteX2" fmla="*/ 1587500 w 2235200"/>
              <a:gd name="connsiteY2" fmla="*/ 1565804 h 1665287"/>
              <a:gd name="connsiteX3" fmla="*/ 0 w 2235200"/>
              <a:gd name="connsiteY3" fmla="*/ 1197504 h 1665287"/>
              <a:gd name="connsiteX0" fmla="*/ 520700 w 2235200"/>
              <a:gd name="connsiteY0" fmla="*/ 206904 h 1627187"/>
              <a:gd name="connsiteX1" fmla="*/ 2070100 w 2235200"/>
              <a:gd name="connsiteY1" fmla="*/ 600604 h 1627187"/>
              <a:gd name="connsiteX2" fmla="*/ 1587500 w 2235200"/>
              <a:gd name="connsiteY2" fmla="*/ 1565804 h 1627187"/>
              <a:gd name="connsiteX3" fmla="*/ 0 w 2235200"/>
              <a:gd name="connsiteY3" fmla="*/ 968904 h 1627187"/>
              <a:gd name="connsiteX0" fmla="*/ 520700 w 2235200"/>
              <a:gd name="connsiteY0" fmla="*/ 206904 h 1677987"/>
              <a:gd name="connsiteX1" fmla="*/ 2070100 w 2235200"/>
              <a:gd name="connsiteY1" fmla="*/ 600604 h 1677987"/>
              <a:gd name="connsiteX2" fmla="*/ 1587500 w 2235200"/>
              <a:gd name="connsiteY2" fmla="*/ 1565804 h 1677987"/>
              <a:gd name="connsiteX3" fmla="*/ 0 w 2235200"/>
              <a:gd name="connsiteY3" fmla="*/ 1273704 h 1677987"/>
              <a:gd name="connsiteX0" fmla="*/ 215900 w 2235200"/>
              <a:gd name="connsiteY0" fmla="*/ 340783 h 1278466"/>
              <a:gd name="connsiteX1" fmla="*/ 2070100 w 2235200"/>
              <a:gd name="connsiteY1" fmla="*/ 201083 h 1278466"/>
              <a:gd name="connsiteX2" fmla="*/ 1587500 w 2235200"/>
              <a:gd name="connsiteY2" fmla="*/ 1166283 h 1278466"/>
              <a:gd name="connsiteX3" fmla="*/ 0 w 2235200"/>
              <a:gd name="connsiteY3" fmla="*/ 874183 h 1278466"/>
              <a:gd name="connsiteX0" fmla="*/ 215900 w 2235200"/>
              <a:gd name="connsiteY0" fmla="*/ 340783 h 1126066"/>
              <a:gd name="connsiteX1" fmla="*/ 2070100 w 2235200"/>
              <a:gd name="connsiteY1" fmla="*/ 201083 h 1126066"/>
              <a:gd name="connsiteX2" fmla="*/ 1587500 w 2235200"/>
              <a:gd name="connsiteY2" fmla="*/ 1013883 h 1126066"/>
              <a:gd name="connsiteX3" fmla="*/ 0 w 2235200"/>
              <a:gd name="connsiteY3" fmla="*/ 874183 h 11260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35200" h="1126066">
                <a:moveTo>
                  <a:pt x="215900" y="340783"/>
                </a:moveTo>
                <a:cubicBezTo>
                  <a:pt x="672042" y="133879"/>
                  <a:pt x="1905000" y="0"/>
                  <a:pt x="2070100" y="201083"/>
                </a:cubicBezTo>
                <a:cubicBezTo>
                  <a:pt x="2235200" y="503766"/>
                  <a:pt x="1932517" y="901700"/>
                  <a:pt x="1587500" y="1013883"/>
                </a:cubicBezTo>
                <a:cubicBezTo>
                  <a:pt x="1242483" y="1126066"/>
                  <a:pt x="264583" y="992716"/>
                  <a:pt x="0" y="874183"/>
                </a:cubicBezTo>
              </a:path>
            </a:pathLst>
          </a:custGeom>
          <a:ln>
            <a:solidFill>
              <a:schemeClr val="accent6">
                <a:lumMod val="75000"/>
              </a:schemeClr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Freeform 23"/>
          <p:cNvSpPr/>
          <p:nvPr/>
        </p:nvSpPr>
        <p:spPr>
          <a:xfrm>
            <a:off x="6781800" y="4252094"/>
            <a:ext cx="2055285" cy="1198034"/>
          </a:xfrm>
          <a:custGeom>
            <a:avLst/>
            <a:gdLst>
              <a:gd name="connsiteX0" fmla="*/ 139700 w 2326217"/>
              <a:gd name="connsiteY0" fmla="*/ 0 h 2823633"/>
              <a:gd name="connsiteX1" fmla="*/ 889000 w 2326217"/>
              <a:gd name="connsiteY1" fmla="*/ 939800 h 2823633"/>
              <a:gd name="connsiteX2" fmla="*/ 2146300 w 2326217"/>
              <a:gd name="connsiteY2" fmla="*/ 1384300 h 2823633"/>
              <a:gd name="connsiteX3" fmla="*/ 1968500 w 2326217"/>
              <a:gd name="connsiteY3" fmla="*/ 2730500 h 2823633"/>
              <a:gd name="connsiteX4" fmla="*/ 0 w 2326217"/>
              <a:gd name="connsiteY4" fmla="*/ 1943100 h 2823633"/>
              <a:gd name="connsiteX0" fmla="*/ 139700 w 2326217"/>
              <a:gd name="connsiteY0" fmla="*/ 0 h 2442633"/>
              <a:gd name="connsiteX1" fmla="*/ 889000 w 2326217"/>
              <a:gd name="connsiteY1" fmla="*/ 939800 h 2442633"/>
              <a:gd name="connsiteX2" fmla="*/ 2146300 w 2326217"/>
              <a:gd name="connsiteY2" fmla="*/ 1384300 h 2442633"/>
              <a:gd name="connsiteX3" fmla="*/ 1968500 w 2326217"/>
              <a:gd name="connsiteY3" fmla="*/ 2349500 h 2442633"/>
              <a:gd name="connsiteX4" fmla="*/ 0 w 2326217"/>
              <a:gd name="connsiteY4" fmla="*/ 1943100 h 2442633"/>
              <a:gd name="connsiteX0" fmla="*/ 139700 w 2326217"/>
              <a:gd name="connsiteY0" fmla="*/ 0 h 2290233"/>
              <a:gd name="connsiteX1" fmla="*/ 889000 w 2326217"/>
              <a:gd name="connsiteY1" fmla="*/ 939800 h 2290233"/>
              <a:gd name="connsiteX2" fmla="*/ 2146300 w 2326217"/>
              <a:gd name="connsiteY2" fmla="*/ 1384300 h 2290233"/>
              <a:gd name="connsiteX3" fmla="*/ 1968500 w 2326217"/>
              <a:gd name="connsiteY3" fmla="*/ 2197100 h 2290233"/>
              <a:gd name="connsiteX4" fmla="*/ 0 w 2326217"/>
              <a:gd name="connsiteY4" fmla="*/ 1943100 h 2290233"/>
              <a:gd name="connsiteX0" fmla="*/ 139700 w 2451100"/>
              <a:gd name="connsiteY0" fmla="*/ 0 h 2290233"/>
              <a:gd name="connsiteX1" fmla="*/ 2146300 w 2451100"/>
              <a:gd name="connsiteY1" fmla="*/ 1384300 h 2290233"/>
              <a:gd name="connsiteX2" fmla="*/ 1968500 w 2451100"/>
              <a:gd name="connsiteY2" fmla="*/ 2197100 h 2290233"/>
              <a:gd name="connsiteX3" fmla="*/ 0 w 2451100"/>
              <a:gd name="connsiteY3" fmla="*/ 1943100 h 2290233"/>
              <a:gd name="connsiteX0" fmla="*/ 139700 w 2451100"/>
              <a:gd name="connsiteY0" fmla="*/ 0 h 2595033"/>
              <a:gd name="connsiteX1" fmla="*/ 2146300 w 2451100"/>
              <a:gd name="connsiteY1" fmla="*/ 1384300 h 2595033"/>
              <a:gd name="connsiteX2" fmla="*/ 1968500 w 2451100"/>
              <a:gd name="connsiteY2" fmla="*/ 2501900 h 2595033"/>
              <a:gd name="connsiteX3" fmla="*/ 0 w 2451100"/>
              <a:gd name="connsiteY3" fmla="*/ 1943100 h 2595033"/>
              <a:gd name="connsiteX0" fmla="*/ 139700 w 2300817"/>
              <a:gd name="connsiteY0" fmla="*/ 0 h 2569633"/>
              <a:gd name="connsiteX1" fmla="*/ 1993900 w 2300817"/>
              <a:gd name="connsiteY1" fmla="*/ 1536700 h 2569633"/>
              <a:gd name="connsiteX2" fmla="*/ 1968500 w 2300817"/>
              <a:gd name="connsiteY2" fmla="*/ 2501900 h 2569633"/>
              <a:gd name="connsiteX3" fmla="*/ 0 w 2300817"/>
              <a:gd name="connsiteY3" fmla="*/ 1943100 h 2569633"/>
              <a:gd name="connsiteX0" fmla="*/ 444500 w 2300817"/>
              <a:gd name="connsiteY0" fmla="*/ 0 h 1502833"/>
              <a:gd name="connsiteX1" fmla="*/ 1993900 w 2300817"/>
              <a:gd name="connsiteY1" fmla="*/ 469900 h 1502833"/>
              <a:gd name="connsiteX2" fmla="*/ 1968500 w 2300817"/>
              <a:gd name="connsiteY2" fmla="*/ 1435100 h 1502833"/>
              <a:gd name="connsiteX3" fmla="*/ 0 w 2300817"/>
              <a:gd name="connsiteY3" fmla="*/ 876300 h 1502833"/>
              <a:gd name="connsiteX0" fmla="*/ 444500 w 2300817"/>
              <a:gd name="connsiteY0" fmla="*/ 0 h 1502833"/>
              <a:gd name="connsiteX1" fmla="*/ 1993900 w 2300817"/>
              <a:gd name="connsiteY1" fmla="*/ 469900 h 1502833"/>
              <a:gd name="connsiteX2" fmla="*/ 1968500 w 2300817"/>
              <a:gd name="connsiteY2" fmla="*/ 1435100 h 1502833"/>
              <a:gd name="connsiteX3" fmla="*/ 0 w 2300817"/>
              <a:gd name="connsiteY3" fmla="*/ 876300 h 1502833"/>
              <a:gd name="connsiteX0" fmla="*/ 444500 w 2300817"/>
              <a:gd name="connsiteY0" fmla="*/ 0 h 1602317"/>
              <a:gd name="connsiteX1" fmla="*/ 1993900 w 2300817"/>
              <a:gd name="connsiteY1" fmla="*/ 469900 h 1602317"/>
              <a:gd name="connsiteX2" fmla="*/ 1968500 w 2300817"/>
              <a:gd name="connsiteY2" fmla="*/ 1435100 h 1602317"/>
              <a:gd name="connsiteX3" fmla="*/ 0 w 2300817"/>
              <a:gd name="connsiteY3" fmla="*/ 876300 h 1602317"/>
              <a:gd name="connsiteX0" fmla="*/ 444500 w 2300817"/>
              <a:gd name="connsiteY0" fmla="*/ 0 h 1754717"/>
              <a:gd name="connsiteX1" fmla="*/ 1993900 w 2300817"/>
              <a:gd name="connsiteY1" fmla="*/ 622300 h 1754717"/>
              <a:gd name="connsiteX2" fmla="*/ 1968500 w 2300817"/>
              <a:gd name="connsiteY2" fmla="*/ 1587500 h 1754717"/>
              <a:gd name="connsiteX3" fmla="*/ 0 w 2300817"/>
              <a:gd name="connsiteY3" fmla="*/ 1028700 h 1754717"/>
              <a:gd name="connsiteX0" fmla="*/ 444500 w 2300817"/>
              <a:gd name="connsiteY0" fmla="*/ 3704 h 1758421"/>
              <a:gd name="connsiteX1" fmla="*/ 1993900 w 2300817"/>
              <a:gd name="connsiteY1" fmla="*/ 626004 h 1758421"/>
              <a:gd name="connsiteX2" fmla="*/ 1968500 w 2300817"/>
              <a:gd name="connsiteY2" fmla="*/ 1591204 h 1758421"/>
              <a:gd name="connsiteX3" fmla="*/ 0 w 2300817"/>
              <a:gd name="connsiteY3" fmla="*/ 1032404 h 1758421"/>
              <a:gd name="connsiteX0" fmla="*/ 0 w 1803400"/>
              <a:gd name="connsiteY0" fmla="*/ 3704 h 1758421"/>
              <a:gd name="connsiteX1" fmla="*/ 1549400 w 1803400"/>
              <a:gd name="connsiteY1" fmla="*/ 626004 h 1758421"/>
              <a:gd name="connsiteX2" fmla="*/ 1524000 w 1803400"/>
              <a:gd name="connsiteY2" fmla="*/ 1591204 h 1758421"/>
              <a:gd name="connsiteX3" fmla="*/ 12700 w 1803400"/>
              <a:gd name="connsiteY3" fmla="*/ 1032404 h 1758421"/>
              <a:gd name="connsiteX0" fmla="*/ 86783 w 1890183"/>
              <a:gd name="connsiteY0" fmla="*/ 3704 h 1703387"/>
              <a:gd name="connsiteX1" fmla="*/ 1636183 w 1890183"/>
              <a:gd name="connsiteY1" fmla="*/ 626004 h 1703387"/>
              <a:gd name="connsiteX2" fmla="*/ 1610783 w 1890183"/>
              <a:gd name="connsiteY2" fmla="*/ 1591204 h 1703387"/>
              <a:gd name="connsiteX3" fmla="*/ 251883 w 1890183"/>
              <a:gd name="connsiteY3" fmla="*/ 1299104 h 1703387"/>
              <a:gd name="connsiteX4" fmla="*/ 99483 w 1890183"/>
              <a:gd name="connsiteY4" fmla="*/ 1032404 h 1703387"/>
              <a:gd name="connsiteX0" fmla="*/ 368300 w 2171700"/>
              <a:gd name="connsiteY0" fmla="*/ 3704 h 2105554"/>
              <a:gd name="connsiteX1" fmla="*/ 1917700 w 2171700"/>
              <a:gd name="connsiteY1" fmla="*/ 626004 h 2105554"/>
              <a:gd name="connsiteX2" fmla="*/ 1892300 w 2171700"/>
              <a:gd name="connsiteY2" fmla="*/ 1591204 h 2105554"/>
              <a:gd name="connsiteX3" fmla="*/ 533400 w 2171700"/>
              <a:gd name="connsiteY3" fmla="*/ 1299104 h 2105554"/>
              <a:gd name="connsiteX4" fmla="*/ 0 w 2171700"/>
              <a:gd name="connsiteY4" fmla="*/ 2099204 h 2105554"/>
              <a:gd name="connsiteX0" fmla="*/ 455083 w 2260600"/>
              <a:gd name="connsiteY0" fmla="*/ 3704 h 2105554"/>
              <a:gd name="connsiteX1" fmla="*/ 2004483 w 2260600"/>
              <a:gd name="connsiteY1" fmla="*/ 626004 h 2105554"/>
              <a:gd name="connsiteX2" fmla="*/ 1979083 w 2260600"/>
              <a:gd name="connsiteY2" fmla="*/ 1591204 h 2105554"/>
              <a:gd name="connsiteX3" fmla="*/ 315383 w 2260600"/>
              <a:gd name="connsiteY3" fmla="*/ 1299104 h 2105554"/>
              <a:gd name="connsiteX4" fmla="*/ 86783 w 2260600"/>
              <a:gd name="connsiteY4" fmla="*/ 2099204 h 2105554"/>
              <a:gd name="connsiteX0" fmla="*/ 455083 w 2260600"/>
              <a:gd name="connsiteY0" fmla="*/ 3704 h 2410354"/>
              <a:gd name="connsiteX1" fmla="*/ 2004483 w 2260600"/>
              <a:gd name="connsiteY1" fmla="*/ 626004 h 2410354"/>
              <a:gd name="connsiteX2" fmla="*/ 1979083 w 2260600"/>
              <a:gd name="connsiteY2" fmla="*/ 1591204 h 2410354"/>
              <a:gd name="connsiteX3" fmla="*/ 315383 w 2260600"/>
              <a:gd name="connsiteY3" fmla="*/ 1299104 h 2410354"/>
              <a:gd name="connsiteX4" fmla="*/ 86783 w 2260600"/>
              <a:gd name="connsiteY4" fmla="*/ 2404004 h 2410354"/>
              <a:gd name="connsiteX0" fmla="*/ 406400 w 2211917"/>
              <a:gd name="connsiteY0" fmla="*/ 3704 h 2511953"/>
              <a:gd name="connsiteX1" fmla="*/ 1955800 w 2211917"/>
              <a:gd name="connsiteY1" fmla="*/ 626004 h 2511953"/>
              <a:gd name="connsiteX2" fmla="*/ 1930400 w 2211917"/>
              <a:gd name="connsiteY2" fmla="*/ 1591204 h 2511953"/>
              <a:gd name="connsiteX3" fmla="*/ 266700 w 2211917"/>
              <a:gd name="connsiteY3" fmla="*/ 1299104 h 2511953"/>
              <a:gd name="connsiteX4" fmla="*/ 330201 w 2211917"/>
              <a:gd name="connsiteY4" fmla="*/ 2327803 h 2511953"/>
              <a:gd name="connsiteX5" fmla="*/ 38100 w 2211917"/>
              <a:gd name="connsiteY5" fmla="*/ 2404004 h 2511953"/>
              <a:gd name="connsiteX0" fmla="*/ 444500 w 2250017"/>
              <a:gd name="connsiteY0" fmla="*/ 3704 h 2511953"/>
              <a:gd name="connsiteX1" fmla="*/ 1993900 w 2250017"/>
              <a:gd name="connsiteY1" fmla="*/ 626004 h 2511953"/>
              <a:gd name="connsiteX2" fmla="*/ 1968500 w 2250017"/>
              <a:gd name="connsiteY2" fmla="*/ 1591204 h 2511953"/>
              <a:gd name="connsiteX3" fmla="*/ 304800 w 2250017"/>
              <a:gd name="connsiteY3" fmla="*/ 1299104 h 2511953"/>
              <a:gd name="connsiteX4" fmla="*/ 139701 w 2250017"/>
              <a:gd name="connsiteY4" fmla="*/ 2327803 h 2511953"/>
              <a:gd name="connsiteX5" fmla="*/ 76200 w 2250017"/>
              <a:gd name="connsiteY5" fmla="*/ 2404004 h 2511953"/>
              <a:gd name="connsiteX0" fmla="*/ 520699 w 2326216"/>
              <a:gd name="connsiteY0" fmla="*/ 3704 h 2511953"/>
              <a:gd name="connsiteX1" fmla="*/ 2070099 w 2326216"/>
              <a:gd name="connsiteY1" fmla="*/ 626004 h 2511953"/>
              <a:gd name="connsiteX2" fmla="*/ 2044699 w 2326216"/>
              <a:gd name="connsiteY2" fmla="*/ 1591204 h 2511953"/>
              <a:gd name="connsiteX3" fmla="*/ 380999 w 2326216"/>
              <a:gd name="connsiteY3" fmla="*/ 1299104 h 2511953"/>
              <a:gd name="connsiteX4" fmla="*/ 215900 w 2326216"/>
              <a:gd name="connsiteY4" fmla="*/ 2327803 h 2511953"/>
              <a:gd name="connsiteX5" fmla="*/ 1676399 w 2326216"/>
              <a:gd name="connsiteY5" fmla="*/ 2404004 h 2511953"/>
              <a:gd name="connsiteX0" fmla="*/ 520699 w 2326216"/>
              <a:gd name="connsiteY0" fmla="*/ 3704 h 2511953"/>
              <a:gd name="connsiteX1" fmla="*/ 2070099 w 2326216"/>
              <a:gd name="connsiteY1" fmla="*/ 626004 h 2511953"/>
              <a:gd name="connsiteX2" fmla="*/ 2044699 w 2326216"/>
              <a:gd name="connsiteY2" fmla="*/ 1591204 h 2511953"/>
              <a:gd name="connsiteX3" fmla="*/ 380999 w 2326216"/>
              <a:gd name="connsiteY3" fmla="*/ 1299104 h 2511953"/>
              <a:gd name="connsiteX4" fmla="*/ 215900 w 2326216"/>
              <a:gd name="connsiteY4" fmla="*/ 2327803 h 2511953"/>
              <a:gd name="connsiteX5" fmla="*/ 1676399 w 2326216"/>
              <a:gd name="connsiteY5" fmla="*/ 2404004 h 2511953"/>
              <a:gd name="connsiteX0" fmla="*/ 520699 w 2298699"/>
              <a:gd name="connsiteY0" fmla="*/ 3704 h 2511953"/>
              <a:gd name="connsiteX1" fmla="*/ 2070099 w 2298699"/>
              <a:gd name="connsiteY1" fmla="*/ 626004 h 2511953"/>
              <a:gd name="connsiteX2" fmla="*/ 1892299 w 2298699"/>
              <a:gd name="connsiteY2" fmla="*/ 1591204 h 2511953"/>
              <a:gd name="connsiteX3" fmla="*/ 380999 w 2298699"/>
              <a:gd name="connsiteY3" fmla="*/ 1299104 h 2511953"/>
              <a:gd name="connsiteX4" fmla="*/ 215900 w 2298699"/>
              <a:gd name="connsiteY4" fmla="*/ 2327803 h 2511953"/>
              <a:gd name="connsiteX5" fmla="*/ 1676399 w 2298699"/>
              <a:gd name="connsiteY5" fmla="*/ 2404004 h 2511953"/>
              <a:gd name="connsiteX0" fmla="*/ 520699 w 2451099"/>
              <a:gd name="connsiteY0" fmla="*/ 3704 h 2511953"/>
              <a:gd name="connsiteX1" fmla="*/ 2222499 w 2451099"/>
              <a:gd name="connsiteY1" fmla="*/ 626004 h 2511953"/>
              <a:gd name="connsiteX2" fmla="*/ 1892299 w 2451099"/>
              <a:gd name="connsiteY2" fmla="*/ 1591204 h 2511953"/>
              <a:gd name="connsiteX3" fmla="*/ 380999 w 2451099"/>
              <a:gd name="connsiteY3" fmla="*/ 1299104 h 2511953"/>
              <a:gd name="connsiteX4" fmla="*/ 215900 w 2451099"/>
              <a:gd name="connsiteY4" fmla="*/ 2327803 h 2511953"/>
              <a:gd name="connsiteX5" fmla="*/ 1676399 w 2451099"/>
              <a:gd name="connsiteY5" fmla="*/ 2404004 h 2511953"/>
              <a:gd name="connsiteX0" fmla="*/ 571499 w 2501899"/>
              <a:gd name="connsiteY0" fmla="*/ 3704 h 2511953"/>
              <a:gd name="connsiteX1" fmla="*/ 2273299 w 2501899"/>
              <a:gd name="connsiteY1" fmla="*/ 626004 h 2511953"/>
              <a:gd name="connsiteX2" fmla="*/ 1943099 w 2501899"/>
              <a:gd name="connsiteY2" fmla="*/ 1591204 h 2511953"/>
              <a:gd name="connsiteX3" fmla="*/ 431799 w 2501899"/>
              <a:gd name="connsiteY3" fmla="*/ 1299104 h 2511953"/>
              <a:gd name="connsiteX4" fmla="*/ 266700 w 2501899"/>
              <a:gd name="connsiteY4" fmla="*/ 2327803 h 2511953"/>
              <a:gd name="connsiteX5" fmla="*/ 2031999 w 2501899"/>
              <a:gd name="connsiteY5" fmla="*/ 2404004 h 2511953"/>
              <a:gd name="connsiteX0" fmla="*/ 556683 w 2487083"/>
              <a:gd name="connsiteY0" fmla="*/ 3704 h 2581803"/>
              <a:gd name="connsiteX1" fmla="*/ 2258483 w 2487083"/>
              <a:gd name="connsiteY1" fmla="*/ 626004 h 2581803"/>
              <a:gd name="connsiteX2" fmla="*/ 1928283 w 2487083"/>
              <a:gd name="connsiteY2" fmla="*/ 1591204 h 2581803"/>
              <a:gd name="connsiteX3" fmla="*/ 416983 w 2487083"/>
              <a:gd name="connsiteY3" fmla="*/ 1299104 h 2581803"/>
              <a:gd name="connsiteX4" fmla="*/ 251884 w 2487083"/>
              <a:gd name="connsiteY4" fmla="*/ 2327803 h 2581803"/>
              <a:gd name="connsiteX5" fmla="*/ 1928285 w 2487083"/>
              <a:gd name="connsiteY5" fmla="*/ 2569103 h 2581803"/>
              <a:gd name="connsiteX6" fmla="*/ 2017183 w 2487083"/>
              <a:gd name="connsiteY6" fmla="*/ 2404004 h 2581803"/>
              <a:gd name="connsiteX0" fmla="*/ 556683 w 2550583"/>
              <a:gd name="connsiteY0" fmla="*/ 3704 h 3320521"/>
              <a:gd name="connsiteX1" fmla="*/ 2258483 w 2550583"/>
              <a:gd name="connsiteY1" fmla="*/ 626004 h 3320521"/>
              <a:gd name="connsiteX2" fmla="*/ 1928283 w 2550583"/>
              <a:gd name="connsiteY2" fmla="*/ 1591204 h 3320521"/>
              <a:gd name="connsiteX3" fmla="*/ 416983 w 2550583"/>
              <a:gd name="connsiteY3" fmla="*/ 1299104 h 3320521"/>
              <a:gd name="connsiteX4" fmla="*/ 251884 w 2550583"/>
              <a:gd name="connsiteY4" fmla="*/ 2327803 h 3320521"/>
              <a:gd name="connsiteX5" fmla="*/ 1928285 w 2550583"/>
              <a:gd name="connsiteY5" fmla="*/ 2569103 h 3320521"/>
              <a:gd name="connsiteX6" fmla="*/ 2550583 w 2550583"/>
              <a:gd name="connsiteY6" fmla="*/ 3318404 h 3320521"/>
              <a:gd name="connsiteX0" fmla="*/ 556683 w 2578101"/>
              <a:gd name="connsiteY0" fmla="*/ 3704 h 3328987"/>
              <a:gd name="connsiteX1" fmla="*/ 2258483 w 2578101"/>
              <a:gd name="connsiteY1" fmla="*/ 626004 h 3328987"/>
              <a:gd name="connsiteX2" fmla="*/ 1928283 w 2578101"/>
              <a:gd name="connsiteY2" fmla="*/ 1591204 h 3328987"/>
              <a:gd name="connsiteX3" fmla="*/ 416983 w 2578101"/>
              <a:gd name="connsiteY3" fmla="*/ 1299104 h 3328987"/>
              <a:gd name="connsiteX4" fmla="*/ 251884 w 2578101"/>
              <a:gd name="connsiteY4" fmla="*/ 2327803 h 3328987"/>
              <a:gd name="connsiteX5" fmla="*/ 1928285 w 2578101"/>
              <a:gd name="connsiteY5" fmla="*/ 2569103 h 3328987"/>
              <a:gd name="connsiteX6" fmla="*/ 2474385 w 2578101"/>
              <a:gd name="connsiteY6" fmla="*/ 3204103 h 3328987"/>
              <a:gd name="connsiteX7" fmla="*/ 2550583 w 2578101"/>
              <a:gd name="connsiteY7" fmla="*/ 3318404 h 3328987"/>
              <a:gd name="connsiteX0" fmla="*/ 556683 w 2578101"/>
              <a:gd name="connsiteY0" fmla="*/ 3704 h 3328987"/>
              <a:gd name="connsiteX1" fmla="*/ 2258483 w 2578101"/>
              <a:gd name="connsiteY1" fmla="*/ 626004 h 3328987"/>
              <a:gd name="connsiteX2" fmla="*/ 1928283 w 2578101"/>
              <a:gd name="connsiteY2" fmla="*/ 1591204 h 3328987"/>
              <a:gd name="connsiteX3" fmla="*/ 416983 w 2578101"/>
              <a:gd name="connsiteY3" fmla="*/ 1299104 h 3328987"/>
              <a:gd name="connsiteX4" fmla="*/ 251884 w 2578101"/>
              <a:gd name="connsiteY4" fmla="*/ 2327803 h 3328987"/>
              <a:gd name="connsiteX5" fmla="*/ 1928285 w 2578101"/>
              <a:gd name="connsiteY5" fmla="*/ 2569103 h 3328987"/>
              <a:gd name="connsiteX6" fmla="*/ 2474385 w 2578101"/>
              <a:gd name="connsiteY6" fmla="*/ 3204103 h 3328987"/>
              <a:gd name="connsiteX7" fmla="*/ 2550583 w 2578101"/>
              <a:gd name="connsiteY7" fmla="*/ 3318404 h 3328987"/>
              <a:gd name="connsiteX0" fmla="*/ 556683 w 2637369"/>
              <a:gd name="connsiteY0" fmla="*/ 3704 h 3851804"/>
              <a:gd name="connsiteX1" fmla="*/ 2258483 w 2637369"/>
              <a:gd name="connsiteY1" fmla="*/ 626004 h 3851804"/>
              <a:gd name="connsiteX2" fmla="*/ 1928283 w 2637369"/>
              <a:gd name="connsiteY2" fmla="*/ 1591204 h 3851804"/>
              <a:gd name="connsiteX3" fmla="*/ 416983 w 2637369"/>
              <a:gd name="connsiteY3" fmla="*/ 1299104 h 3851804"/>
              <a:gd name="connsiteX4" fmla="*/ 251884 w 2637369"/>
              <a:gd name="connsiteY4" fmla="*/ 2327803 h 3851804"/>
              <a:gd name="connsiteX5" fmla="*/ 1928285 w 2637369"/>
              <a:gd name="connsiteY5" fmla="*/ 2569103 h 3851804"/>
              <a:gd name="connsiteX6" fmla="*/ 2474385 w 2637369"/>
              <a:gd name="connsiteY6" fmla="*/ 3204103 h 3851804"/>
              <a:gd name="connsiteX7" fmla="*/ 950383 w 2637369"/>
              <a:gd name="connsiteY7" fmla="*/ 3851804 h 3851804"/>
              <a:gd name="connsiteX0" fmla="*/ 556683 w 2487083"/>
              <a:gd name="connsiteY0" fmla="*/ 3704 h 3851804"/>
              <a:gd name="connsiteX1" fmla="*/ 2258483 w 2487083"/>
              <a:gd name="connsiteY1" fmla="*/ 626004 h 3851804"/>
              <a:gd name="connsiteX2" fmla="*/ 1928283 w 2487083"/>
              <a:gd name="connsiteY2" fmla="*/ 1591204 h 3851804"/>
              <a:gd name="connsiteX3" fmla="*/ 416983 w 2487083"/>
              <a:gd name="connsiteY3" fmla="*/ 1299104 h 3851804"/>
              <a:gd name="connsiteX4" fmla="*/ 251884 w 2487083"/>
              <a:gd name="connsiteY4" fmla="*/ 2327803 h 3851804"/>
              <a:gd name="connsiteX5" fmla="*/ 1928285 w 2487083"/>
              <a:gd name="connsiteY5" fmla="*/ 2569103 h 3851804"/>
              <a:gd name="connsiteX6" fmla="*/ 2321985 w 2487083"/>
              <a:gd name="connsiteY6" fmla="*/ 3204103 h 3851804"/>
              <a:gd name="connsiteX7" fmla="*/ 950383 w 2487083"/>
              <a:gd name="connsiteY7" fmla="*/ 3851804 h 3851804"/>
              <a:gd name="connsiteX0" fmla="*/ 556683 w 2611969"/>
              <a:gd name="connsiteY0" fmla="*/ 3704 h 3470804"/>
              <a:gd name="connsiteX1" fmla="*/ 2258483 w 2611969"/>
              <a:gd name="connsiteY1" fmla="*/ 626004 h 3470804"/>
              <a:gd name="connsiteX2" fmla="*/ 1928283 w 2611969"/>
              <a:gd name="connsiteY2" fmla="*/ 1591204 h 3470804"/>
              <a:gd name="connsiteX3" fmla="*/ 416983 w 2611969"/>
              <a:gd name="connsiteY3" fmla="*/ 1299104 h 3470804"/>
              <a:gd name="connsiteX4" fmla="*/ 251884 w 2611969"/>
              <a:gd name="connsiteY4" fmla="*/ 2327803 h 3470804"/>
              <a:gd name="connsiteX5" fmla="*/ 1928285 w 2611969"/>
              <a:gd name="connsiteY5" fmla="*/ 2569103 h 3470804"/>
              <a:gd name="connsiteX6" fmla="*/ 2321985 w 2611969"/>
              <a:gd name="connsiteY6" fmla="*/ 3204103 h 3470804"/>
              <a:gd name="connsiteX7" fmla="*/ 188383 w 2611969"/>
              <a:gd name="connsiteY7" fmla="*/ 3470804 h 3470804"/>
              <a:gd name="connsiteX0" fmla="*/ 556683 w 2548469"/>
              <a:gd name="connsiteY0" fmla="*/ 3704 h 3928004"/>
              <a:gd name="connsiteX1" fmla="*/ 2258483 w 2548469"/>
              <a:gd name="connsiteY1" fmla="*/ 626004 h 3928004"/>
              <a:gd name="connsiteX2" fmla="*/ 1928283 w 2548469"/>
              <a:gd name="connsiteY2" fmla="*/ 1591204 h 3928004"/>
              <a:gd name="connsiteX3" fmla="*/ 416983 w 2548469"/>
              <a:gd name="connsiteY3" fmla="*/ 1299104 h 3928004"/>
              <a:gd name="connsiteX4" fmla="*/ 251884 w 2548469"/>
              <a:gd name="connsiteY4" fmla="*/ 2327803 h 3928004"/>
              <a:gd name="connsiteX5" fmla="*/ 1928285 w 2548469"/>
              <a:gd name="connsiteY5" fmla="*/ 2569103 h 3928004"/>
              <a:gd name="connsiteX6" fmla="*/ 2321985 w 2548469"/>
              <a:gd name="connsiteY6" fmla="*/ 3204103 h 3928004"/>
              <a:gd name="connsiteX7" fmla="*/ 569383 w 2548469"/>
              <a:gd name="connsiteY7" fmla="*/ 3928004 h 3928004"/>
              <a:gd name="connsiteX0" fmla="*/ 556683 w 2525538"/>
              <a:gd name="connsiteY0" fmla="*/ 3704 h 3968750"/>
              <a:gd name="connsiteX1" fmla="*/ 2258483 w 2525538"/>
              <a:gd name="connsiteY1" fmla="*/ 626004 h 3968750"/>
              <a:gd name="connsiteX2" fmla="*/ 1928283 w 2525538"/>
              <a:gd name="connsiteY2" fmla="*/ 1591204 h 3968750"/>
              <a:gd name="connsiteX3" fmla="*/ 416983 w 2525538"/>
              <a:gd name="connsiteY3" fmla="*/ 1299104 h 3968750"/>
              <a:gd name="connsiteX4" fmla="*/ 251884 w 2525538"/>
              <a:gd name="connsiteY4" fmla="*/ 2327803 h 3968750"/>
              <a:gd name="connsiteX5" fmla="*/ 1928285 w 2525538"/>
              <a:gd name="connsiteY5" fmla="*/ 2569103 h 3968750"/>
              <a:gd name="connsiteX6" fmla="*/ 2321985 w 2525538"/>
              <a:gd name="connsiteY6" fmla="*/ 3204103 h 3968750"/>
              <a:gd name="connsiteX7" fmla="*/ 706969 w 2525538"/>
              <a:gd name="connsiteY7" fmla="*/ 3848100 h 3968750"/>
              <a:gd name="connsiteX8" fmla="*/ 569383 w 2525538"/>
              <a:gd name="connsiteY8" fmla="*/ 3928004 h 3968750"/>
              <a:gd name="connsiteX0" fmla="*/ 556683 w 2487083"/>
              <a:gd name="connsiteY0" fmla="*/ 3704 h 3928004"/>
              <a:gd name="connsiteX1" fmla="*/ 2258483 w 2487083"/>
              <a:gd name="connsiteY1" fmla="*/ 626004 h 3928004"/>
              <a:gd name="connsiteX2" fmla="*/ 1928283 w 2487083"/>
              <a:gd name="connsiteY2" fmla="*/ 1591204 h 3928004"/>
              <a:gd name="connsiteX3" fmla="*/ 416983 w 2487083"/>
              <a:gd name="connsiteY3" fmla="*/ 1299104 h 3928004"/>
              <a:gd name="connsiteX4" fmla="*/ 251884 w 2487083"/>
              <a:gd name="connsiteY4" fmla="*/ 2327803 h 3928004"/>
              <a:gd name="connsiteX5" fmla="*/ 1928285 w 2487083"/>
              <a:gd name="connsiteY5" fmla="*/ 2569103 h 3928004"/>
              <a:gd name="connsiteX6" fmla="*/ 2321985 w 2487083"/>
              <a:gd name="connsiteY6" fmla="*/ 3204103 h 3928004"/>
              <a:gd name="connsiteX7" fmla="*/ 1011769 w 2487083"/>
              <a:gd name="connsiteY7" fmla="*/ 3619500 h 3928004"/>
              <a:gd name="connsiteX8" fmla="*/ 569383 w 2487083"/>
              <a:gd name="connsiteY8" fmla="*/ 3928004 h 3928004"/>
              <a:gd name="connsiteX0" fmla="*/ 825500 w 2755900"/>
              <a:gd name="connsiteY0" fmla="*/ 3704 h 3625850"/>
              <a:gd name="connsiteX1" fmla="*/ 2527300 w 2755900"/>
              <a:gd name="connsiteY1" fmla="*/ 626004 h 3625850"/>
              <a:gd name="connsiteX2" fmla="*/ 2197100 w 2755900"/>
              <a:gd name="connsiteY2" fmla="*/ 1591204 h 3625850"/>
              <a:gd name="connsiteX3" fmla="*/ 685800 w 2755900"/>
              <a:gd name="connsiteY3" fmla="*/ 1299104 h 3625850"/>
              <a:gd name="connsiteX4" fmla="*/ 520701 w 2755900"/>
              <a:gd name="connsiteY4" fmla="*/ 2327803 h 3625850"/>
              <a:gd name="connsiteX5" fmla="*/ 2197102 w 2755900"/>
              <a:gd name="connsiteY5" fmla="*/ 2569103 h 3625850"/>
              <a:gd name="connsiteX6" fmla="*/ 2590802 w 2755900"/>
              <a:gd name="connsiteY6" fmla="*/ 3204103 h 3625850"/>
              <a:gd name="connsiteX7" fmla="*/ 1280586 w 2755900"/>
              <a:gd name="connsiteY7" fmla="*/ 3619500 h 3625850"/>
              <a:gd name="connsiteX8" fmla="*/ 0 w 2755900"/>
              <a:gd name="connsiteY8" fmla="*/ 3166004 h 3625850"/>
              <a:gd name="connsiteX0" fmla="*/ 825500 w 2755900"/>
              <a:gd name="connsiteY0" fmla="*/ 3704 h 3625850"/>
              <a:gd name="connsiteX1" fmla="*/ 2527300 w 2755900"/>
              <a:gd name="connsiteY1" fmla="*/ 626004 h 3625850"/>
              <a:gd name="connsiteX2" fmla="*/ 2197100 w 2755900"/>
              <a:gd name="connsiteY2" fmla="*/ 1591204 h 3625850"/>
              <a:gd name="connsiteX3" fmla="*/ 685800 w 2755900"/>
              <a:gd name="connsiteY3" fmla="*/ 1299104 h 3625850"/>
              <a:gd name="connsiteX4" fmla="*/ 520701 w 2755900"/>
              <a:gd name="connsiteY4" fmla="*/ 2327803 h 3625850"/>
              <a:gd name="connsiteX5" fmla="*/ 2197102 w 2755900"/>
              <a:gd name="connsiteY5" fmla="*/ 2569103 h 3625850"/>
              <a:gd name="connsiteX6" fmla="*/ 2209802 w 2755900"/>
              <a:gd name="connsiteY6" fmla="*/ 3204103 h 3625850"/>
              <a:gd name="connsiteX7" fmla="*/ 1280586 w 2755900"/>
              <a:gd name="connsiteY7" fmla="*/ 3619500 h 3625850"/>
              <a:gd name="connsiteX8" fmla="*/ 0 w 2755900"/>
              <a:gd name="connsiteY8" fmla="*/ 3166004 h 3625850"/>
              <a:gd name="connsiteX0" fmla="*/ 825500 w 2755900"/>
              <a:gd name="connsiteY0" fmla="*/ 3704 h 3625850"/>
              <a:gd name="connsiteX1" fmla="*/ 2527300 w 2755900"/>
              <a:gd name="connsiteY1" fmla="*/ 626004 h 3625850"/>
              <a:gd name="connsiteX2" fmla="*/ 2197100 w 2755900"/>
              <a:gd name="connsiteY2" fmla="*/ 1591204 h 3625850"/>
              <a:gd name="connsiteX3" fmla="*/ 685800 w 2755900"/>
              <a:gd name="connsiteY3" fmla="*/ 1299104 h 3625850"/>
              <a:gd name="connsiteX4" fmla="*/ 520701 w 2755900"/>
              <a:gd name="connsiteY4" fmla="*/ 2327803 h 3625850"/>
              <a:gd name="connsiteX5" fmla="*/ 1968502 w 2755900"/>
              <a:gd name="connsiteY5" fmla="*/ 2569103 h 3625850"/>
              <a:gd name="connsiteX6" fmla="*/ 2209802 w 2755900"/>
              <a:gd name="connsiteY6" fmla="*/ 3204103 h 3625850"/>
              <a:gd name="connsiteX7" fmla="*/ 1280586 w 2755900"/>
              <a:gd name="connsiteY7" fmla="*/ 3619500 h 3625850"/>
              <a:gd name="connsiteX8" fmla="*/ 0 w 2755900"/>
              <a:gd name="connsiteY8" fmla="*/ 3166004 h 3625850"/>
              <a:gd name="connsiteX0" fmla="*/ 825500 w 2755900"/>
              <a:gd name="connsiteY0" fmla="*/ 3704 h 3473450"/>
              <a:gd name="connsiteX1" fmla="*/ 2527300 w 2755900"/>
              <a:gd name="connsiteY1" fmla="*/ 626004 h 3473450"/>
              <a:gd name="connsiteX2" fmla="*/ 2197100 w 2755900"/>
              <a:gd name="connsiteY2" fmla="*/ 1591204 h 3473450"/>
              <a:gd name="connsiteX3" fmla="*/ 685800 w 2755900"/>
              <a:gd name="connsiteY3" fmla="*/ 1299104 h 3473450"/>
              <a:gd name="connsiteX4" fmla="*/ 520701 w 2755900"/>
              <a:gd name="connsiteY4" fmla="*/ 2327803 h 3473450"/>
              <a:gd name="connsiteX5" fmla="*/ 1968502 w 2755900"/>
              <a:gd name="connsiteY5" fmla="*/ 2569103 h 3473450"/>
              <a:gd name="connsiteX6" fmla="*/ 2209802 w 2755900"/>
              <a:gd name="connsiteY6" fmla="*/ 3204103 h 3473450"/>
              <a:gd name="connsiteX7" fmla="*/ 1280586 w 2755900"/>
              <a:gd name="connsiteY7" fmla="*/ 3467100 h 3473450"/>
              <a:gd name="connsiteX8" fmla="*/ 0 w 2755900"/>
              <a:gd name="connsiteY8" fmla="*/ 3166004 h 3473450"/>
              <a:gd name="connsiteX0" fmla="*/ 825500 w 2755900"/>
              <a:gd name="connsiteY0" fmla="*/ 3704 h 3473450"/>
              <a:gd name="connsiteX1" fmla="*/ 2527300 w 2755900"/>
              <a:gd name="connsiteY1" fmla="*/ 626004 h 3473450"/>
              <a:gd name="connsiteX2" fmla="*/ 2197100 w 2755900"/>
              <a:gd name="connsiteY2" fmla="*/ 1591204 h 3473450"/>
              <a:gd name="connsiteX3" fmla="*/ 685800 w 2755900"/>
              <a:gd name="connsiteY3" fmla="*/ 1299104 h 3473450"/>
              <a:gd name="connsiteX4" fmla="*/ 368301 w 2755900"/>
              <a:gd name="connsiteY4" fmla="*/ 2480203 h 3473450"/>
              <a:gd name="connsiteX5" fmla="*/ 1968502 w 2755900"/>
              <a:gd name="connsiteY5" fmla="*/ 2569103 h 3473450"/>
              <a:gd name="connsiteX6" fmla="*/ 2209802 w 2755900"/>
              <a:gd name="connsiteY6" fmla="*/ 3204103 h 3473450"/>
              <a:gd name="connsiteX7" fmla="*/ 1280586 w 2755900"/>
              <a:gd name="connsiteY7" fmla="*/ 3467100 h 3473450"/>
              <a:gd name="connsiteX8" fmla="*/ 0 w 2755900"/>
              <a:gd name="connsiteY8" fmla="*/ 3166004 h 3473450"/>
              <a:gd name="connsiteX0" fmla="*/ 901700 w 2832100"/>
              <a:gd name="connsiteY0" fmla="*/ 3704 h 3473450"/>
              <a:gd name="connsiteX1" fmla="*/ 2603500 w 2832100"/>
              <a:gd name="connsiteY1" fmla="*/ 626004 h 3473450"/>
              <a:gd name="connsiteX2" fmla="*/ 2273300 w 2832100"/>
              <a:gd name="connsiteY2" fmla="*/ 1591204 h 3473450"/>
              <a:gd name="connsiteX3" fmla="*/ 304800 w 2832100"/>
              <a:gd name="connsiteY3" fmla="*/ 1299104 h 3473450"/>
              <a:gd name="connsiteX4" fmla="*/ 444501 w 2832100"/>
              <a:gd name="connsiteY4" fmla="*/ 2480203 h 3473450"/>
              <a:gd name="connsiteX5" fmla="*/ 2044702 w 2832100"/>
              <a:gd name="connsiteY5" fmla="*/ 2569103 h 3473450"/>
              <a:gd name="connsiteX6" fmla="*/ 2286002 w 2832100"/>
              <a:gd name="connsiteY6" fmla="*/ 3204103 h 3473450"/>
              <a:gd name="connsiteX7" fmla="*/ 1356786 w 2832100"/>
              <a:gd name="connsiteY7" fmla="*/ 3467100 h 3473450"/>
              <a:gd name="connsiteX8" fmla="*/ 76200 w 2832100"/>
              <a:gd name="connsiteY8" fmla="*/ 3166004 h 3473450"/>
              <a:gd name="connsiteX0" fmla="*/ 825500 w 2654300"/>
              <a:gd name="connsiteY0" fmla="*/ 3704 h 3473450"/>
              <a:gd name="connsiteX1" fmla="*/ 2527300 w 2654300"/>
              <a:gd name="connsiteY1" fmla="*/ 626004 h 3473450"/>
              <a:gd name="connsiteX2" fmla="*/ 1587500 w 2654300"/>
              <a:gd name="connsiteY2" fmla="*/ 1591204 h 3473450"/>
              <a:gd name="connsiteX3" fmla="*/ 228600 w 2654300"/>
              <a:gd name="connsiteY3" fmla="*/ 1299104 h 3473450"/>
              <a:gd name="connsiteX4" fmla="*/ 368301 w 2654300"/>
              <a:gd name="connsiteY4" fmla="*/ 2480203 h 3473450"/>
              <a:gd name="connsiteX5" fmla="*/ 1968502 w 2654300"/>
              <a:gd name="connsiteY5" fmla="*/ 2569103 h 3473450"/>
              <a:gd name="connsiteX6" fmla="*/ 2209802 w 2654300"/>
              <a:gd name="connsiteY6" fmla="*/ 3204103 h 3473450"/>
              <a:gd name="connsiteX7" fmla="*/ 1280586 w 2654300"/>
              <a:gd name="connsiteY7" fmla="*/ 3467100 h 3473450"/>
              <a:gd name="connsiteX8" fmla="*/ 0 w 2654300"/>
              <a:gd name="connsiteY8" fmla="*/ 3166004 h 3473450"/>
              <a:gd name="connsiteX0" fmla="*/ 825500 w 2324455"/>
              <a:gd name="connsiteY0" fmla="*/ 3704 h 3473450"/>
              <a:gd name="connsiteX1" fmla="*/ 2146300 w 2324455"/>
              <a:gd name="connsiteY1" fmla="*/ 626004 h 3473450"/>
              <a:gd name="connsiteX2" fmla="*/ 1587500 w 2324455"/>
              <a:gd name="connsiteY2" fmla="*/ 1591204 h 3473450"/>
              <a:gd name="connsiteX3" fmla="*/ 228600 w 2324455"/>
              <a:gd name="connsiteY3" fmla="*/ 1299104 h 3473450"/>
              <a:gd name="connsiteX4" fmla="*/ 368301 w 2324455"/>
              <a:gd name="connsiteY4" fmla="*/ 2480203 h 3473450"/>
              <a:gd name="connsiteX5" fmla="*/ 1968502 w 2324455"/>
              <a:gd name="connsiteY5" fmla="*/ 2569103 h 3473450"/>
              <a:gd name="connsiteX6" fmla="*/ 2209802 w 2324455"/>
              <a:gd name="connsiteY6" fmla="*/ 3204103 h 3473450"/>
              <a:gd name="connsiteX7" fmla="*/ 1280586 w 2324455"/>
              <a:gd name="connsiteY7" fmla="*/ 3467100 h 3473450"/>
              <a:gd name="connsiteX8" fmla="*/ 0 w 2324455"/>
              <a:gd name="connsiteY8" fmla="*/ 3166004 h 3473450"/>
              <a:gd name="connsiteX0" fmla="*/ 838200 w 2337155"/>
              <a:gd name="connsiteY0" fmla="*/ 3704 h 3473450"/>
              <a:gd name="connsiteX1" fmla="*/ 2159000 w 2337155"/>
              <a:gd name="connsiteY1" fmla="*/ 626004 h 3473450"/>
              <a:gd name="connsiteX2" fmla="*/ 1828800 w 2337155"/>
              <a:gd name="connsiteY2" fmla="*/ 1591204 h 3473450"/>
              <a:gd name="connsiteX3" fmla="*/ 241300 w 2337155"/>
              <a:gd name="connsiteY3" fmla="*/ 1299104 h 3473450"/>
              <a:gd name="connsiteX4" fmla="*/ 381001 w 2337155"/>
              <a:gd name="connsiteY4" fmla="*/ 2480203 h 3473450"/>
              <a:gd name="connsiteX5" fmla="*/ 1981202 w 2337155"/>
              <a:gd name="connsiteY5" fmla="*/ 2569103 h 3473450"/>
              <a:gd name="connsiteX6" fmla="*/ 2222502 w 2337155"/>
              <a:gd name="connsiteY6" fmla="*/ 3204103 h 3473450"/>
              <a:gd name="connsiteX7" fmla="*/ 1293286 w 2337155"/>
              <a:gd name="connsiteY7" fmla="*/ 3467100 h 3473450"/>
              <a:gd name="connsiteX8" fmla="*/ 12700 w 2337155"/>
              <a:gd name="connsiteY8" fmla="*/ 3166004 h 3473450"/>
              <a:gd name="connsiteX0" fmla="*/ 838200 w 2337155"/>
              <a:gd name="connsiteY0" fmla="*/ 3704 h 3092450"/>
              <a:gd name="connsiteX1" fmla="*/ 2159000 w 2337155"/>
              <a:gd name="connsiteY1" fmla="*/ 245004 h 3092450"/>
              <a:gd name="connsiteX2" fmla="*/ 1828800 w 2337155"/>
              <a:gd name="connsiteY2" fmla="*/ 1210204 h 3092450"/>
              <a:gd name="connsiteX3" fmla="*/ 241300 w 2337155"/>
              <a:gd name="connsiteY3" fmla="*/ 918104 h 3092450"/>
              <a:gd name="connsiteX4" fmla="*/ 381001 w 2337155"/>
              <a:gd name="connsiteY4" fmla="*/ 2099203 h 3092450"/>
              <a:gd name="connsiteX5" fmla="*/ 1981202 w 2337155"/>
              <a:gd name="connsiteY5" fmla="*/ 2188103 h 3092450"/>
              <a:gd name="connsiteX6" fmla="*/ 2222502 w 2337155"/>
              <a:gd name="connsiteY6" fmla="*/ 2823103 h 3092450"/>
              <a:gd name="connsiteX7" fmla="*/ 1293286 w 2337155"/>
              <a:gd name="connsiteY7" fmla="*/ 3086100 h 3092450"/>
              <a:gd name="connsiteX8" fmla="*/ 12700 w 2337155"/>
              <a:gd name="connsiteY8" fmla="*/ 2785004 h 3092450"/>
              <a:gd name="connsiteX0" fmla="*/ 838200 w 2337155"/>
              <a:gd name="connsiteY0" fmla="*/ 206904 h 3295650"/>
              <a:gd name="connsiteX1" fmla="*/ 2159000 w 2337155"/>
              <a:gd name="connsiteY1" fmla="*/ 448204 h 3295650"/>
              <a:gd name="connsiteX2" fmla="*/ 1828800 w 2337155"/>
              <a:gd name="connsiteY2" fmla="*/ 1413404 h 3295650"/>
              <a:gd name="connsiteX3" fmla="*/ 241300 w 2337155"/>
              <a:gd name="connsiteY3" fmla="*/ 1121304 h 3295650"/>
              <a:gd name="connsiteX4" fmla="*/ 381001 w 2337155"/>
              <a:gd name="connsiteY4" fmla="*/ 2302403 h 3295650"/>
              <a:gd name="connsiteX5" fmla="*/ 1981202 w 2337155"/>
              <a:gd name="connsiteY5" fmla="*/ 2391303 h 3295650"/>
              <a:gd name="connsiteX6" fmla="*/ 2222502 w 2337155"/>
              <a:gd name="connsiteY6" fmla="*/ 3026303 h 3295650"/>
              <a:gd name="connsiteX7" fmla="*/ 1293286 w 2337155"/>
              <a:gd name="connsiteY7" fmla="*/ 3289300 h 3295650"/>
              <a:gd name="connsiteX8" fmla="*/ 12700 w 2337155"/>
              <a:gd name="connsiteY8" fmla="*/ 2988204 h 3295650"/>
              <a:gd name="connsiteX0" fmla="*/ 838200 w 2337155"/>
              <a:gd name="connsiteY0" fmla="*/ 206904 h 3295650"/>
              <a:gd name="connsiteX1" fmla="*/ 2159000 w 2337155"/>
              <a:gd name="connsiteY1" fmla="*/ 448204 h 3295650"/>
              <a:gd name="connsiteX2" fmla="*/ 1828800 w 2337155"/>
              <a:gd name="connsiteY2" fmla="*/ 1413404 h 3295650"/>
              <a:gd name="connsiteX3" fmla="*/ 241300 w 2337155"/>
              <a:gd name="connsiteY3" fmla="*/ 1121304 h 3295650"/>
              <a:gd name="connsiteX4" fmla="*/ 381001 w 2337155"/>
              <a:gd name="connsiteY4" fmla="*/ 2302403 h 3295650"/>
              <a:gd name="connsiteX5" fmla="*/ 1981202 w 2337155"/>
              <a:gd name="connsiteY5" fmla="*/ 2391303 h 3295650"/>
              <a:gd name="connsiteX6" fmla="*/ 2222502 w 2337155"/>
              <a:gd name="connsiteY6" fmla="*/ 3026303 h 3295650"/>
              <a:gd name="connsiteX7" fmla="*/ 1293286 w 2337155"/>
              <a:gd name="connsiteY7" fmla="*/ 3289300 h 3295650"/>
              <a:gd name="connsiteX8" fmla="*/ 12700 w 2337155"/>
              <a:gd name="connsiteY8" fmla="*/ 2988204 h 3295650"/>
              <a:gd name="connsiteX0" fmla="*/ 838200 w 2337155"/>
              <a:gd name="connsiteY0" fmla="*/ 206904 h 3295650"/>
              <a:gd name="connsiteX1" fmla="*/ 2159000 w 2337155"/>
              <a:gd name="connsiteY1" fmla="*/ 448204 h 3295650"/>
              <a:gd name="connsiteX2" fmla="*/ 1828800 w 2337155"/>
              <a:gd name="connsiteY2" fmla="*/ 1413404 h 3295650"/>
              <a:gd name="connsiteX3" fmla="*/ 241300 w 2337155"/>
              <a:gd name="connsiteY3" fmla="*/ 1121304 h 3295650"/>
              <a:gd name="connsiteX4" fmla="*/ 381001 w 2337155"/>
              <a:gd name="connsiteY4" fmla="*/ 2302403 h 3295650"/>
              <a:gd name="connsiteX5" fmla="*/ 1981202 w 2337155"/>
              <a:gd name="connsiteY5" fmla="*/ 2391303 h 3295650"/>
              <a:gd name="connsiteX6" fmla="*/ 2222502 w 2337155"/>
              <a:gd name="connsiteY6" fmla="*/ 3026303 h 3295650"/>
              <a:gd name="connsiteX7" fmla="*/ 1293286 w 2337155"/>
              <a:gd name="connsiteY7" fmla="*/ 3289300 h 3295650"/>
              <a:gd name="connsiteX8" fmla="*/ 12700 w 2337155"/>
              <a:gd name="connsiteY8" fmla="*/ 2988204 h 3295650"/>
              <a:gd name="connsiteX0" fmla="*/ 899583 w 2398538"/>
              <a:gd name="connsiteY0" fmla="*/ 206904 h 3295650"/>
              <a:gd name="connsiteX1" fmla="*/ 2220383 w 2398538"/>
              <a:gd name="connsiteY1" fmla="*/ 448204 h 3295650"/>
              <a:gd name="connsiteX2" fmla="*/ 1890183 w 2398538"/>
              <a:gd name="connsiteY2" fmla="*/ 1413404 h 3295650"/>
              <a:gd name="connsiteX3" fmla="*/ 302683 w 2398538"/>
              <a:gd name="connsiteY3" fmla="*/ 1121304 h 3295650"/>
              <a:gd name="connsiteX4" fmla="*/ 289984 w 2398538"/>
              <a:gd name="connsiteY4" fmla="*/ 2302403 h 3295650"/>
              <a:gd name="connsiteX5" fmla="*/ 2042585 w 2398538"/>
              <a:gd name="connsiteY5" fmla="*/ 2391303 h 3295650"/>
              <a:gd name="connsiteX6" fmla="*/ 2283885 w 2398538"/>
              <a:gd name="connsiteY6" fmla="*/ 3026303 h 3295650"/>
              <a:gd name="connsiteX7" fmla="*/ 1354669 w 2398538"/>
              <a:gd name="connsiteY7" fmla="*/ 3289300 h 3295650"/>
              <a:gd name="connsiteX8" fmla="*/ 74083 w 2398538"/>
              <a:gd name="connsiteY8" fmla="*/ 2988204 h 3295650"/>
              <a:gd name="connsiteX0" fmla="*/ 899583 w 2423938"/>
              <a:gd name="connsiteY0" fmla="*/ 206904 h 3448050"/>
              <a:gd name="connsiteX1" fmla="*/ 2220383 w 2423938"/>
              <a:gd name="connsiteY1" fmla="*/ 448204 h 3448050"/>
              <a:gd name="connsiteX2" fmla="*/ 1890183 w 2423938"/>
              <a:gd name="connsiteY2" fmla="*/ 1413404 h 3448050"/>
              <a:gd name="connsiteX3" fmla="*/ 302683 w 2423938"/>
              <a:gd name="connsiteY3" fmla="*/ 1121304 h 3448050"/>
              <a:gd name="connsiteX4" fmla="*/ 289984 w 2423938"/>
              <a:gd name="connsiteY4" fmla="*/ 2302403 h 3448050"/>
              <a:gd name="connsiteX5" fmla="*/ 2042585 w 2423938"/>
              <a:gd name="connsiteY5" fmla="*/ 2391303 h 3448050"/>
              <a:gd name="connsiteX6" fmla="*/ 2283885 w 2423938"/>
              <a:gd name="connsiteY6" fmla="*/ 3026303 h 3448050"/>
              <a:gd name="connsiteX7" fmla="*/ 1202269 w 2423938"/>
              <a:gd name="connsiteY7" fmla="*/ 3441700 h 3448050"/>
              <a:gd name="connsiteX8" fmla="*/ 74083 w 2423938"/>
              <a:gd name="connsiteY8" fmla="*/ 2988204 h 3448050"/>
              <a:gd name="connsiteX0" fmla="*/ 899583 w 2449338"/>
              <a:gd name="connsiteY0" fmla="*/ 206904 h 3295650"/>
              <a:gd name="connsiteX1" fmla="*/ 2220383 w 2449338"/>
              <a:gd name="connsiteY1" fmla="*/ 448204 h 3295650"/>
              <a:gd name="connsiteX2" fmla="*/ 1890183 w 2449338"/>
              <a:gd name="connsiteY2" fmla="*/ 1413404 h 3295650"/>
              <a:gd name="connsiteX3" fmla="*/ 302683 w 2449338"/>
              <a:gd name="connsiteY3" fmla="*/ 1121304 h 3295650"/>
              <a:gd name="connsiteX4" fmla="*/ 289984 w 2449338"/>
              <a:gd name="connsiteY4" fmla="*/ 2302403 h 3295650"/>
              <a:gd name="connsiteX5" fmla="*/ 2042585 w 2449338"/>
              <a:gd name="connsiteY5" fmla="*/ 2391303 h 3295650"/>
              <a:gd name="connsiteX6" fmla="*/ 2283885 w 2449338"/>
              <a:gd name="connsiteY6" fmla="*/ 3026303 h 3295650"/>
              <a:gd name="connsiteX7" fmla="*/ 1049869 w 2449338"/>
              <a:gd name="connsiteY7" fmla="*/ 3289300 h 3295650"/>
              <a:gd name="connsiteX8" fmla="*/ 74083 w 2449338"/>
              <a:gd name="connsiteY8" fmla="*/ 2988204 h 3295650"/>
              <a:gd name="connsiteX0" fmla="*/ 899583 w 2449338"/>
              <a:gd name="connsiteY0" fmla="*/ 206904 h 3295650"/>
              <a:gd name="connsiteX1" fmla="*/ 2220383 w 2449338"/>
              <a:gd name="connsiteY1" fmla="*/ 448204 h 3295650"/>
              <a:gd name="connsiteX2" fmla="*/ 1890183 w 2449338"/>
              <a:gd name="connsiteY2" fmla="*/ 1413404 h 3295650"/>
              <a:gd name="connsiteX3" fmla="*/ 302683 w 2449338"/>
              <a:gd name="connsiteY3" fmla="*/ 1121304 h 3295650"/>
              <a:gd name="connsiteX4" fmla="*/ 289984 w 2449338"/>
              <a:gd name="connsiteY4" fmla="*/ 2302403 h 3295650"/>
              <a:gd name="connsiteX5" fmla="*/ 2042585 w 2449338"/>
              <a:gd name="connsiteY5" fmla="*/ 2391303 h 3295650"/>
              <a:gd name="connsiteX6" fmla="*/ 2283885 w 2449338"/>
              <a:gd name="connsiteY6" fmla="*/ 3026303 h 3295650"/>
              <a:gd name="connsiteX7" fmla="*/ 1049869 w 2449338"/>
              <a:gd name="connsiteY7" fmla="*/ 3289300 h 3295650"/>
              <a:gd name="connsiteX8" fmla="*/ 302683 w 2449338"/>
              <a:gd name="connsiteY8" fmla="*/ 2988204 h 3295650"/>
              <a:gd name="connsiteX0" fmla="*/ 899583 w 2449338"/>
              <a:gd name="connsiteY0" fmla="*/ 206904 h 3321050"/>
              <a:gd name="connsiteX1" fmla="*/ 2220383 w 2449338"/>
              <a:gd name="connsiteY1" fmla="*/ 448204 h 3321050"/>
              <a:gd name="connsiteX2" fmla="*/ 1890183 w 2449338"/>
              <a:gd name="connsiteY2" fmla="*/ 1413404 h 3321050"/>
              <a:gd name="connsiteX3" fmla="*/ 302683 w 2449338"/>
              <a:gd name="connsiteY3" fmla="*/ 1121304 h 3321050"/>
              <a:gd name="connsiteX4" fmla="*/ 289984 w 2449338"/>
              <a:gd name="connsiteY4" fmla="*/ 2302403 h 3321050"/>
              <a:gd name="connsiteX5" fmla="*/ 2042585 w 2449338"/>
              <a:gd name="connsiteY5" fmla="*/ 2391303 h 3321050"/>
              <a:gd name="connsiteX6" fmla="*/ 2283885 w 2449338"/>
              <a:gd name="connsiteY6" fmla="*/ 3026303 h 3321050"/>
              <a:gd name="connsiteX7" fmla="*/ 1049869 w 2449338"/>
              <a:gd name="connsiteY7" fmla="*/ 3289300 h 3321050"/>
              <a:gd name="connsiteX8" fmla="*/ 302683 w 2449338"/>
              <a:gd name="connsiteY8" fmla="*/ 2835804 h 3321050"/>
              <a:gd name="connsiteX0" fmla="*/ 1016000 w 2565755"/>
              <a:gd name="connsiteY0" fmla="*/ 206904 h 3321050"/>
              <a:gd name="connsiteX1" fmla="*/ 2336800 w 2565755"/>
              <a:gd name="connsiteY1" fmla="*/ 448204 h 3321050"/>
              <a:gd name="connsiteX2" fmla="*/ 2006600 w 2565755"/>
              <a:gd name="connsiteY2" fmla="*/ 1413404 h 3321050"/>
              <a:gd name="connsiteX3" fmla="*/ 266700 w 2565755"/>
              <a:gd name="connsiteY3" fmla="*/ 968904 h 3321050"/>
              <a:gd name="connsiteX4" fmla="*/ 406401 w 2565755"/>
              <a:gd name="connsiteY4" fmla="*/ 2302403 h 3321050"/>
              <a:gd name="connsiteX5" fmla="*/ 2159002 w 2565755"/>
              <a:gd name="connsiteY5" fmla="*/ 2391303 h 3321050"/>
              <a:gd name="connsiteX6" fmla="*/ 2400302 w 2565755"/>
              <a:gd name="connsiteY6" fmla="*/ 3026303 h 3321050"/>
              <a:gd name="connsiteX7" fmla="*/ 1166286 w 2565755"/>
              <a:gd name="connsiteY7" fmla="*/ 3289300 h 3321050"/>
              <a:gd name="connsiteX8" fmla="*/ 419100 w 2565755"/>
              <a:gd name="connsiteY8" fmla="*/ 2835804 h 3321050"/>
              <a:gd name="connsiteX0" fmla="*/ 990600 w 2540355"/>
              <a:gd name="connsiteY0" fmla="*/ 206904 h 3321050"/>
              <a:gd name="connsiteX1" fmla="*/ 2311400 w 2540355"/>
              <a:gd name="connsiteY1" fmla="*/ 448204 h 3321050"/>
              <a:gd name="connsiteX2" fmla="*/ 1828800 w 2540355"/>
              <a:gd name="connsiteY2" fmla="*/ 1565804 h 3321050"/>
              <a:gd name="connsiteX3" fmla="*/ 241300 w 2540355"/>
              <a:gd name="connsiteY3" fmla="*/ 968904 h 3321050"/>
              <a:gd name="connsiteX4" fmla="*/ 381001 w 2540355"/>
              <a:gd name="connsiteY4" fmla="*/ 2302403 h 3321050"/>
              <a:gd name="connsiteX5" fmla="*/ 2133602 w 2540355"/>
              <a:gd name="connsiteY5" fmla="*/ 2391303 h 3321050"/>
              <a:gd name="connsiteX6" fmla="*/ 2374902 w 2540355"/>
              <a:gd name="connsiteY6" fmla="*/ 3026303 h 3321050"/>
              <a:gd name="connsiteX7" fmla="*/ 1140886 w 2540355"/>
              <a:gd name="connsiteY7" fmla="*/ 3289300 h 3321050"/>
              <a:gd name="connsiteX8" fmla="*/ 393700 w 2540355"/>
              <a:gd name="connsiteY8" fmla="*/ 2835804 h 3321050"/>
              <a:gd name="connsiteX0" fmla="*/ 660399 w 2210154"/>
              <a:gd name="connsiteY0" fmla="*/ 206904 h 3321050"/>
              <a:gd name="connsiteX1" fmla="*/ 1981199 w 2210154"/>
              <a:gd name="connsiteY1" fmla="*/ 448204 h 3321050"/>
              <a:gd name="connsiteX2" fmla="*/ 1498599 w 2210154"/>
              <a:gd name="connsiteY2" fmla="*/ 1565804 h 3321050"/>
              <a:gd name="connsiteX3" fmla="*/ 50800 w 2210154"/>
              <a:gd name="connsiteY3" fmla="*/ 2302403 h 3321050"/>
              <a:gd name="connsiteX4" fmla="*/ 1803401 w 2210154"/>
              <a:gd name="connsiteY4" fmla="*/ 2391303 h 3321050"/>
              <a:gd name="connsiteX5" fmla="*/ 2044701 w 2210154"/>
              <a:gd name="connsiteY5" fmla="*/ 3026303 h 3321050"/>
              <a:gd name="connsiteX6" fmla="*/ 810685 w 2210154"/>
              <a:gd name="connsiteY6" fmla="*/ 3289300 h 3321050"/>
              <a:gd name="connsiteX7" fmla="*/ 63499 w 2210154"/>
              <a:gd name="connsiteY7" fmla="*/ 2835804 h 3321050"/>
              <a:gd name="connsiteX0" fmla="*/ 639232 w 2188987"/>
              <a:gd name="connsiteY0" fmla="*/ 206904 h 3321050"/>
              <a:gd name="connsiteX1" fmla="*/ 1960032 w 2188987"/>
              <a:gd name="connsiteY1" fmla="*/ 448204 h 3321050"/>
              <a:gd name="connsiteX2" fmla="*/ 29633 w 2188987"/>
              <a:gd name="connsiteY2" fmla="*/ 2302403 h 3321050"/>
              <a:gd name="connsiteX3" fmla="*/ 1782234 w 2188987"/>
              <a:gd name="connsiteY3" fmla="*/ 2391303 h 3321050"/>
              <a:gd name="connsiteX4" fmla="*/ 2023534 w 2188987"/>
              <a:gd name="connsiteY4" fmla="*/ 3026303 h 3321050"/>
              <a:gd name="connsiteX5" fmla="*/ 789518 w 2188987"/>
              <a:gd name="connsiteY5" fmla="*/ 3289300 h 3321050"/>
              <a:gd name="connsiteX6" fmla="*/ 42332 w 2188987"/>
              <a:gd name="connsiteY6" fmla="*/ 2835804 h 3321050"/>
              <a:gd name="connsiteX0" fmla="*/ 800099 w 2349854"/>
              <a:gd name="connsiteY0" fmla="*/ 0 h 3114146"/>
              <a:gd name="connsiteX1" fmla="*/ 190500 w 2349854"/>
              <a:gd name="connsiteY1" fmla="*/ 2095499 h 3114146"/>
              <a:gd name="connsiteX2" fmla="*/ 1943101 w 2349854"/>
              <a:gd name="connsiteY2" fmla="*/ 2184399 h 3114146"/>
              <a:gd name="connsiteX3" fmla="*/ 2184401 w 2349854"/>
              <a:gd name="connsiteY3" fmla="*/ 2819399 h 3114146"/>
              <a:gd name="connsiteX4" fmla="*/ 950385 w 2349854"/>
              <a:gd name="connsiteY4" fmla="*/ 3082396 h 3114146"/>
              <a:gd name="connsiteX5" fmla="*/ 203199 w 2349854"/>
              <a:gd name="connsiteY5" fmla="*/ 2628900 h 3114146"/>
              <a:gd name="connsiteX0" fmla="*/ 0 w 2159354"/>
              <a:gd name="connsiteY0" fmla="*/ 31750 h 1050397"/>
              <a:gd name="connsiteX1" fmla="*/ 1752601 w 2159354"/>
              <a:gd name="connsiteY1" fmla="*/ 120650 h 1050397"/>
              <a:gd name="connsiteX2" fmla="*/ 1993901 w 2159354"/>
              <a:gd name="connsiteY2" fmla="*/ 755650 h 1050397"/>
              <a:gd name="connsiteX3" fmla="*/ 759885 w 2159354"/>
              <a:gd name="connsiteY3" fmla="*/ 1018647 h 1050397"/>
              <a:gd name="connsiteX4" fmla="*/ 12699 w 2159354"/>
              <a:gd name="connsiteY4" fmla="*/ 565151 h 1050397"/>
              <a:gd name="connsiteX0" fmla="*/ 0 w 2159354"/>
              <a:gd name="connsiteY0" fmla="*/ 31750 h 1050397"/>
              <a:gd name="connsiteX1" fmla="*/ 1752601 w 2159354"/>
              <a:gd name="connsiteY1" fmla="*/ 120650 h 1050397"/>
              <a:gd name="connsiteX2" fmla="*/ 1993901 w 2159354"/>
              <a:gd name="connsiteY2" fmla="*/ 755650 h 1050397"/>
              <a:gd name="connsiteX3" fmla="*/ 759885 w 2159354"/>
              <a:gd name="connsiteY3" fmla="*/ 1018647 h 1050397"/>
              <a:gd name="connsiteX4" fmla="*/ 12699 w 2159354"/>
              <a:gd name="connsiteY4" fmla="*/ 565151 h 1050397"/>
              <a:gd name="connsiteX0" fmla="*/ 0 w 2159354"/>
              <a:gd name="connsiteY0" fmla="*/ 169334 h 1187981"/>
              <a:gd name="connsiteX1" fmla="*/ 1752601 w 2159354"/>
              <a:gd name="connsiteY1" fmla="*/ 258234 h 1187981"/>
              <a:gd name="connsiteX2" fmla="*/ 1993901 w 2159354"/>
              <a:gd name="connsiteY2" fmla="*/ 893234 h 1187981"/>
              <a:gd name="connsiteX3" fmla="*/ 759885 w 2159354"/>
              <a:gd name="connsiteY3" fmla="*/ 1156231 h 1187981"/>
              <a:gd name="connsiteX4" fmla="*/ 12699 w 2159354"/>
              <a:gd name="connsiteY4" fmla="*/ 702735 h 1187981"/>
              <a:gd name="connsiteX0" fmla="*/ 0 w 2046818"/>
              <a:gd name="connsiteY0" fmla="*/ 169334 h 1213381"/>
              <a:gd name="connsiteX1" fmla="*/ 1752601 w 2046818"/>
              <a:gd name="connsiteY1" fmla="*/ 258234 h 1213381"/>
              <a:gd name="connsiteX2" fmla="*/ 1765301 w 2046818"/>
              <a:gd name="connsiteY2" fmla="*/ 1045634 h 1213381"/>
              <a:gd name="connsiteX3" fmla="*/ 759885 w 2046818"/>
              <a:gd name="connsiteY3" fmla="*/ 1156231 h 1213381"/>
              <a:gd name="connsiteX4" fmla="*/ 12699 w 2046818"/>
              <a:gd name="connsiteY4" fmla="*/ 702735 h 1213381"/>
              <a:gd name="connsiteX0" fmla="*/ 0 w 2046818"/>
              <a:gd name="connsiteY0" fmla="*/ 209550 h 1260916"/>
              <a:gd name="connsiteX1" fmla="*/ 1752601 w 2046818"/>
              <a:gd name="connsiteY1" fmla="*/ 146050 h 1260916"/>
              <a:gd name="connsiteX2" fmla="*/ 1765301 w 2046818"/>
              <a:gd name="connsiteY2" fmla="*/ 1085850 h 1260916"/>
              <a:gd name="connsiteX3" fmla="*/ 759885 w 2046818"/>
              <a:gd name="connsiteY3" fmla="*/ 1196447 h 1260916"/>
              <a:gd name="connsiteX4" fmla="*/ 12699 w 2046818"/>
              <a:gd name="connsiteY4" fmla="*/ 742951 h 1260916"/>
              <a:gd name="connsiteX0" fmla="*/ 0 w 2046818"/>
              <a:gd name="connsiteY0" fmla="*/ 400050 h 1222816"/>
              <a:gd name="connsiteX1" fmla="*/ 1752601 w 2046818"/>
              <a:gd name="connsiteY1" fmla="*/ 107950 h 1222816"/>
              <a:gd name="connsiteX2" fmla="*/ 1765301 w 2046818"/>
              <a:gd name="connsiteY2" fmla="*/ 1047750 h 1222816"/>
              <a:gd name="connsiteX3" fmla="*/ 759885 w 2046818"/>
              <a:gd name="connsiteY3" fmla="*/ 1158347 h 1222816"/>
              <a:gd name="connsiteX4" fmla="*/ 12699 w 2046818"/>
              <a:gd name="connsiteY4" fmla="*/ 704851 h 1222816"/>
              <a:gd name="connsiteX0" fmla="*/ 0 w 1905354"/>
              <a:gd name="connsiteY0" fmla="*/ 400050 h 1222816"/>
              <a:gd name="connsiteX1" fmla="*/ 1600201 w 1905354"/>
              <a:gd name="connsiteY1" fmla="*/ 107950 h 1222816"/>
              <a:gd name="connsiteX2" fmla="*/ 1765301 w 1905354"/>
              <a:gd name="connsiteY2" fmla="*/ 1047750 h 1222816"/>
              <a:gd name="connsiteX3" fmla="*/ 759885 w 1905354"/>
              <a:gd name="connsiteY3" fmla="*/ 1158347 h 1222816"/>
              <a:gd name="connsiteX4" fmla="*/ 12699 w 1905354"/>
              <a:gd name="connsiteY4" fmla="*/ 704851 h 1222816"/>
              <a:gd name="connsiteX0" fmla="*/ 0 w 1905354"/>
              <a:gd name="connsiteY0" fmla="*/ 400050 h 1222816"/>
              <a:gd name="connsiteX1" fmla="*/ 1600201 w 1905354"/>
              <a:gd name="connsiteY1" fmla="*/ 107950 h 1222816"/>
              <a:gd name="connsiteX2" fmla="*/ 1765301 w 1905354"/>
              <a:gd name="connsiteY2" fmla="*/ 1047750 h 1222816"/>
              <a:gd name="connsiteX3" fmla="*/ 759885 w 1905354"/>
              <a:gd name="connsiteY3" fmla="*/ 1158347 h 1222816"/>
              <a:gd name="connsiteX4" fmla="*/ 12699 w 1905354"/>
              <a:gd name="connsiteY4" fmla="*/ 1009651 h 1222816"/>
              <a:gd name="connsiteX0" fmla="*/ 0 w 2029885"/>
              <a:gd name="connsiteY0" fmla="*/ 400050 h 1198034"/>
              <a:gd name="connsiteX1" fmla="*/ 1600201 w 2029885"/>
              <a:gd name="connsiteY1" fmla="*/ 107950 h 1198034"/>
              <a:gd name="connsiteX2" fmla="*/ 1765301 w 2029885"/>
              <a:gd name="connsiteY2" fmla="*/ 1047750 h 1198034"/>
              <a:gd name="connsiteX3" fmla="*/ 12699 w 2029885"/>
              <a:gd name="connsiteY3" fmla="*/ 1009651 h 1198034"/>
              <a:gd name="connsiteX0" fmla="*/ 0 w 2055285"/>
              <a:gd name="connsiteY0" fmla="*/ 400050 h 1198034"/>
              <a:gd name="connsiteX1" fmla="*/ 1752601 w 2055285"/>
              <a:gd name="connsiteY1" fmla="*/ 107950 h 1198034"/>
              <a:gd name="connsiteX2" fmla="*/ 1765301 w 2055285"/>
              <a:gd name="connsiteY2" fmla="*/ 1047750 h 1198034"/>
              <a:gd name="connsiteX3" fmla="*/ 12699 w 2055285"/>
              <a:gd name="connsiteY3" fmla="*/ 1009651 h 11980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55285" h="1198034">
                <a:moveTo>
                  <a:pt x="0" y="400050"/>
                </a:moveTo>
                <a:cubicBezTo>
                  <a:pt x="660400" y="230716"/>
                  <a:pt x="1458384" y="0"/>
                  <a:pt x="1752601" y="107950"/>
                </a:cubicBezTo>
                <a:cubicBezTo>
                  <a:pt x="2046818" y="215900"/>
                  <a:pt x="2055285" y="897467"/>
                  <a:pt x="1765301" y="1047750"/>
                </a:cubicBezTo>
                <a:cubicBezTo>
                  <a:pt x="1475317" y="1198034"/>
                  <a:pt x="377824" y="1017588"/>
                  <a:pt x="12699" y="1009651"/>
                </a:cubicBezTo>
              </a:path>
            </a:pathLst>
          </a:custGeom>
          <a:ln>
            <a:solidFill>
              <a:schemeClr val="accent6">
                <a:lumMod val="75000"/>
              </a:schemeClr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6984280" y="4076774"/>
            <a:ext cx="73006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6600"/>
                </a:solidFill>
              </a:rPr>
              <a:t>Cut 2</a:t>
            </a:r>
            <a:endParaRPr lang="en-US" sz="2000" dirty="0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3393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4" grpId="0" animBg="1"/>
      <p:bldP spid="2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Replay </a:t>
            </a:r>
            <a:r>
              <a:rPr lang="en-US" dirty="0" smtClean="0"/>
              <a:t>is </a:t>
            </a:r>
            <a:r>
              <a:rPr lang="en-US" dirty="0" smtClean="0"/>
              <a:t>important due to non-determinism</a:t>
            </a:r>
          </a:p>
          <a:p>
            <a:pPr lvl="1"/>
            <a:r>
              <a:rPr lang="en-US" dirty="0" smtClean="0"/>
              <a:t>Caused by time, user input, network I/O, thread interleaving</a:t>
            </a:r>
          </a:p>
          <a:p>
            <a:pPr lvl="1"/>
            <a:r>
              <a:rPr lang="en-US" dirty="0" smtClean="0"/>
              <a:t>Makes postmortem debug hard</a:t>
            </a:r>
          </a:p>
          <a:p>
            <a:r>
              <a:rPr lang="en-US" dirty="0" smtClean="0"/>
              <a:t>Existing replay tools</a:t>
            </a:r>
          </a:p>
          <a:p>
            <a:pPr lvl="1"/>
            <a:r>
              <a:rPr lang="en-US" dirty="0" smtClean="0"/>
              <a:t>Incurs significant overhead: interposition &amp; logging</a:t>
            </a:r>
          </a:p>
          <a:p>
            <a:pPr lvl="1"/>
            <a:r>
              <a:rPr lang="en-US" dirty="0" smtClean="0"/>
              <a:t>Hard to be adopted, especially for deployed system</a:t>
            </a:r>
          </a:p>
          <a:p>
            <a:r>
              <a:rPr lang="en-US" dirty="0" smtClean="0"/>
              <a:t>How to mitigate recording overhead?</a:t>
            </a:r>
          </a:p>
          <a:p>
            <a:pPr lvl="1"/>
            <a:r>
              <a:rPr lang="en-US" dirty="0" smtClean="0"/>
              <a:t>Using </a:t>
            </a:r>
            <a:r>
              <a:rPr lang="en-US" b="1" dirty="0" smtClean="0"/>
              <a:t>efficient</a:t>
            </a:r>
            <a:r>
              <a:rPr lang="en-US" dirty="0" smtClean="0"/>
              <a:t> way to find the </a:t>
            </a:r>
            <a:r>
              <a:rPr lang="en-US" b="1" dirty="0" smtClean="0"/>
              <a:t>necessary</a:t>
            </a:r>
            <a:r>
              <a:rPr lang="en-US" dirty="0" smtClean="0"/>
              <a:t> information to log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87489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Observation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Replay interface</a:t>
            </a:r>
            <a:r>
              <a:rPr lang="en-US" dirty="0"/>
              <a:t> between program and environment</a:t>
            </a:r>
          </a:p>
          <a:p>
            <a:r>
              <a:rPr lang="en-US" dirty="0" smtClean="0"/>
              <a:t>Only part of the program needs to be replayed</a:t>
            </a:r>
          </a:p>
        </p:txBody>
      </p:sp>
      <p:sp>
        <p:nvSpPr>
          <p:cNvPr id="4" name="Oval 3"/>
          <p:cNvSpPr/>
          <p:nvPr/>
        </p:nvSpPr>
        <p:spPr>
          <a:xfrm>
            <a:off x="4294914" y="3467789"/>
            <a:ext cx="1785950" cy="71438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neon’s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routine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938120" y="3039161"/>
            <a:ext cx="1500198" cy="428628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status-&gt;code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938120" y="3682103"/>
            <a:ext cx="1500198" cy="428628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req</a:t>
            </a:r>
            <a:r>
              <a:rPr lang="en-US" dirty="0" smtClean="0">
                <a:solidFill>
                  <a:schemeClr val="tx1"/>
                </a:solidFill>
              </a:rPr>
              <a:t>-&gt;</a:t>
            </a:r>
            <a:r>
              <a:rPr lang="en-US" dirty="0" err="1" smtClean="0">
                <a:solidFill>
                  <a:schemeClr val="tx1"/>
                </a:solidFill>
              </a:rPr>
              <a:t>respbuf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7" name="Straight Arrow Connector 6"/>
          <p:cNvCxnSpPr>
            <a:endCxn id="8" idx="1"/>
          </p:cNvCxnSpPr>
          <p:nvPr/>
        </p:nvCxnSpPr>
        <p:spPr>
          <a:xfrm rot="16200000" flipH="1">
            <a:off x="7403366" y="4645619"/>
            <a:ext cx="1205777" cy="42175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val 7"/>
          <p:cNvSpPr/>
          <p:nvPr/>
        </p:nvSpPr>
        <p:spPr>
          <a:xfrm>
            <a:off x="8081128" y="5396615"/>
            <a:ext cx="928694" cy="42862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recv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223740" y="5968119"/>
            <a:ext cx="1214446" cy="571504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*</a:t>
            </a:r>
            <a:r>
              <a:rPr lang="en-US" dirty="0" err="1" smtClean="0">
                <a:solidFill>
                  <a:schemeClr val="tx1"/>
                </a:solidFill>
              </a:rPr>
              <a:t>respbuf</a:t>
            </a:r>
            <a:endParaRPr lang="en-US" dirty="0" smtClean="0">
              <a:solidFill>
                <a:schemeClr val="tx1"/>
              </a:solidFill>
            </a:endParaRP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(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1MB</a:t>
            </a:r>
            <a:r>
              <a:rPr lang="en-US" dirty="0" smtClean="0">
                <a:solidFill>
                  <a:schemeClr val="tx1"/>
                </a:solidFill>
              </a:rPr>
              <a:t>)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0" name="Straight Arrow Connector 9"/>
          <p:cNvCxnSpPr>
            <a:stCxn id="8" idx="3"/>
            <a:endCxn id="9" idx="3"/>
          </p:cNvCxnSpPr>
          <p:nvPr/>
        </p:nvCxnSpPr>
        <p:spPr>
          <a:xfrm rot="5400000">
            <a:off x="7581960" y="5618698"/>
            <a:ext cx="491399" cy="77894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4794980" y="5968119"/>
            <a:ext cx="928694" cy="42862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atoi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366352" y="4825111"/>
            <a:ext cx="1500198" cy="428628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return value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3" name="Straight Arrow Connector 12"/>
          <p:cNvCxnSpPr>
            <a:stCxn id="11" idx="0"/>
            <a:endCxn id="12" idx="2"/>
          </p:cNvCxnSpPr>
          <p:nvPr/>
        </p:nvCxnSpPr>
        <p:spPr>
          <a:xfrm rot="16200000" flipV="1">
            <a:off x="4830699" y="5539491"/>
            <a:ext cx="714380" cy="14287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9" idx="1"/>
            <a:endCxn id="11" idx="6"/>
          </p:cNvCxnSpPr>
          <p:nvPr/>
        </p:nvCxnSpPr>
        <p:spPr>
          <a:xfrm rot="10800000">
            <a:off x="5723674" y="6182433"/>
            <a:ext cx="500066" cy="7143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12" idx="0"/>
            <a:endCxn id="4" idx="4"/>
          </p:cNvCxnSpPr>
          <p:nvPr/>
        </p:nvCxnSpPr>
        <p:spPr>
          <a:xfrm rot="5400000" flipH="1" flipV="1">
            <a:off x="4830699" y="4467921"/>
            <a:ext cx="642942" cy="7143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4" idx="7"/>
            <a:endCxn id="5" idx="1"/>
          </p:cNvCxnSpPr>
          <p:nvPr/>
        </p:nvCxnSpPr>
        <p:spPr>
          <a:xfrm rot="5400000" flipH="1" flipV="1">
            <a:off x="6219252" y="2853540"/>
            <a:ext cx="318932" cy="1118803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119645" y="2943439"/>
            <a:ext cx="242618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altLang="zh-CN" dirty="0" err="1" smtClean="0"/>
              <a:t>struct</a:t>
            </a:r>
            <a:r>
              <a:rPr lang="en-US" altLang="zh-CN" dirty="0" smtClean="0"/>
              <a:t> </a:t>
            </a:r>
            <a:r>
              <a:rPr lang="en-US" altLang="zh-CN" dirty="0" err="1" smtClean="0"/>
              <a:t>ne_request</a:t>
            </a:r>
            <a:r>
              <a:rPr lang="en-US" altLang="zh-CN" dirty="0" smtClean="0"/>
              <a:t> {</a:t>
            </a:r>
          </a:p>
          <a:p>
            <a:pPr>
              <a:buNone/>
            </a:pPr>
            <a:r>
              <a:rPr lang="en-US" altLang="zh-CN" dirty="0" smtClean="0"/>
              <a:t>    </a:t>
            </a:r>
            <a:r>
              <a:rPr lang="en-US" altLang="zh-CN" dirty="0" err="1" smtClean="0"/>
              <a:t>ne_status</a:t>
            </a:r>
            <a:r>
              <a:rPr lang="en-US" altLang="zh-CN" dirty="0" smtClean="0"/>
              <a:t> status;</a:t>
            </a:r>
          </a:p>
          <a:p>
            <a:pPr>
              <a:buNone/>
            </a:pPr>
            <a:r>
              <a:rPr lang="en-US" altLang="zh-CN" dirty="0" smtClean="0"/>
              <a:t>    char </a:t>
            </a:r>
            <a:r>
              <a:rPr lang="en-US" altLang="zh-CN" dirty="0" err="1" smtClean="0"/>
              <a:t>respbuf</a:t>
            </a:r>
            <a:r>
              <a:rPr lang="en-US" altLang="zh-CN" dirty="0" smtClean="0"/>
              <a:t>[];</a:t>
            </a:r>
          </a:p>
          <a:p>
            <a:pPr>
              <a:buNone/>
            </a:pPr>
            <a:r>
              <a:rPr lang="en-US" altLang="zh-CN" dirty="0" smtClean="0"/>
              <a:t>};</a:t>
            </a:r>
          </a:p>
          <a:p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119645" y="4242453"/>
            <a:ext cx="460475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altLang="zh-CN" dirty="0" err="1" smtClean="0"/>
              <a:t>int</a:t>
            </a:r>
            <a:r>
              <a:rPr lang="en-US" altLang="zh-CN" dirty="0" smtClean="0"/>
              <a:t> </a:t>
            </a:r>
            <a:r>
              <a:rPr lang="en-US" altLang="zh-CN" dirty="0" err="1" smtClean="0"/>
              <a:t>read_status_line</a:t>
            </a:r>
            <a:r>
              <a:rPr lang="en-US" altLang="zh-CN" dirty="0" smtClean="0"/>
              <a:t>(</a:t>
            </a:r>
          </a:p>
          <a:p>
            <a:pPr>
              <a:buNone/>
            </a:pPr>
            <a:r>
              <a:rPr lang="en-US" altLang="zh-CN" dirty="0" smtClean="0"/>
              <a:t>        </a:t>
            </a:r>
            <a:r>
              <a:rPr lang="en-US" altLang="zh-CN" dirty="0" err="1" smtClean="0"/>
              <a:t>ne_request</a:t>
            </a:r>
            <a:r>
              <a:rPr lang="en-US" altLang="zh-CN" dirty="0" smtClean="0"/>
              <a:t> *</a:t>
            </a:r>
            <a:r>
              <a:rPr lang="en-US" altLang="zh-CN" dirty="0" err="1" smtClean="0"/>
              <a:t>req</a:t>
            </a:r>
            <a:r>
              <a:rPr lang="en-US" altLang="zh-CN" dirty="0" smtClean="0"/>
              <a:t>, </a:t>
            </a:r>
          </a:p>
          <a:p>
            <a:pPr>
              <a:buNone/>
            </a:pPr>
            <a:r>
              <a:rPr lang="en-US" altLang="zh-CN" dirty="0" smtClean="0"/>
              <a:t>        </a:t>
            </a:r>
            <a:r>
              <a:rPr lang="en-US" altLang="zh-CN" dirty="0" err="1" smtClean="0"/>
              <a:t>ne_status</a:t>
            </a:r>
            <a:r>
              <a:rPr lang="en-US" altLang="zh-CN" dirty="0" smtClean="0"/>
              <a:t> *status, ...) </a:t>
            </a:r>
          </a:p>
          <a:p>
            <a:pPr>
              <a:buNone/>
            </a:pPr>
            <a:r>
              <a:rPr lang="en-US" altLang="zh-CN" dirty="0" smtClean="0"/>
              <a:t>{</a:t>
            </a:r>
          </a:p>
          <a:p>
            <a:pPr>
              <a:buNone/>
            </a:pPr>
            <a:r>
              <a:rPr lang="en-US" altLang="zh-CN" dirty="0" smtClean="0"/>
              <a:t>    </a:t>
            </a:r>
            <a:r>
              <a:rPr lang="en-US" altLang="zh-CN" dirty="0" err="1" smtClean="0"/>
              <a:t>ne_sock_readline</a:t>
            </a:r>
            <a:r>
              <a:rPr lang="en-US" altLang="zh-CN" dirty="0" smtClean="0"/>
              <a:t>(…, </a:t>
            </a:r>
            <a:r>
              <a:rPr lang="en-US" altLang="zh-CN" dirty="0" err="1" smtClean="0"/>
              <a:t>req</a:t>
            </a:r>
            <a:r>
              <a:rPr lang="en-US" altLang="zh-CN" dirty="0" smtClean="0"/>
              <a:t>-&gt;</a:t>
            </a:r>
            <a:r>
              <a:rPr lang="en-US" altLang="zh-CN" dirty="0" err="1" smtClean="0"/>
              <a:t>respbuf</a:t>
            </a:r>
            <a:r>
              <a:rPr lang="en-US" altLang="zh-CN" dirty="0" smtClean="0"/>
              <a:t>, …);</a:t>
            </a:r>
          </a:p>
          <a:p>
            <a:pPr>
              <a:buNone/>
            </a:pPr>
            <a:r>
              <a:rPr lang="en-US" altLang="zh-CN" dirty="0"/>
              <a:t> </a:t>
            </a:r>
            <a:r>
              <a:rPr lang="en-US" altLang="zh-CN" dirty="0" smtClean="0"/>
              <a:t>   if (...) </a:t>
            </a:r>
            <a:r>
              <a:rPr lang="fr-FR" altLang="zh-CN" dirty="0" err="1" smtClean="0"/>
              <a:t>status</a:t>
            </a:r>
            <a:r>
              <a:rPr lang="fr-FR" altLang="zh-CN" dirty="0" smtClean="0"/>
              <a:t>-&gt;code = </a:t>
            </a:r>
            <a:r>
              <a:rPr lang="fr-FR" altLang="zh-CN" dirty="0" err="1" smtClean="0"/>
              <a:t>atoi</a:t>
            </a:r>
            <a:r>
              <a:rPr lang="fr-FR" altLang="zh-CN" dirty="0" smtClean="0"/>
              <a:t>(buffer + 4);</a:t>
            </a:r>
          </a:p>
          <a:p>
            <a:pPr>
              <a:buNone/>
            </a:pPr>
            <a:r>
              <a:rPr lang="en-US" altLang="zh-CN" dirty="0" smtClean="0"/>
              <a:t>    else if (</a:t>
            </a:r>
            <a:r>
              <a:rPr lang="en-US" altLang="zh-CN" dirty="0" err="1" smtClean="0"/>
              <a:t>ne_parse_statusline</a:t>
            </a:r>
            <a:r>
              <a:rPr lang="en-US" altLang="zh-CN" dirty="0" smtClean="0"/>
              <a:t>(buffer, status))</a:t>
            </a:r>
          </a:p>
          <a:p>
            <a:pPr>
              <a:buNone/>
            </a:pPr>
            <a:r>
              <a:rPr lang="en-US" altLang="zh-CN" dirty="0" smtClean="0"/>
              <a:t>    {...}</a:t>
            </a:r>
          </a:p>
          <a:p>
            <a:pPr>
              <a:buNone/>
            </a:pPr>
            <a:r>
              <a:rPr lang="en-US" altLang="zh-CN" dirty="0" smtClean="0"/>
              <a:t>}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142811" y="5455911"/>
            <a:ext cx="458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+mj-lt"/>
              </a:rPr>
              <a:t>4B</a:t>
            </a:r>
            <a:endParaRPr lang="en-US" dirty="0">
              <a:latin typeface="+mj-lt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478667" y="5610929"/>
            <a:ext cx="6334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+mj-lt"/>
              </a:rPr>
              <a:t>1MB</a:t>
            </a:r>
            <a:endParaRPr lang="en-US" dirty="0">
              <a:latin typeface="+mj-lt"/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119645" y="2943439"/>
            <a:ext cx="2090155" cy="1167292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228600" y="5304594"/>
            <a:ext cx="4159523" cy="42862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239486" y="5604437"/>
            <a:ext cx="4159523" cy="42862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042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8" grpId="0" animBg="1"/>
      <p:bldP spid="9" grpId="0" animBg="1"/>
      <p:bldP spid="11" grpId="0" animBg="1"/>
      <p:bldP spid="12" grpId="0" animBg="1"/>
      <p:bldP spid="17" grpId="0"/>
      <p:bldP spid="18" grpId="0"/>
      <p:bldP spid="19" grpId="0"/>
      <p:bldP spid="20" grpId="0"/>
      <p:bldP spid="21" grpId="0" animBg="1"/>
      <p:bldP spid="22" grpId="0" animBg="1"/>
      <p:bldP spid="22" grpId="1" animBg="1"/>
      <p:bldP spid="2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Finding a complete replay interface</a:t>
            </a:r>
          </a:p>
          <a:p>
            <a:r>
              <a:rPr lang="en-US" dirty="0" smtClean="0"/>
              <a:t>Finding a replay interface incurring low recording overhead 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1981200"/>
            <a:ext cx="6915150" cy="2333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99541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Motivation</a:t>
            </a:r>
          </a:p>
          <a:p>
            <a:r>
              <a:rPr lang="en-US" dirty="0" smtClean="0"/>
              <a:t>Observation</a:t>
            </a:r>
          </a:p>
          <a:p>
            <a:r>
              <a:rPr lang="en-US" dirty="0" smtClean="0"/>
              <a:t>Challenges</a:t>
            </a:r>
          </a:p>
          <a:p>
            <a:r>
              <a:rPr lang="en-US" b="1" dirty="0" smtClean="0"/>
              <a:t>Modeling Replay Interface</a:t>
            </a:r>
          </a:p>
          <a:p>
            <a:r>
              <a:rPr lang="en-US" dirty="0" smtClean="0"/>
              <a:t>Generating Replay Interface</a:t>
            </a:r>
          </a:p>
          <a:p>
            <a:r>
              <a:rPr lang="en-US" dirty="0"/>
              <a:t>Record and </a:t>
            </a:r>
            <a:r>
              <a:rPr lang="en-US" dirty="0" smtClean="0"/>
              <a:t>Replay</a:t>
            </a:r>
            <a:endParaRPr lang="en-US" dirty="0"/>
          </a:p>
          <a:p>
            <a:r>
              <a:rPr lang="en-US" dirty="0" smtClean="0"/>
              <a:t>Evaluation</a:t>
            </a:r>
          </a:p>
          <a:p>
            <a:r>
              <a:rPr lang="en-US" dirty="0" smtClean="0"/>
              <a:t>Conclusion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1269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Execution Flow Graph(EFG)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28600" y="1922339"/>
            <a:ext cx="38100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 err="1" smtClean="0">
                <a:latin typeface="Consolas" pitchFamily="49" charset="0"/>
                <a:cs typeface="Consolas"/>
              </a:rPr>
              <a:t>f</a:t>
            </a:r>
            <a:r>
              <a:rPr lang="en-US" altLang="zh-CN" sz="1600" dirty="0" smtClean="0">
                <a:latin typeface="Consolas" pitchFamily="49" charset="0"/>
                <a:cs typeface="Consolas"/>
              </a:rPr>
              <a:t>() {   </a:t>
            </a:r>
          </a:p>
          <a:p>
            <a:r>
              <a:rPr lang="en-US" altLang="zh-CN" sz="1600" dirty="0" smtClean="0">
                <a:latin typeface="Consolas" pitchFamily="49" charset="0"/>
                <a:cs typeface="Consolas"/>
              </a:rPr>
              <a:t>  </a:t>
            </a:r>
            <a:r>
              <a:rPr lang="en-US" altLang="zh-CN" sz="1600" dirty="0" err="1" smtClean="0">
                <a:latin typeface="Consolas" pitchFamily="49" charset="0"/>
                <a:cs typeface="Consolas"/>
              </a:rPr>
              <a:t>cnt</a:t>
            </a:r>
            <a:r>
              <a:rPr lang="en-US" altLang="zh-CN" sz="1600" dirty="0" smtClean="0">
                <a:latin typeface="Consolas" pitchFamily="49" charset="0"/>
                <a:cs typeface="Consolas"/>
              </a:rPr>
              <a:t> = 0;</a:t>
            </a:r>
          </a:p>
          <a:p>
            <a:r>
              <a:rPr lang="en-US" altLang="zh-CN" sz="1600" dirty="0" smtClean="0">
                <a:latin typeface="Consolas" pitchFamily="49" charset="0"/>
                <a:cs typeface="Consolas"/>
              </a:rPr>
              <a:t>  g(&amp;</a:t>
            </a:r>
            <a:r>
              <a:rPr lang="en-US" altLang="zh-CN" sz="1600" dirty="0" err="1" smtClean="0">
                <a:latin typeface="Consolas" pitchFamily="49" charset="0"/>
                <a:cs typeface="Consolas"/>
              </a:rPr>
              <a:t>cnt</a:t>
            </a:r>
            <a:r>
              <a:rPr lang="en-US" altLang="zh-CN" sz="1600" dirty="0" smtClean="0">
                <a:latin typeface="Consolas" pitchFamily="49" charset="0"/>
                <a:cs typeface="Consolas"/>
              </a:rPr>
              <a:t>); </a:t>
            </a:r>
          </a:p>
          <a:p>
            <a:r>
              <a:rPr lang="en-US" altLang="zh-CN" sz="1600" dirty="0">
                <a:latin typeface="Consolas" pitchFamily="49" charset="0"/>
                <a:cs typeface="Consolas"/>
              </a:rPr>
              <a:t> </a:t>
            </a:r>
            <a:r>
              <a:rPr lang="en-US" altLang="zh-CN" sz="1600" dirty="0" smtClean="0">
                <a:latin typeface="Consolas" pitchFamily="49" charset="0"/>
                <a:cs typeface="Consolas"/>
              </a:rPr>
              <a:t> </a:t>
            </a:r>
            <a:r>
              <a:rPr lang="en-US" altLang="zh-CN" sz="1600" dirty="0" err="1" smtClean="0">
                <a:latin typeface="Consolas" pitchFamily="49" charset="0"/>
                <a:cs typeface="Consolas"/>
              </a:rPr>
              <a:t>printf</a:t>
            </a:r>
            <a:r>
              <a:rPr lang="en-US" altLang="zh-CN" sz="1600" dirty="0" smtClean="0">
                <a:latin typeface="Consolas" pitchFamily="49" charset="0"/>
                <a:cs typeface="Consolas"/>
              </a:rPr>
              <a:t>("%d\n", </a:t>
            </a:r>
            <a:r>
              <a:rPr lang="en-US" altLang="zh-CN" sz="1600" dirty="0" err="1" smtClean="0">
                <a:latin typeface="Consolas" pitchFamily="49" charset="0"/>
                <a:cs typeface="Consolas"/>
              </a:rPr>
              <a:t>cnt</a:t>
            </a:r>
            <a:r>
              <a:rPr lang="en-US" altLang="zh-CN" sz="1600" dirty="0" smtClean="0">
                <a:latin typeface="Consolas" pitchFamily="49" charset="0"/>
                <a:cs typeface="Consolas"/>
              </a:rPr>
              <a:t>);</a:t>
            </a:r>
          </a:p>
          <a:p>
            <a:r>
              <a:rPr lang="en-US" altLang="zh-CN" sz="1600" dirty="0" smtClean="0">
                <a:latin typeface="Consolas" pitchFamily="49" charset="0"/>
                <a:cs typeface="Consolas"/>
              </a:rPr>
              <a:t>  g(&amp;</a:t>
            </a:r>
            <a:r>
              <a:rPr lang="en-US" altLang="zh-CN" sz="1600" dirty="0" err="1" smtClean="0">
                <a:latin typeface="Consolas" pitchFamily="49" charset="0"/>
                <a:cs typeface="Consolas"/>
              </a:rPr>
              <a:t>cnt</a:t>
            </a:r>
            <a:r>
              <a:rPr lang="en-US" altLang="zh-CN" sz="1600" dirty="0" smtClean="0">
                <a:latin typeface="Consolas" pitchFamily="49" charset="0"/>
                <a:cs typeface="Consolas"/>
              </a:rPr>
              <a:t>); </a:t>
            </a:r>
          </a:p>
          <a:p>
            <a:r>
              <a:rPr lang="en-US" altLang="zh-CN" sz="1600" dirty="0">
                <a:latin typeface="Consolas" pitchFamily="49" charset="0"/>
                <a:cs typeface="Consolas"/>
              </a:rPr>
              <a:t> </a:t>
            </a:r>
            <a:r>
              <a:rPr lang="en-US" altLang="zh-CN" sz="1600" dirty="0" smtClean="0">
                <a:latin typeface="Consolas" pitchFamily="49" charset="0"/>
                <a:cs typeface="Consolas"/>
              </a:rPr>
              <a:t> </a:t>
            </a:r>
            <a:r>
              <a:rPr lang="en-US" altLang="zh-CN" sz="1600" dirty="0" err="1" smtClean="0">
                <a:latin typeface="Consolas" pitchFamily="49" charset="0"/>
                <a:cs typeface="Consolas"/>
              </a:rPr>
              <a:t>printf</a:t>
            </a:r>
            <a:r>
              <a:rPr lang="en-US" altLang="zh-CN" sz="1600" dirty="0" smtClean="0">
                <a:latin typeface="Consolas" pitchFamily="49" charset="0"/>
                <a:cs typeface="Consolas"/>
              </a:rPr>
              <a:t>("%d\n", </a:t>
            </a:r>
            <a:r>
              <a:rPr lang="en-US" altLang="zh-CN" sz="1600" dirty="0" err="1" smtClean="0">
                <a:latin typeface="Consolas" pitchFamily="49" charset="0"/>
                <a:cs typeface="Consolas"/>
              </a:rPr>
              <a:t>cnt</a:t>
            </a:r>
            <a:r>
              <a:rPr lang="en-US" altLang="zh-CN" sz="1600" dirty="0" smtClean="0">
                <a:latin typeface="Consolas" pitchFamily="49" charset="0"/>
                <a:cs typeface="Consolas"/>
              </a:rPr>
              <a:t>);</a:t>
            </a:r>
          </a:p>
          <a:p>
            <a:r>
              <a:rPr lang="en-US" altLang="zh-CN" sz="1600" dirty="0" smtClean="0">
                <a:latin typeface="Consolas" pitchFamily="49" charset="0"/>
                <a:cs typeface="Consolas"/>
              </a:rPr>
              <a:t>}</a:t>
            </a:r>
          </a:p>
          <a:p>
            <a:r>
              <a:rPr lang="en-US" altLang="zh-CN" sz="1600" dirty="0" err="1" smtClean="0">
                <a:latin typeface="Consolas" pitchFamily="49" charset="0"/>
                <a:cs typeface="Consolas"/>
              </a:rPr>
              <a:t>g(int</a:t>
            </a:r>
            <a:r>
              <a:rPr lang="en-US" altLang="zh-CN" sz="1600" dirty="0" smtClean="0">
                <a:latin typeface="Consolas" pitchFamily="49" charset="0"/>
                <a:cs typeface="Consolas"/>
              </a:rPr>
              <a:t> *</a:t>
            </a:r>
            <a:r>
              <a:rPr lang="en-US" altLang="zh-CN" sz="1600" dirty="0" err="1" smtClean="0">
                <a:latin typeface="Consolas" pitchFamily="49" charset="0"/>
                <a:cs typeface="Consolas"/>
              </a:rPr>
              <a:t>p</a:t>
            </a:r>
            <a:r>
              <a:rPr lang="en-US" altLang="zh-CN" sz="1600" dirty="0" smtClean="0">
                <a:latin typeface="Consolas" pitchFamily="49" charset="0"/>
                <a:cs typeface="Consolas"/>
              </a:rPr>
              <a:t>) {</a:t>
            </a:r>
          </a:p>
          <a:p>
            <a:r>
              <a:rPr lang="en-US" altLang="zh-CN" sz="1600" dirty="0" smtClean="0">
                <a:latin typeface="Consolas" pitchFamily="49" charset="0"/>
                <a:cs typeface="Consolas"/>
              </a:rPr>
              <a:t>  a = random(); *</a:t>
            </a:r>
            <a:r>
              <a:rPr lang="en-US" altLang="zh-CN" sz="1600" dirty="0" err="1" smtClean="0">
                <a:latin typeface="Consolas" pitchFamily="49" charset="0"/>
                <a:cs typeface="Consolas"/>
              </a:rPr>
              <a:t>p</a:t>
            </a:r>
            <a:r>
              <a:rPr lang="en-US" altLang="zh-CN" sz="1600" dirty="0" smtClean="0">
                <a:latin typeface="Consolas" pitchFamily="49" charset="0"/>
                <a:cs typeface="Consolas"/>
              </a:rPr>
              <a:t> += a;</a:t>
            </a:r>
          </a:p>
          <a:p>
            <a:r>
              <a:rPr lang="en-US" altLang="zh-CN" sz="1600" dirty="0" smtClean="0">
                <a:latin typeface="Consolas" pitchFamily="49" charset="0"/>
                <a:cs typeface="Consolas"/>
              </a:rPr>
              <a:t>}</a:t>
            </a:r>
            <a:endParaRPr lang="zh-CN" altLang="en-US" sz="1600" dirty="0" smtClean="0">
              <a:latin typeface="Consolas" pitchFamily="49" charset="0"/>
              <a:cs typeface="Consola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28600" y="4487770"/>
            <a:ext cx="22098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 smtClean="0">
                <a:latin typeface="Consolas" pitchFamily="49" charset="0"/>
                <a:cs typeface="Consolas"/>
              </a:rPr>
              <a:t>// execution</a:t>
            </a:r>
          </a:p>
          <a:p>
            <a:r>
              <a:rPr lang="en-US" altLang="zh-CN" sz="1600" dirty="0" smtClean="0">
                <a:latin typeface="Consolas" pitchFamily="49" charset="0"/>
                <a:cs typeface="Consolas"/>
              </a:rPr>
              <a:t>1 cnt</a:t>
            </a:r>
            <a:r>
              <a:rPr lang="en-US" altLang="zh-CN" sz="1600" baseline="-25000" dirty="0" smtClean="0">
                <a:latin typeface="Consolas" pitchFamily="49" charset="0"/>
                <a:cs typeface="Consolas"/>
              </a:rPr>
              <a:t>1</a:t>
            </a:r>
            <a:r>
              <a:rPr lang="en-US" altLang="zh-CN" sz="1600" dirty="0" smtClean="0">
                <a:latin typeface="Consolas" pitchFamily="49" charset="0"/>
                <a:cs typeface="Consolas"/>
              </a:rPr>
              <a:t> </a:t>
            </a:r>
            <a:r>
              <a:rPr lang="en-US" altLang="zh-CN" sz="1600" dirty="0" smtClean="0">
                <a:latin typeface="Consolas" pitchFamily="49" charset="0"/>
                <a:cs typeface="Consolas"/>
                <a:sym typeface="Wingdings" pitchFamily="2" charset="2"/>
              </a:rPr>
              <a:t>&lt;- </a:t>
            </a:r>
            <a:r>
              <a:rPr lang="en-US" altLang="zh-CN" sz="1600" dirty="0" smtClean="0">
                <a:latin typeface="Consolas" pitchFamily="49" charset="0"/>
                <a:cs typeface="Consolas"/>
              </a:rPr>
              <a:t>0</a:t>
            </a:r>
          </a:p>
          <a:p>
            <a:r>
              <a:rPr lang="en-US" altLang="zh-CN" sz="1600" dirty="0" smtClean="0">
                <a:latin typeface="Consolas" pitchFamily="49" charset="0"/>
                <a:cs typeface="Consolas"/>
              </a:rPr>
              <a:t>2 a</a:t>
            </a:r>
            <a:r>
              <a:rPr lang="en-US" altLang="zh-CN" sz="1600" baseline="-25000" dirty="0" smtClean="0">
                <a:latin typeface="Consolas" pitchFamily="49" charset="0"/>
                <a:cs typeface="Consolas"/>
              </a:rPr>
              <a:t>1</a:t>
            </a:r>
            <a:r>
              <a:rPr lang="en-US" altLang="zh-CN" sz="1600" dirty="0" smtClean="0">
                <a:latin typeface="Consolas" pitchFamily="49" charset="0"/>
                <a:cs typeface="Consolas"/>
              </a:rPr>
              <a:t> </a:t>
            </a:r>
            <a:r>
              <a:rPr lang="en-US" altLang="zh-CN" sz="1600" dirty="0" smtClean="0">
                <a:latin typeface="Consolas" pitchFamily="49" charset="0"/>
                <a:cs typeface="Consolas"/>
                <a:sym typeface="Wingdings" pitchFamily="2" charset="2"/>
              </a:rPr>
              <a:t>&lt;- </a:t>
            </a:r>
            <a:r>
              <a:rPr lang="en-US" altLang="zh-CN" sz="1600" dirty="0" smtClean="0">
                <a:latin typeface="Consolas" pitchFamily="49" charset="0"/>
                <a:cs typeface="Consolas"/>
              </a:rPr>
              <a:t>random()</a:t>
            </a:r>
            <a:endParaRPr lang="en-US" altLang="zh-CN" sz="1600" b="1" dirty="0" smtClean="0">
              <a:latin typeface="Consolas" pitchFamily="49" charset="0"/>
              <a:cs typeface="Consolas"/>
            </a:endParaRPr>
          </a:p>
          <a:p>
            <a:r>
              <a:rPr lang="en-US" altLang="zh-CN" sz="1600" dirty="0" smtClean="0">
                <a:latin typeface="Consolas" pitchFamily="49" charset="0"/>
                <a:cs typeface="Consolas"/>
              </a:rPr>
              <a:t>3 cnt</a:t>
            </a:r>
            <a:r>
              <a:rPr lang="en-US" altLang="zh-CN" sz="1600" baseline="-25000" dirty="0" smtClean="0">
                <a:latin typeface="Consolas" pitchFamily="49" charset="0"/>
                <a:cs typeface="Consolas"/>
              </a:rPr>
              <a:t>2</a:t>
            </a:r>
            <a:r>
              <a:rPr lang="en-US" altLang="zh-CN" sz="1600" dirty="0" smtClean="0">
                <a:latin typeface="Consolas" pitchFamily="49" charset="0"/>
                <a:cs typeface="Consolas"/>
              </a:rPr>
              <a:t> </a:t>
            </a:r>
            <a:r>
              <a:rPr lang="en-US" altLang="zh-CN" sz="1600" dirty="0" smtClean="0">
                <a:latin typeface="Consolas" pitchFamily="49" charset="0"/>
                <a:cs typeface="Consolas"/>
                <a:sym typeface="Wingdings" pitchFamily="2" charset="2"/>
              </a:rPr>
              <a:t>&lt;- </a:t>
            </a:r>
            <a:r>
              <a:rPr lang="en-US" altLang="zh-CN" sz="1600" dirty="0" smtClean="0">
                <a:latin typeface="Consolas" pitchFamily="49" charset="0"/>
                <a:cs typeface="Consolas"/>
              </a:rPr>
              <a:t>cnt</a:t>
            </a:r>
            <a:r>
              <a:rPr lang="en-US" altLang="zh-CN" sz="1600" baseline="-25000" dirty="0" smtClean="0">
                <a:latin typeface="Consolas" pitchFamily="49" charset="0"/>
                <a:cs typeface="Consolas"/>
              </a:rPr>
              <a:t>1</a:t>
            </a:r>
            <a:r>
              <a:rPr lang="en-US" altLang="zh-CN" sz="1600" dirty="0" smtClean="0">
                <a:latin typeface="Consolas" pitchFamily="49" charset="0"/>
                <a:cs typeface="Consolas"/>
              </a:rPr>
              <a:t> + a</a:t>
            </a:r>
            <a:r>
              <a:rPr lang="en-US" altLang="zh-CN" sz="1600" baseline="-25000" dirty="0" smtClean="0">
                <a:latin typeface="Consolas" pitchFamily="49" charset="0"/>
                <a:cs typeface="Consolas"/>
              </a:rPr>
              <a:t>1</a:t>
            </a:r>
            <a:endParaRPr lang="en-US" altLang="zh-CN" sz="1600" dirty="0" smtClean="0">
              <a:latin typeface="Consolas" pitchFamily="49" charset="0"/>
              <a:cs typeface="Consolas"/>
            </a:endParaRPr>
          </a:p>
          <a:p>
            <a:r>
              <a:rPr lang="en-US" altLang="zh-CN" sz="1600" dirty="0" smtClean="0">
                <a:latin typeface="Consolas" pitchFamily="49" charset="0"/>
                <a:cs typeface="Consolas"/>
              </a:rPr>
              <a:t>4 print cnt</a:t>
            </a:r>
            <a:r>
              <a:rPr lang="en-US" altLang="zh-CN" sz="1600" baseline="-25000" dirty="0" smtClean="0">
                <a:latin typeface="Consolas" pitchFamily="49" charset="0"/>
                <a:cs typeface="Consolas"/>
              </a:rPr>
              <a:t>2</a:t>
            </a:r>
          </a:p>
          <a:p>
            <a:r>
              <a:rPr lang="en-US" altLang="zh-CN" sz="1600" dirty="0" smtClean="0">
                <a:latin typeface="Consolas" pitchFamily="49" charset="0"/>
                <a:cs typeface="Consolas"/>
              </a:rPr>
              <a:t>5 a</a:t>
            </a:r>
            <a:r>
              <a:rPr lang="en-US" altLang="zh-CN" sz="1600" baseline="-25000" dirty="0" smtClean="0">
                <a:latin typeface="Consolas" pitchFamily="49" charset="0"/>
                <a:cs typeface="Consolas"/>
              </a:rPr>
              <a:t>2</a:t>
            </a:r>
            <a:r>
              <a:rPr lang="en-US" altLang="zh-CN" sz="1600" dirty="0" smtClean="0">
                <a:latin typeface="Consolas" pitchFamily="49" charset="0"/>
                <a:cs typeface="Consolas"/>
              </a:rPr>
              <a:t> </a:t>
            </a:r>
            <a:r>
              <a:rPr lang="en-US" altLang="zh-CN" sz="1600" dirty="0" smtClean="0">
                <a:latin typeface="Consolas" pitchFamily="49" charset="0"/>
                <a:cs typeface="Consolas"/>
                <a:sym typeface="Wingdings" pitchFamily="2" charset="2"/>
              </a:rPr>
              <a:t>&lt;- </a:t>
            </a:r>
            <a:r>
              <a:rPr lang="en-US" altLang="zh-CN" sz="1600" dirty="0" smtClean="0">
                <a:latin typeface="Consolas" pitchFamily="49" charset="0"/>
                <a:cs typeface="Consolas"/>
              </a:rPr>
              <a:t>random()</a:t>
            </a:r>
          </a:p>
          <a:p>
            <a:r>
              <a:rPr lang="en-US" altLang="zh-CN" sz="1600" dirty="0" smtClean="0">
                <a:latin typeface="Consolas" pitchFamily="49" charset="0"/>
                <a:cs typeface="Consolas"/>
              </a:rPr>
              <a:t>6 cnt</a:t>
            </a:r>
            <a:r>
              <a:rPr lang="en-US" altLang="zh-CN" sz="1600" baseline="-25000" dirty="0" smtClean="0">
                <a:latin typeface="Consolas" pitchFamily="49" charset="0"/>
                <a:cs typeface="Consolas"/>
              </a:rPr>
              <a:t>3</a:t>
            </a:r>
            <a:r>
              <a:rPr lang="en-US" altLang="zh-CN" sz="1600" dirty="0" smtClean="0">
                <a:latin typeface="Consolas" pitchFamily="49" charset="0"/>
                <a:cs typeface="Consolas"/>
              </a:rPr>
              <a:t> </a:t>
            </a:r>
            <a:r>
              <a:rPr lang="en-US" altLang="zh-CN" sz="1600" dirty="0" smtClean="0">
                <a:latin typeface="Consolas" pitchFamily="49" charset="0"/>
                <a:cs typeface="Consolas"/>
                <a:sym typeface="Wingdings" pitchFamily="2" charset="2"/>
              </a:rPr>
              <a:t>&lt;- </a:t>
            </a:r>
            <a:r>
              <a:rPr lang="en-US" altLang="zh-CN" sz="1600" dirty="0" smtClean="0">
                <a:latin typeface="Consolas" pitchFamily="49" charset="0"/>
                <a:cs typeface="Consolas"/>
              </a:rPr>
              <a:t>cnt</a:t>
            </a:r>
            <a:r>
              <a:rPr lang="en-US" altLang="zh-CN" sz="1600" baseline="-25000" dirty="0" smtClean="0">
                <a:latin typeface="Consolas" pitchFamily="49" charset="0"/>
                <a:cs typeface="Consolas"/>
              </a:rPr>
              <a:t>2</a:t>
            </a:r>
            <a:r>
              <a:rPr lang="en-US" altLang="zh-CN" sz="1600" dirty="0" smtClean="0">
                <a:latin typeface="Consolas" pitchFamily="49" charset="0"/>
                <a:cs typeface="Consolas"/>
              </a:rPr>
              <a:t> + a</a:t>
            </a:r>
            <a:r>
              <a:rPr lang="en-US" altLang="zh-CN" sz="1600" baseline="-25000" dirty="0" smtClean="0">
                <a:latin typeface="Consolas" pitchFamily="49" charset="0"/>
                <a:cs typeface="Consolas"/>
              </a:rPr>
              <a:t>2</a:t>
            </a:r>
          </a:p>
          <a:p>
            <a:r>
              <a:rPr lang="en-US" altLang="zh-CN" sz="1600" dirty="0" smtClean="0">
                <a:latin typeface="Consolas" pitchFamily="49" charset="0"/>
                <a:cs typeface="Consolas"/>
              </a:rPr>
              <a:t>7 print cnt</a:t>
            </a:r>
            <a:r>
              <a:rPr lang="en-US" altLang="zh-CN" sz="1600" baseline="-25000" dirty="0" smtClean="0">
                <a:latin typeface="Consolas" pitchFamily="49" charset="0"/>
                <a:cs typeface="Consolas"/>
              </a:rPr>
              <a:t>3</a:t>
            </a:r>
          </a:p>
        </p:txBody>
      </p:sp>
      <p:cxnSp>
        <p:nvCxnSpPr>
          <p:cNvPr id="8" name="Straight Arrow Connector 7"/>
          <p:cNvCxnSpPr>
            <a:endCxn id="17" idx="1"/>
          </p:cNvCxnSpPr>
          <p:nvPr/>
        </p:nvCxnSpPr>
        <p:spPr>
          <a:xfrm>
            <a:off x="6128809" y="4598460"/>
            <a:ext cx="1456093" cy="981355"/>
          </a:xfrm>
          <a:prstGeom prst="straightConnector1">
            <a:avLst/>
          </a:prstGeom>
          <a:ln w="25400">
            <a:headEnd type="none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val 8"/>
          <p:cNvSpPr/>
          <p:nvPr/>
        </p:nvSpPr>
        <p:spPr>
          <a:xfrm>
            <a:off x="3191482" y="2464860"/>
            <a:ext cx="1097280" cy="457200"/>
          </a:xfrm>
          <a:prstGeom prst="ellipse">
            <a:avLst/>
          </a:prstGeom>
          <a:noFill/>
          <a:ln w="76200" cmpd="dbl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dirty="0" smtClean="0">
                <a:solidFill>
                  <a:schemeClr val="tx1"/>
                </a:solidFill>
              </a:rPr>
              <a:t>Inst1</a:t>
            </a:r>
            <a:endParaRPr lang="zh-CN" altLang="en-US" sz="2000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3202729" y="3303060"/>
            <a:ext cx="1097280" cy="4572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dirty="0" smtClean="0">
                <a:solidFill>
                  <a:schemeClr val="tx1"/>
                </a:solidFill>
              </a:rPr>
              <a:t>Inst2</a:t>
            </a:r>
            <a:endParaRPr lang="zh-CN" altLang="en-US" sz="2000" dirty="0">
              <a:solidFill>
                <a:schemeClr val="tx1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7424209" y="3684060"/>
            <a:ext cx="1097280" cy="457200"/>
          </a:xfrm>
          <a:prstGeom prst="ellips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dirty="0" smtClean="0">
                <a:solidFill>
                  <a:schemeClr val="tx1"/>
                </a:solidFill>
              </a:rPr>
              <a:t>Inst3</a:t>
            </a:r>
            <a:endParaRPr lang="zh-CN" altLang="en-US" sz="2000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3191482" y="4979460"/>
            <a:ext cx="1097280" cy="4572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dirty="0" smtClean="0">
                <a:solidFill>
                  <a:schemeClr val="tx1"/>
                </a:solidFill>
              </a:rPr>
              <a:t>Inst5</a:t>
            </a:r>
            <a:endParaRPr lang="zh-CN" altLang="en-US" sz="2000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336509" y="2486564"/>
            <a:ext cx="822960" cy="457200"/>
          </a:xfrm>
          <a:prstGeom prst="rect">
            <a:avLst/>
          </a:prstGeom>
          <a:noFill/>
          <a:ln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ctr"/>
          <a:lstStyle/>
          <a:p>
            <a:pPr algn="ctr"/>
            <a:r>
              <a:rPr lang="en-US" altLang="zh-CN" sz="2000" dirty="0" smtClean="0">
                <a:solidFill>
                  <a:schemeClr val="tx1"/>
                </a:solidFill>
              </a:rPr>
              <a:t>cnt</a:t>
            </a:r>
            <a:r>
              <a:rPr lang="en-US" altLang="zh-CN" sz="2000" baseline="-25000" dirty="0" smtClean="0">
                <a:solidFill>
                  <a:schemeClr val="tx1"/>
                </a:solidFill>
              </a:rPr>
              <a:t>1</a:t>
            </a:r>
            <a:endParaRPr lang="zh-CN" altLang="en-US" sz="2000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337217" y="3303060"/>
            <a:ext cx="822960" cy="457200"/>
          </a:xfrm>
          <a:prstGeom prst="rect">
            <a:avLst/>
          </a:prstGeom>
          <a:noFill/>
          <a:ln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ctr"/>
          <a:lstStyle/>
          <a:p>
            <a:pPr algn="ctr"/>
            <a:r>
              <a:rPr lang="en-US" altLang="zh-CN" sz="2000" dirty="0">
                <a:solidFill>
                  <a:schemeClr val="tx1"/>
                </a:solidFill>
              </a:rPr>
              <a:t>a</a:t>
            </a:r>
            <a:r>
              <a:rPr lang="en-US" altLang="zh-CN" sz="2000" baseline="-25000" dirty="0" smtClean="0">
                <a:solidFill>
                  <a:schemeClr val="tx1"/>
                </a:solidFill>
              </a:rPr>
              <a:t>1</a:t>
            </a:r>
            <a:endParaRPr lang="zh-CN" altLang="en-US" sz="2000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336510" y="4141260"/>
            <a:ext cx="822960" cy="457200"/>
          </a:xfrm>
          <a:prstGeom prst="rect">
            <a:avLst/>
          </a:prstGeom>
          <a:noFill/>
          <a:ln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ctr"/>
          <a:lstStyle/>
          <a:p>
            <a:pPr algn="ctr"/>
            <a:r>
              <a:rPr lang="en-US" altLang="zh-CN" sz="2000" dirty="0" smtClean="0">
                <a:solidFill>
                  <a:schemeClr val="tx1"/>
                </a:solidFill>
              </a:rPr>
              <a:t>cnt</a:t>
            </a:r>
            <a:r>
              <a:rPr lang="en-US" altLang="zh-CN" sz="2000" baseline="-25000" dirty="0" smtClean="0">
                <a:solidFill>
                  <a:schemeClr val="tx1"/>
                </a:solidFill>
              </a:rPr>
              <a:t>2</a:t>
            </a:r>
            <a:endParaRPr lang="zh-CN" altLang="en-US" sz="2000" dirty="0" smtClean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336510" y="4979460"/>
            <a:ext cx="822960" cy="457200"/>
          </a:xfrm>
          <a:prstGeom prst="rect">
            <a:avLst/>
          </a:prstGeom>
          <a:noFill/>
          <a:ln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ctr"/>
          <a:lstStyle/>
          <a:p>
            <a:pPr algn="ctr"/>
            <a:r>
              <a:rPr lang="en-US" altLang="zh-CN" sz="2000" dirty="0">
                <a:solidFill>
                  <a:schemeClr val="tx1"/>
                </a:solidFill>
              </a:rPr>
              <a:t>a</a:t>
            </a:r>
            <a:r>
              <a:rPr lang="en-US" altLang="zh-CN" sz="2000" baseline="-25000" dirty="0" smtClean="0">
                <a:solidFill>
                  <a:schemeClr val="tx1"/>
                </a:solidFill>
              </a:rPr>
              <a:t>2</a:t>
            </a:r>
            <a:endParaRPr lang="zh-CN" altLang="en-US" sz="2000" dirty="0">
              <a:solidFill>
                <a:schemeClr val="tx1"/>
              </a:solidFill>
            </a:endParaRPr>
          </a:p>
        </p:txBody>
      </p:sp>
      <p:sp>
        <p:nvSpPr>
          <p:cNvPr id="17" name="Oval 16"/>
          <p:cNvSpPr/>
          <p:nvPr/>
        </p:nvSpPr>
        <p:spPr>
          <a:xfrm>
            <a:off x="7424209" y="5512860"/>
            <a:ext cx="1097280" cy="457200"/>
          </a:xfrm>
          <a:prstGeom prst="ellips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dirty="0" smtClean="0">
                <a:solidFill>
                  <a:schemeClr val="tx1"/>
                </a:solidFill>
              </a:rPr>
              <a:t>Inst6</a:t>
            </a:r>
            <a:endParaRPr lang="zh-CN" altLang="en-US" sz="2000" dirty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5336510" y="5817660"/>
            <a:ext cx="822960" cy="457200"/>
          </a:xfrm>
          <a:prstGeom prst="rect">
            <a:avLst/>
          </a:prstGeom>
          <a:noFill/>
          <a:ln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ctr"/>
          <a:lstStyle/>
          <a:p>
            <a:pPr algn="ctr"/>
            <a:r>
              <a:rPr lang="en-US" altLang="zh-CN" sz="2000" dirty="0" smtClean="0">
                <a:solidFill>
                  <a:schemeClr val="tx1"/>
                </a:solidFill>
              </a:rPr>
              <a:t>cnt</a:t>
            </a:r>
            <a:r>
              <a:rPr lang="en-US" altLang="zh-CN" sz="2000" baseline="-25000" dirty="0" smtClean="0">
                <a:solidFill>
                  <a:schemeClr val="tx1"/>
                </a:solidFill>
              </a:rPr>
              <a:t>3</a:t>
            </a:r>
            <a:endParaRPr lang="zh-CN" altLang="en-US" sz="2000" dirty="0" smtClean="0">
              <a:solidFill>
                <a:schemeClr val="tx1"/>
              </a:solidFill>
            </a:endParaRPr>
          </a:p>
        </p:txBody>
      </p:sp>
      <p:cxnSp>
        <p:nvCxnSpPr>
          <p:cNvPr id="19" name="Straight Arrow Connector 18"/>
          <p:cNvCxnSpPr>
            <a:stCxn id="9" idx="6"/>
            <a:endCxn id="13" idx="1"/>
          </p:cNvCxnSpPr>
          <p:nvPr/>
        </p:nvCxnSpPr>
        <p:spPr>
          <a:xfrm>
            <a:off x="4288762" y="2693460"/>
            <a:ext cx="1047747" cy="21704"/>
          </a:xfrm>
          <a:prstGeom prst="straightConnector1">
            <a:avLst/>
          </a:prstGeom>
          <a:ln w="25400">
            <a:headEnd type="none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10" idx="6"/>
            <a:endCxn id="14" idx="1"/>
          </p:cNvCxnSpPr>
          <p:nvPr/>
        </p:nvCxnSpPr>
        <p:spPr>
          <a:xfrm>
            <a:off x="4300009" y="3531660"/>
            <a:ext cx="1037208" cy="1588"/>
          </a:xfrm>
          <a:prstGeom prst="straightConnector1">
            <a:avLst/>
          </a:prstGeom>
          <a:ln w="25400">
            <a:headEnd type="none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14" idx="3"/>
            <a:endCxn id="11" idx="1"/>
          </p:cNvCxnSpPr>
          <p:nvPr/>
        </p:nvCxnSpPr>
        <p:spPr>
          <a:xfrm>
            <a:off x="6160177" y="3531660"/>
            <a:ext cx="1424725" cy="219355"/>
          </a:xfrm>
          <a:prstGeom prst="straightConnector1">
            <a:avLst/>
          </a:prstGeom>
          <a:ln w="25400">
            <a:headEnd type="none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8"/>
          <p:cNvCxnSpPr>
            <a:stCxn id="13" idx="3"/>
            <a:endCxn id="11" idx="0"/>
          </p:cNvCxnSpPr>
          <p:nvPr/>
        </p:nvCxnSpPr>
        <p:spPr>
          <a:xfrm>
            <a:off x="6159469" y="2715164"/>
            <a:ext cx="1813380" cy="968896"/>
          </a:xfrm>
          <a:prstGeom prst="curvedConnector2">
            <a:avLst/>
          </a:prstGeom>
          <a:ln w="25400">
            <a:headEnd type="none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11" idx="2"/>
            <a:endCxn id="15" idx="3"/>
          </p:cNvCxnSpPr>
          <p:nvPr/>
        </p:nvCxnSpPr>
        <p:spPr>
          <a:xfrm rot="10800000" flipV="1">
            <a:off x="6159471" y="3912660"/>
            <a:ext cx="1264739" cy="457200"/>
          </a:xfrm>
          <a:prstGeom prst="straightConnector1">
            <a:avLst/>
          </a:prstGeom>
          <a:ln w="25400">
            <a:headEnd type="none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12" idx="6"/>
            <a:endCxn id="16" idx="1"/>
          </p:cNvCxnSpPr>
          <p:nvPr/>
        </p:nvCxnSpPr>
        <p:spPr>
          <a:xfrm>
            <a:off x="4288762" y="5208060"/>
            <a:ext cx="1047748" cy="1588"/>
          </a:xfrm>
          <a:prstGeom prst="straightConnector1">
            <a:avLst/>
          </a:prstGeom>
          <a:ln w="25400">
            <a:headEnd type="none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16" idx="3"/>
            <a:endCxn id="17" idx="2"/>
          </p:cNvCxnSpPr>
          <p:nvPr/>
        </p:nvCxnSpPr>
        <p:spPr>
          <a:xfrm>
            <a:off x="6159470" y="5208060"/>
            <a:ext cx="1264739" cy="533400"/>
          </a:xfrm>
          <a:prstGeom prst="straightConnector1">
            <a:avLst/>
          </a:prstGeom>
          <a:ln w="25400">
            <a:headEnd type="none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17" idx="3"/>
            <a:endCxn id="18" idx="3"/>
          </p:cNvCxnSpPr>
          <p:nvPr/>
        </p:nvCxnSpPr>
        <p:spPr>
          <a:xfrm rot="5400000">
            <a:off x="6800609" y="5261966"/>
            <a:ext cx="143155" cy="1425432"/>
          </a:xfrm>
          <a:prstGeom prst="straightConnector1">
            <a:avLst/>
          </a:prstGeom>
          <a:ln w="25400">
            <a:headEnd type="none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Oval 26"/>
          <p:cNvSpPr/>
          <p:nvPr/>
        </p:nvSpPr>
        <p:spPr>
          <a:xfrm>
            <a:off x="3202729" y="5817660"/>
            <a:ext cx="1097280" cy="457200"/>
          </a:xfrm>
          <a:prstGeom prst="ellipse">
            <a:avLst/>
          </a:prstGeom>
          <a:noFill/>
          <a:ln w="76200" cmpd="dbl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dirty="0" smtClean="0">
                <a:solidFill>
                  <a:schemeClr val="tx1"/>
                </a:solidFill>
              </a:rPr>
              <a:t>Inst7</a:t>
            </a:r>
            <a:endParaRPr lang="zh-CN" altLang="en-US" sz="2000" dirty="0">
              <a:solidFill>
                <a:schemeClr val="tx1"/>
              </a:solidFill>
            </a:endParaRPr>
          </a:p>
        </p:txBody>
      </p:sp>
      <p:cxnSp>
        <p:nvCxnSpPr>
          <p:cNvPr id="28" name="Straight Arrow Connector 27"/>
          <p:cNvCxnSpPr>
            <a:stCxn id="18" idx="1"/>
            <a:endCxn id="27" idx="6"/>
          </p:cNvCxnSpPr>
          <p:nvPr/>
        </p:nvCxnSpPr>
        <p:spPr>
          <a:xfrm rot="10800000">
            <a:off x="4300010" y="6046260"/>
            <a:ext cx="1036501" cy="1588"/>
          </a:xfrm>
          <a:prstGeom prst="straightConnector1">
            <a:avLst/>
          </a:prstGeom>
          <a:ln w="25400">
            <a:headEnd type="none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Oval 28"/>
          <p:cNvSpPr/>
          <p:nvPr/>
        </p:nvSpPr>
        <p:spPr>
          <a:xfrm>
            <a:off x="3202729" y="4141260"/>
            <a:ext cx="1097280" cy="457200"/>
          </a:xfrm>
          <a:prstGeom prst="ellipse">
            <a:avLst/>
          </a:prstGeom>
          <a:noFill/>
          <a:ln w="76200" cmpd="dbl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dirty="0" smtClean="0">
                <a:solidFill>
                  <a:schemeClr val="tx1"/>
                </a:solidFill>
              </a:rPr>
              <a:t>Inst4</a:t>
            </a:r>
            <a:endParaRPr lang="zh-CN" altLang="en-US" sz="2000" dirty="0">
              <a:solidFill>
                <a:schemeClr val="tx1"/>
              </a:solidFill>
            </a:endParaRPr>
          </a:p>
        </p:txBody>
      </p:sp>
      <p:cxnSp>
        <p:nvCxnSpPr>
          <p:cNvPr id="30" name="Straight Arrow Connector 29"/>
          <p:cNvCxnSpPr>
            <a:stCxn id="15" idx="1"/>
            <a:endCxn id="29" idx="6"/>
          </p:cNvCxnSpPr>
          <p:nvPr/>
        </p:nvCxnSpPr>
        <p:spPr>
          <a:xfrm rot="10800000">
            <a:off x="4300010" y="4369860"/>
            <a:ext cx="1036501" cy="1588"/>
          </a:xfrm>
          <a:prstGeom prst="straightConnector1">
            <a:avLst/>
          </a:prstGeom>
          <a:ln w="25400">
            <a:headEnd type="none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Freeform 30"/>
          <p:cNvSpPr/>
          <p:nvPr/>
        </p:nvSpPr>
        <p:spPr>
          <a:xfrm>
            <a:off x="2947459" y="3277660"/>
            <a:ext cx="1962150" cy="2324100"/>
          </a:xfrm>
          <a:custGeom>
            <a:avLst/>
            <a:gdLst>
              <a:gd name="connsiteX0" fmla="*/ 2027767 w 2341034"/>
              <a:gd name="connsiteY0" fmla="*/ 0 h 2552700"/>
              <a:gd name="connsiteX1" fmla="*/ 2040467 w 2341034"/>
              <a:gd name="connsiteY1" fmla="*/ 723900 h 2552700"/>
              <a:gd name="connsiteX2" fmla="*/ 224367 w 2341034"/>
              <a:gd name="connsiteY2" fmla="*/ 990600 h 2552700"/>
              <a:gd name="connsiteX3" fmla="*/ 694267 w 2341034"/>
              <a:gd name="connsiteY3" fmla="*/ 1854200 h 2552700"/>
              <a:gd name="connsiteX4" fmla="*/ 2053167 w 2341034"/>
              <a:gd name="connsiteY4" fmla="*/ 1803400 h 2552700"/>
              <a:gd name="connsiteX5" fmla="*/ 2243667 w 2341034"/>
              <a:gd name="connsiteY5" fmla="*/ 2552700 h 2552700"/>
              <a:gd name="connsiteX0" fmla="*/ 1964267 w 2247900"/>
              <a:gd name="connsiteY0" fmla="*/ 0 h 2552700"/>
              <a:gd name="connsiteX1" fmla="*/ 1595967 w 2247900"/>
              <a:gd name="connsiteY1" fmla="*/ 723900 h 2552700"/>
              <a:gd name="connsiteX2" fmla="*/ 160867 w 2247900"/>
              <a:gd name="connsiteY2" fmla="*/ 990600 h 2552700"/>
              <a:gd name="connsiteX3" fmla="*/ 630767 w 2247900"/>
              <a:gd name="connsiteY3" fmla="*/ 1854200 h 2552700"/>
              <a:gd name="connsiteX4" fmla="*/ 1989667 w 2247900"/>
              <a:gd name="connsiteY4" fmla="*/ 1803400 h 2552700"/>
              <a:gd name="connsiteX5" fmla="*/ 2180167 w 2247900"/>
              <a:gd name="connsiteY5" fmla="*/ 2552700 h 2552700"/>
              <a:gd name="connsiteX0" fmla="*/ 1926167 w 2171700"/>
              <a:gd name="connsiteY0" fmla="*/ 0 h 2552700"/>
              <a:gd name="connsiteX1" fmla="*/ 1557867 w 2171700"/>
              <a:gd name="connsiteY1" fmla="*/ 723900 h 2552700"/>
              <a:gd name="connsiteX2" fmla="*/ 122767 w 2171700"/>
              <a:gd name="connsiteY2" fmla="*/ 990600 h 2552700"/>
              <a:gd name="connsiteX3" fmla="*/ 821267 w 2171700"/>
              <a:gd name="connsiteY3" fmla="*/ 1854200 h 2552700"/>
              <a:gd name="connsiteX4" fmla="*/ 1951567 w 2171700"/>
              <a:gd name="connsiteY4" fmla="*/ 1803400 h 2552700"/>
              <a:gd name="connsiteX5" fmla="*/ 2142067 w 2171700"/>
              <a:gd name="connsiteY5" fmla="*/ 2552700 h 2552700"/>
              <a:gd name="connsiteX0" fmla="*/ 1926167 w 2171700"/>
              <a:gd name="connsiteY0" fmla="*/ 0 h 2552700"/>
              <a:gd name="connsiteX1" fmla="*/ 1557867 w 2171700"/>
              <a:gd name="connsiteY1" fmla="*/ 723900 h 2552700"/>
              <a:gd name="connsiteX2" fmla="*/ 122767 w 2171700"/>
              <a:gd name="connsiteY2" fmla="*/ 990600 h 2552700"/>
              <a:gd name="connsiteX3" fmla="*/ 821267 w 2171700"/>
              <a:gd name="connsiteY3" fmla="*/ 1854200 h 2552700"/>
              <a:gd name="connsiteX4" fmla="*/ 1951567 w 2171700"/>
              <a:gd name="connsiteY4" fmla="*/ 1803400 h 2552700"/>
              <a:gd name="connsiteX5" fmla="*/ 2142067 w 2171700"/>
              <a:gd name="connsiteY5" fmla="*/ 2552700 h 2552700"/>
              <a:gd name="connsiteX0" fmla="*/ 1773767 w 2019300"/>
              <a:gd name="connsiteY0" fmla="*/ 0 h 2552700"/>
              <a:gd name="connsiteX1" fmla="*/ 1405467 w 2019300"/>
              <a:gd name="connsiteY1" fmla="*/ 723900 h 2552700"/>
              <a:gd name="connsiteX2" fmla="*/ 122767 w 2019300"/>
              <a:gd name="connsiteY2" fmla="*/ 1143000 h 2552700"/>
              <a:gd name="connsiteX3" fmla="*/ 668867 w 2019300"/>
              <a:gd name="connsiteY3" fmla="*/ 1854200 h 2552700"/>
              <a:gd name="connsiteX4" fmla="*/ 1799167 w 2019300"/>
              <a:gd name="connsiteY4" fmla="*/ 1803400 h 2552700"/>
              <a:gd name="connsiteX5" fmla="*/ 1989667 w 2019300"/>
              <a:gd name="connsiteY5" fmla="*/ 2552700 h 2552700"/>
              <a:gd name="connsiteX0" fmla="*/ 1773767 w 2019300"/>
              <a:gd name="connsiteY0" fmla="*/ 0 h 3467100"/>
              <a:gd name="connsiteX1" fmla="*/ 1405467 w 2019300"/>
              <a:gd name="connsiteY1" fmla="*/ 1638300 h 3467100"/>
              <a:gd name="connsiteX2" fmla="*/ 122767 w 2019300"/>
              <a:gd name="connsiteY2" fmla="*/ 2057400 h 3467100"/>
              <a:gd name="connsiteX3" fmla="*/ 668867 w 2019300"/>
              <a:gd name="connsiteY3" fmla="*/ 2768600 h 3467100"/>
              <a:gd name="connsiteX4" fmla="*/ 1799167 w 2019300"/>
              <a:gd name="connsiteY4" fmla="*/ 2717800 h 3467100"/>
              <a:gd name="connsiteX5" fmla="*/ 1989667 w 2019300"/>
              <a:gd name="connsiteY5" fmla="*/ 3467100 h 3467100"/>
              <a:gd name="connsiteX0" fmla="*/ 1735667 w 1951567"/>
              <a:gd name="connsiteY0" fmla="*/ 0 h 3467100"/>
              <a:gd name="connsiteX1" fmla="*/ 1367367 w 1951567"/>
              <a:gd name="connsiteY1" fmla="*/ 1638300 h 3467100"/>
              <a:gd name="connsiteX2" fmla="*/ 84667 w 1951567"/>
              <a:gd name="connsiteY2" fmla="*/ 2057400 h 3467100"/>
              <a:gd name="connsiteX3" fmla="*/ 859367 w 1951567"/>
              <a:gd name="connsiteY3" fmla="*/ 2768600 h 3467100"/>
              <a:gd name="connsiteX4" fmla="*/ 1761067 w 1951567"/>
              <a:gd name="connsiteY4" fmla="*/ 2717800 h 3467100"/>
              <a:gd name="connsiteX5" fmla="*/ 1951567 w 1951567"/>
              <a:gd name="connsiteY5" fmla="*/ 3467100 h 3467100"/>
              <a:gd name="connsiteX0" fmla="*/ 1735667 w 1951567"/>
              <a:gd name="connsiteY0" fmla="*/ 0 h 3467100"/>
              <a:gd name="connsiteX1" fmla="*/ 1367367 w 1951567"/>
              <a:gd name="connsiteY1" fmla="*/ 1638300 h 3467100"/>
              <a:gd name="connsiteX2" fmla="*/ 84667 w 1951567"/>
              <a:gd name="connsiteY2" fmla="*/ 2057400 h 3467100"/>
              <a:gd name="connsiteX3" fmla="*/ 859367 w 1951567"/>
              <a:gd name="connsiteY3" fmla="*/ 2768600 h 3467100"/>
              <a:gd name="connsiteX4" fmla="*/ 1761067 w 1951567"/>
              <a:gd name="connsiteY4" fmla="*/ 2717800 h 3467100"/>
              <a:gd name="connsiteX5" fmla="*/ 1951567 w 1951567"/>
              <a:gd name="connsiteY5" fmla="*/ 3467100 h 3467100"/>
              <a:gd name="connsiteX0" fmla="*/ 1735667 w 1951567"/>
              <a:gd name="connsiteY0" fmla="*/ 0 h 3467100"/>
              <a:gd name="connsiteX1" fmla="*/ 1367367 w 1951567"/>
              <a:gd name="connsiteY1" fmla="*/ 1638300 h 3467100"/>
              <a:gd name="connsiteX2" fmla="*/ 84667 w 1951567"/>
              <a:gd name="connsiteY2" fmla="*/ 2209800 h 3467100"/>
              <a:gd name="connsiteX3" fmla="*/ 859367 w 1951567"/>
              <a:gd name="connsiteY3" fmla="*/ 2768600 h 3467100"/>
              <a:gd name="connsiteX4" fmla="*/ 1761067 w 1951567"/>
              <a:gd name="connsiteY4" fmla="*/ 2717800 h 3467100"/>
              <a:gd name="connsiteX5" fmla="*/ 1951567 w 1951567"/>
              <a:gd name="connsiteY5" fmla="*/ 3467100 h 3467100"/>
              <a:gd name="connsiteX0" fmla="*/ 1708150 w 1924050"/>
              <a:gd name="connsiteY0" fmla="*/ 0 h 3467100"/>
              <a:gd name="connsiteX1" fmla="*/ 1339850 w 1924050"/>
              <a:gd name="connsiteY1" fmla="*/ 1638300 h 3467100"/>
              <a:gd name="connsiteX2" fmla="*/ 488951 w 1924050"/>
              <a:gd name="connsiteY2" fmla="*/ 1879600 h 3467100"/>
              <a:gd name="connsiteX3" fmla="*/ 57150 w 1924050"/>
              <a:gd name="connsiteY3" fmla="*/ 2209800 h 3467100"/>
              <a:gd name="connsiteX4" fmla="*/ 831850 w 1924050"/>
              <a:gd name="connsiteY4" fmla="*/ 2768600 h 3467100"/>
              <a:gd name="connsiteX5" fmla="*/ 1733550 w 1924050"/>
              <a:gd name="connsiteY5" fmla="*/ 2717800 h 3467100"/>
              <a:gd name="connsiteX6" fmla="*/ 1924050 w 1924050"/>
              <a:gd name="connsiteY6" fmla="*/ 3467100 h 3467100"/>
              <a:gd name="connsiteX0" fmla="*/ 1708150 w 1996017"/>
              <a:gd name="connsiteY0" fmla="*/ 0 h 3467100"/>
              <a:gd name="connsiteX1" fmla="*/ 1720850 w 1996017"/>
              <a:gd name="connsiteY1" fmla="*/ 1638300 h 3467100"/>
              <a:gd name="connsiteX2" fmla="*/ 488951 w 1996017"/>
              <a:gd name="connsiteY2" fmla="*/ 1879600 h 3467100"/>
              <a:gd name="connsiteX3" fmla="*/ 57150 w 1996017"/>
              <a:gd name="connsiteY3" fmla="*/ 2209800 h 3467100"/>
              <a:gd name="connsiteX4" fmla="*/ 831850 w 1996017"/>
              <a:gd name="connsiteY4" fmla="*/ 2768600 h 3467100"/>
              <a:gd name="connsiteX5" fmla="*/ 1733550 w 1996017"/>
              <a:gd name="connsiteY5" fmla="*/ 2717800 h 3467100"/>
              <a:gd name="connsiteX6" fmla="*/ 1924050 w 1996017"/>
              <a:gd name="connsiteY6" fmla="*/ 3467100 h 3467100"/>
              <a:gd name="connsiteX0" fmla="*/ 1708150 w 1924050"/>
              <a:gd name="connsiteY0" fmla="*/ 0 h 3467100"/>
              <a:gd name="connsiteX1" fmla="*/ 1568450 w 1924050"/>
              <a:gd name="connsiteY1" fmla="*/ 1638300 h 3467100"/>
              <a:gd name="connsiteX2" fmla="*/ 488951 w 1924050"/>
              <a:gd name="connsiteY2" fmla="*/ 1879600 h 3467100"/>
              <a:gd name="connsiteX3" fmla="*/ 57150 w 1924050"/>
              <a:gd name="connsiteY3" fmla="*/ 2209800 h 3467100"/>
              <a:gd name="connsiteX4" fmla="*/ 831850 w 1924050"/>
              <a:gd name="connsiteY4" fmla="*/ 2768600 h 3467100"/>
              <a:gd name="connsiteX5" fmla="*/ 1733550 w 1924050"/>
              <a:gd name="connsiteY5" fmla="*/ 2717800 h 3467100"/>
              <a:gd name="connsiteX6" fmla="*/ 1924050 w 1924050"/>
              <a:gd name="connsiteY6" fmla="*/ 3467100 h 3467100"/>
              <a:gd name="connsiteX0" fmla="*/ 1860550 w 2017183"/>
              <a:gd name="connsiteY0" fmla="*/ 0 h 3162300"/>
              <a:gd name="connsiteX1" fmla="*/ 1568450 w 2017183"/>
              <a:gd name="connsiteY1" fmla="*/ 1333500 h 3162300"/>
              <a:gd name="connsiteX2" fmla="*/ 488951 w 2017183"/>
              <a:gd name="connsiteY2" fmla="*/ 1574800 h 3162300"/>
              <a:gd name="connsiteX3" fmla="*/ 57150 w 2017183"/>
              <a:gd name="connsiteY3" fmla="*/ 1905000 h 3162300"/>
              <a:gd name="connsiteX4" fmla="*/ 831850 w 2017183"/>
              <a:gd name="connsiteY4" fmla="*/ 2463800 h 3162300"/>
              <a:gd name="connsiteX5" fmla="*/ 1733550 w 2017183"/>
              <a:gd name="connsiteY5" fmla="*/ 2413000 h 3162300"/>
              <a:gd name="connsiteX6" fmla="*/ 1924050 w 2017183"/>
              <a:gd name="connsiteY6" fmla="*/ 3162300 h 3162300"/>
              <a:gd name="connsiteX0" fmla="*/ 2012950 w 2169583"/>
              <a:gd name="connsiteY0" fmla="*/ 0 h 3162300"/>
              <a:gd name="connsiteX1" fmla="*/ 1568450 w 2169583"/>
              <a:gd name="connsiteY1" fmla="*/ 1333500 h 3162300"/>
              <a:gd name="connsiteX2" fmla="*/ 488951 w 2169583"/>
              <a:gd name="connsiteY2" fmla="*/ 1574800 h 3162300"/>
              <a:gd name="connsiteX3" fmla="*/ 57150 w 2169583"/>
              <a:gd name="connsiteY3" fmla="*/ 1905000 h 3162300"/>
              <a:gd name="connsiteX4" fmla="*/ 831850 w 2169583"/>
              <a:gd name="connsiteY4" fmla="*/ 2463800 h 3162300"/>
              <a:gd name="connsiteX5" fmla="*/ 1733550 w 2169583"/>
              <a:gd name="connsiteY5" fmla="*/ 2413000 h 3162300"/>
              <a:gd name="connsiteX6" fmla="*/ 1924050 w 2169583"/>
              <a:gd name="connsiteY6" fmla="*/ 3162300 h 3162300"/>
              <a:gd name="connsiteX0" fmla="*/ 2012950 w 2087033"/>
              <a:gd name="connsiteY0" fmla="*/ 209550 h 3371850"/>
              <a:gd name="connsiteX1" fmla="*/ 2012950 w 2087033"/>
              <a:gd name="connsiteY1" fmla="*/ 222250 h 3371850"/>
              <a:gd name="connsiteX2" fmla="*/ 1568450 w 2087033"/>
              <a:gd name="connsiteY2" fmla="*/ 1543050 h 3371850"/>
              <a:gd name="connsiteX3" fmla="*/ 488951 w 2087033"/>
              <a:gd name="connsiteY3" fmla="*/ 1784350 h 3371850"/>
              <a:gd name="connsiteX4" fmla="*/ 57150 w 2087033"/>
              <a:gd name="connsiteY4" fmla="*/ 2114550 h 3371850"/>
              <a:gd name="connsiteX5" fmla="*/ 831850 w 2087033"/>
              <a:gd name="connsiteY5" fmla="*/ 2673350 h 3371850"/>
              <a:gd name="connsiteX6" fmla="*/ 1733550 w 2087033"/>
              <a:gd name="connsiteY6" fmla="*/ 2622550 h 3371850"/>
              <a:gd name="connsiteX7" fmla="*/ 1924050 w 2087033"/>
              <a:gd name="connsiteY7" fmla="*/ 3371850 h 3371850"/>
              <a:gd name="connsiteX0" fmla="*/ 2012950 w 2087033"/>
              <a:gd name="connsiteY0" fmla="*/ 209550 h 3371850"/>
              <a:gd name="connsiteX1" fmla="*/ 2012950 w 2087033"/>
              <a:gd name="connsiteY1" fmla="*/ 222250 h 3371850"/>
              <a:gd name="connsiteX2" fmla="*/ 1568450 w 2087033"/>
              <a:gd name="connsiteY2" fmla="*/ 1543050 h 3371850"/>
              <a:gd name="connsiteX3" fmla="*/ 488951 w 2087033"/>
              <a:gd name="connsiteY3" fmla="*/ 1784350 h 3371850"/>
              <a:gd name="connsiteX4" fmla="*/ 57150 w 2087033"/>
              <a:gd name="connsiteY4" fmla="*/ 2114550 h 3371850"/>
              <a:gd name="connsiteX5" fmla="*/ 831850 w 2087033"/>
              <a:gd name="connsiteY5" fmla="*/ 2673350 h 3371850"/>
              <a:gd name="connsiteX6" fmla="*/ 1733550 w 2087033"/>
              <a:gd name="connsiteY6" fmla="*/ 2622550 h 3371850"/>
              <a:gd name="connsiteX7" fmla="*/ 1924050 w 2087033"/>
              <a:gd name="connsiteY7" fmla="*/ 3371850 h 3371850"/>
              <a:gd name="connsiteX0" fmla="*/ 2012950 w 2012950"/>
              <a:gd name="connsiteY0" fmla="*/ 57150 h 3219450"/>
              <a:gd name="connsiteX1" fmla="*/ 1631950 w 2012950"/>
              <a:gd name="connsiteY1" fmla="*/ 222250 h 3219450"/>
              <a:gd name="connsiteX2" fmla="*/ 1568450 w 2012950"/>
              <a:gd name="connsiteY2" fmla="*/ 1390650 h 3219450"/>
              <a:gd name="connsiteX3" fmla="*/ 488951 w 2012950"/>
              <a:gd name="connsiteY3" fmla="*/ 1631950 h 3219450"/>
              <a:gd name="connsiteX4" fmla="*/ 57150 w 2012950"/>
              <a:gd name="connsiteY4" fmla="*/ 1962150 h 3219450"/>
              <a:gd name="connsiteX5" fmla="*/ 831850 w 2012950"/>
              <a:gd name="connsiteY5" fmla="*/ 2520950 h 3219450"/>
              <a:gd name="connsiteX6" fmla="*/ 1733550 w 2012950"/>
              <a:gd name="connsiteY6" fmla="*/ 2470150 h 3219450"/>
              <a:gd name="connsiteX7" fmla="*/ 1924050 w 2012950"/>
              <a:gd name="connsiteY7" fmla="*/ 3219450 h 3219450"/>
              <a:gd name="connsiteX0" fmla="*/ 1631950 w 1924050"/>
              <a:gd name="connsiteY0" fmla="*/ 0 h 2997200"/>
              <a:gd name="connsiteX1" fmla="*/ 1568450 w 1924050"/>
              <a:gd name="connsiteY1" fmla="*/ 1168400 h 2997200"/>
              <a:gd name="connsiteX2" fmla="*/ 488951 w 1924050"/>
              <a:gd name="connsiteY2" fmla="*/ 1409700 h 2997200"/>
              <a:gd name="connsiteX3" fmla="*/ 57150 w 1924050"/>
              <a:gd name="connsiteY3" fmla="*/ 1739900 h 2997200"/>
              <a:gd name="connsiteX4" fmla="*/ 831850 w 1924050"/>
              <a:gd name="connsiteY4" fmla="*/ 2298700 h 2997200"/>
              <a:gd name="connsiteX5" fmla="*/ 1733550 w 1924050"/>
              <a:gd name="connsiteY5" fmla="*/ 2247900 h 2997200"/>
              <a:gd name="connsiteX6" fmla="*/ 1924050 w 1924050"/>
              <a:gd name="connsiteY6" fmla="*/ 2997200 h 2997200"/>
              <a:gd name="connsiteX0" fmla="*/ 1860550 w 1924050"/>
              <a:gd name="connsiteY0" fmla="*/ 0 h 2997200"/>
              <a:gd name="connsiteX1" fmla="*/ 1568450 w 1924050"/>
              <a:gd name="connsiteY1" fmla="*/ 1168400 h 2997200"/>
              <a:gd name="connsiteX2" fmla="*/ 488951 w 1924050"/>
              <a:gd name="connsiteY2" fmla="*/ 1409700 h 2997200"/>
              <a:gd name="connsiteX3" fmla="*/ 57150 w 1924050"/>
              <a:gd name="connsiteY3" fmla="*/ 1739900 h 2997200"/>
              <a:gd name="connsiteX4" fmla="*/ 831850 w 1924050"/>
              <a:gd name="connsiteY4" fmla="*/ 2298700 h 2997200"/>
              <a:gd name="connsiteX5" fmla="*/ 1733550 w 1924050"/>
              <a:gd name="connsiteY5" fmla="*/ 2247900 h 2997200"/>
              <a:gd name="connsiteX6" fmla="*/ 1924050 w 1924050"/>
              <a:gd name="connsiteY6" fmla="*/ 2997200 h 2997200"/>
              <a:gd name="connsiteX0" fmla="*/ 1860550 w 1924050"/>
              <a:gd name="connsiteY0" fmla="*/ 207433 h 3204633"/>
              <a:gd name="connsiteX1" fmla="*/ 1847850 w 1924050"/>
              <a:gd name="connsiteY1" fmla="*/ 194733 h 3204633"/>
              <a:gd name="connsiteX2" fmla="*/ 1568450 w 1924050"/>
              <a:gd name="connsiteY2" fmla="*/ 1375833 h 3204633"/>
              <a:gd name="connsiteX3" fmla="*/ 488951 w 1924050"/>
              <a:gd name="connsiteY3" fmla="*/ 1617133 h 3204633"/>
              <a:gd name="connsiteX4" fmla="*/ 57150 w 1924050"/>
              <a:gd name="connsiteY4" fmla="*/ 1947333 h 3204633"/>
              <a:gd name="connsiteX5" fmla="*/ 831850 w 1924050"/>
              <a:gd name="connsiteY5" fmla="*/ 2506133 h 3204633"/>
              <a:gd name="connsiteX6" fmla="*/ 1733550 w 1924050"/>
              <a:gd name="connsiteY6" fmla="*/ 2455333 h 3204633"/>
              <a:gd name="connsiteX7" fmla="*/ 1924050 w 1924050"/>
              <a:gd name="connsiteY7" fmla="*/ 3204633 h 3204633"/>
              <a:gd name="connsiteX0" fmla="*/ 1860550 w 1924050"/>
              <a:gd name="connsiteY0" fmla="*/ 207433 h 3204633"/>
              <a:gd name="connsiteX1" fmla="*/ 1847850 w 1924050"/>
              <a:gd name="connsiteY1" fmla="*/ 194733 h 3204633"/>
              <a:gd name="connsiteX2" fmla="*/ 1568450 w 1924050"/>
              <a:gd name="connsiteY2" fmla="*/ 1375833 h 3204633"/>
              <a:gd name="connsiteX3" fmla="*/ 488951 w 1924050"/>
              <a:gd name="connsiteY3" fmla="*/ 1617133 h 3204633"/>
              <a:gd name="connsiteX4" fmla="*/ 57150 w 1924050"/>
              <a:gd name="connsiteY4" fmla="*/ 2099733 h 3204633"/>
              <a:gd name="connsiteX5" fmla="*/ 831850 w 1924050"/>
              <a:gd name="connsiteY5" fmla="*/ 2506133 h 3204633"/>
              <a:gd name="connsiteX6" fmla="*/ 1733550 w 1924050"/>
              <a:gd name="connsiteY6" fmla="*/ 2455333 h 3204633"/>
              <a:gd name="connsiteX7" fmla="*/ 1924050 w 1924050"/>
              <a:gd name="connsiteY7" fmla="*/ 3204633 h 3204633"/>
              <a:gd name="connsiteX0" fmla="*/ 1860550 w 1924050"/>
              <a:gd name="connsiteY0" fmla="*/ 207433 h 3204633"/>
              <a:gd name="connsiteX1" fmla="*/ 1847850 w 1924050"/>
              <a:gd name="connsiteY1" fmla="*/ 194733 h 3204633"/>
              <a:gd name="connsiteX2" fmla="*/ 1568450 w 1924050"/>
              <a:gd name="connsiteY2" fmla="*/ 1375833 h 3204633"/>
              <a:gd name="connsiteX3" fmla="*/ 488951 w 1924050"/>
              <a:gd name="connsiteY3" fmla="*/ 1617133 h 3204633"/>
              <a:gd name="connsiteX4" fmla="*/ 57150 w 1924050"/>
              <a:gd name="connsiteY4" fmla="*/ 2099733 h 3204633"/>
              <a:gd name="connsiteX5" fmla="*/ 831850 w 1924050"/>
              <a:gd name="connsiteY5" fmla="*/ 2353733 h 3204633"/>
              <a:gd name="connsiteX6" fmla="*/ 1733550 w 1924050"/>
              <a:gd name="connsiteY6" fmla="*/ 2455333 h 3204633"/>
              <a:gd name="connsiteX7" fmla="*/ 1924050 w 1924050"/>
              <a:gd name="connsiteY7" fmla="*/ 3204633 h 3204633"/>
              <a:gd name="connsiteX0" fmla="*/ 1885950 w 1949450"/>
              <a:gd name="connsiteY0" fmla="*/ 207433 h 3204633"/>
              <a:gd name="connsiteX1" fmla="*/ 1873250 w 1949450"/>
              <a:gd name="connsiteY1" fmla="*/ 194733 h 3204633"/>
              <a:gd name="connsiteX2" fmla="*/ 1593850 w 1949450"/>
              <a:gd name="connsiteY2" fmla="*/ 1375833 h 3204633"/>
              <a:gd name="connsiteX3" fmla="*/ 361951 w 1949450"/>
              <a:gd name="connsiteY3" fmla="*/ 1617133 h 3204633"/>
              <a:gd name="connsiteX4" fmla="*/ 82550 w 1949450"/>
              <a:gd name="connsiteY4" fmla="*/ 2099733 h 3204633"/>
              <a:gd name="connsiteX5" fmla="*/ 857250 w 1949450"/>
              <a:gd name="connsiteY5" fmla="*/ 2353733 h 3204633"/>
              <a:gd name="connsiteX6" fmla="*/ 1758950 w 1949450"/>
              <a:gd name="connsiteY6" fmla="*/ 2455333 h 3204633"/>
              <a:gd name="connsiteX7" fmla="*/ 1949450 w 1949450"/>
              <a:gd name="connsiteY7" fmla="*/ 3204633 h 3204633"/>
              <a:gd name="connsiteX0" fmla="*/ 1885950 w 1949450"/>
              <a:gd name="connsiteY0" fmla="*/ 2117 h 2999317"/>
              <a:gd name="connsiteX1" fmla="*/ 1720850 w 1949450"/>
              <a:gd name="connsiteY1" fmla="*/ 675217 h 2999317"/>
              <a:gd name="connsiteX2" fmla="*/ 1593850 w 1949450"/>
              <a:gd name="connsiteY2" fmla="*/ 1170517 h 2999317"/>
              <a:gd name="connsiteX3" fmla="*/ 361951 w 1949450"/>
              <a:gd name="connsiteY3" fmla="*/ 1411817 h 2999317"/>
              <a:gd name="connsiteX4" fmla="*/ 82550 w 1949450"/>
              <a:gd name="connsiteY4" fmla="*/ 1894417 h 2999317"/>
              <a:gd name="connsiteX5" fmla="*/ 857250 w 1949450"/>
              <a:gd name="connsiteY5" fmla="*/ 2148417 h 2999317"/>
              <a:gd name="connsiteX6" fmla="*/ 1758950 w 1949450"/>
              <a:gd name="connsiteY6" fmla="*/ 2250017 h 2999317"/>
              <a:gd name="connsiteX7" fmla="*/ 1949450 w 1949450"/>
              <a:gd name="connsiteY7" fmla="*/ 2999317 h 2999317"/>
              <a:gd name="connsiteX0" fmla="*/ 1720850 w 1949450"/>
              <a:gd name="connsiteY0" fmla="*/ 0 h 2324100"/>
              <a:gd name="connsiteX1" fmla="*/ 1593850 w 1949450"/>
              <a:gd name="connsiteY1" fmla="*/ 495300 h 2324100"/>
              <a:gd name="connsiteX2" fmla="*/ 361951 w 1949450"/>
              <a:gd name="connsiteY2" fmla="*/ 736600 h 2324100"/>
              <a:gd name="connsiteX3" fmla="*/ 82550 w 1949450"/>
              <a:gd name="connsiteY3" fmla="*/ 1219200 h 2324100"/>
              <a:gd name="connsiteX4" fmla="*/ 857250 w 1949450"/>
              <a:gd name="connsiteY4" fmla="*/ 1473200 h 2324100"/>
              <a:gd name="connsiteX5" fmla="*/ 1758950 w 1949450"/>
              <a:gd name="connsiteY5" fmla="*/ 1574800 h 2324100"/>
              <a:gd name="connsiteX6" fmla="*/ 1949450 w 1949450"/>
              <a:gd name="connsiteY6" fmla="*/ 2324100 h 2324100"/>
              <a:gd name="connsiteX0" fmla="*/ 1873250 w 1949450"/>
              <a:gd name="connsiteY0" fmla="*/ 0 h 2324100"/>
              <a:gd name="connsiteX1" fmla="*/ 1593850 w 1949450"/>
              <a:gd name="connsiteY1" fmla="*/ 495300 h 2324100"/>
              <a:gd name="connsiteX2" fmla="*/ 361951 w 1949450"/>
              <a:gd name="connsiteY2" fmla="*/ 736600 h 2324100"/>
              <a:gd name="connsiteX3" fmla="*/ 82550 w 1949450"/>
              <a:gd name="connsiteY3" fmla="*/ 1219200 h 2324100"/>
              <a:gd name="connsiteX4" fmla="*/ 857250 w 1949450"/>
              <a:gd name="connsiteY4" fmla="*/ 1473200 h 2324100"/>
              <a:gd name="connsiteX5" fmla="*/ 1758950 w 1949450"/>
              <a:gd name="connsiteY5" fmla="*/ 1574800 h 2324100"/>
              <a:gd name="connsiteX6" fmla="*/ 1949450 w 1949450"/>
              <a:gd name="connsiteY6" fmla="*/ 2324100 h 2324100"/>
              <a:gd name="connsiteX0" fmla="*/ 1873250 w 1949450"/>
              <a:gd name="connsiteY0" fmla="*/ 0 h 2324100"/>
              <a:gd name="connsiteX1" fmla="*/ 1593850 w 1949450"/>
              <a:gd name="connsiteY1" fmla="*/ 495300 h 2324100"/>
              <a:gd name="connsiteX2" fmla="*/ 361951 w 1949450"/>
              <a:gd name="connsiteY2" fmla="*/ 736600 h 2324100"/>
              <a:gd name="connsiteX3" fmla="*/ 82550 w 1949450"/>
              <a:gd name="connsiteY3" fmla="*/ 1219200 h 2324100"/>
              <a:gd name="connsiteX4" fmla="*/ 857250 w 1949450"/>
              <a:gd name="connsiteY4" fmla="*/ 1473200 h 2324100"/>
              <a:gd name="connsiteX5" fmla="*/ 1758950 w 1949450"/>
              <a:gd name="connsiteY5" fmla="*/ 1574800 h 2324100"/>
              <a:gd name="connsiteX6" fmla="*/ 1949450 w 1949450"/>
              <a:gd name="connsiteY6" fmla="*/ 2324100 h 2324100"/>
              <a:gd name="connsiteX0" fmla="*/ 1873250 w 1987550"/>
              <a:gd name="connsiteY0" fmla="*/ 0 h 2324100"/>
              <a:gd name="connsiteX1" fmla="*/ 1593850 w 1987550"/>
              <a:gd name="connsiteY1" fmla="*/ 495300 h 2324100"/>
              <a:gd name="connsiteX2" fmla="*/ 361951 w 1987550"/>
              <a:gd name="connsiteY2" fmla="*/ 736600 h 2324100"/>
              <a:gd name="connsiteX3" fmla="*/ 82550 w 1987550"/>
              <a:gd name="connsiteY3" fmla="*/ 1219200 h 2324100"/>
              <a:gd name="connsiteX4" fmla="*/ 857250 w 1987550"/>
              <a:gd name="connsiteY4" fmla="*/ 1473200 h 2324100"/>
              <a:gd name="connsiteX5" fmla="*/ 1758950 w 1987550"/>
              <a:gd name="connsiteY5" fmla="*/ 1574800 h 2324100"/>
              <a:gd name="connsiteX6" fmla="*/ 1949450 w 1987550"/>
              <a:gd name="connsiteY6" fmla="*/ 2324100 h 2324100"/>
              <a:gd name="connsiteX0" fmla="*/ 1873250 w 1962150"/>
              <a:gd name="connsiteY0" fmla="*/ 0 h 2324100"/>
              <a:gd name="connsiteX1" fmla="*/ 1593850 w 1962150"/>
              <a:gd name="connsiteY1" fmla="*/ 495300 h 2324100"/>
              <a:gd name="connsiteX2" fmla="*/ 361951 w 1962150"/>
              <a:gd name="connsiteY2" fmla="*/ 736600 h 2324100"/>
              <a:gd name="connsiteX3" fmla="*/ 82550 w 1962150"/>
              <a:gd name="connsiteY3" fmla="*/ 1219200 h 2324100"/>
              <a:gd name="connsiteX4" fmla="*/ 857250 w 1962150"/>
              <a:gd name="connsiteY4" fmla="*/ 1473200 h 2324100"/>
              <a:gd name="connsiteX5" fmla="*/ 1758950 w 1962150"/>
              <a:gd name="connsiteY5" fmla="*/ 1574800 h 2324100"/>
              <a:gd name="connsiteX6" fmla="*/ 1949450 w 1962150"/>
              <a:gd name="connsiteY6" fmla="*/ 2324100 h 2324100"/>
              <a:gd name="connsiteX0" fmla="*/ 1873250 w 1962150"/>
              <a:gd name="connsiteY0" fmla="*/ 0 h 2324100"/>
              <a:gd name="connsiteX1" fmla="*/ 1593850 w 1962150"/>
              <a:gd name="connsiteY1" fmla="*/ 495300 h 2324100"/>
              <a:gd name="connsiteX2" fmla="*/ 361951 w 1962150"/>
              <a:gd name="connsiteY2" fmla="*/ 736600 h 2324100"/>
              <a:gd name="connsiteX3" fmla="*/ 82550 w 1962150"/>
              <a:gd name="connsiteY3" fmla="*/ 1219200 h 2324100"/>
              <a:gd name="connsiteX4" fmla="*/ 857250 w 1962150"/>
              <a:gd name="connsiteY4" fmla="*/ 1473200 h 2324100"/>
              <a:gd name="connsiteX5" fmla="*/ 1758950 w 1962150"/>
              <a:gd name="connsiteY5" fmla="*/ 1574800 h 2324100"/>
              <a:gd name="connsiteX6" fmla="*/ 1949450 w 1962150"/>
              <a:gd name="connsiteY6" fmla="*/ 2324100 h 2324100"/>
              <a:gd name="connsiteX0" fmla="*/ 1720850 w 1962150"/>
              <a:gd name="connsiteY0" fmla="*/ 0 h 2324100"/>
              <a:gd name="connsiteX1" fmla="*/ 1593850 w 1962150"/>
              <a:gd name="connsiteY1" fmla="*/ 495300 h 2324100"/>
              <a:gd name="connsiteX2" fmla="*/ 361951 w 1962150"/>
              <a:gd name="connsiteY2" fmla="*/ 736600 h 2324100"/>
              <a:gd name="connsiteX3" fmla="*/ 82550 w 1962150"/>
              <a:gd name="connsiteY3" fmla="*/ 1219200 h 2324100"/>
              <a:gd name="connsiteX4" fmla="*/ 857250 w 1962150"/>
              <a:gd name="connsiteY4" fmla="*/ 1473200 h 2324100"/>
              <a:gd name="connsiteX5" fmla="*/ 1758950 w 1962150"/>
              <a:gd name="connsiteY5" fmla="*/ 1574800 h 2324100"/>
              <a:gd name="connsiteX6" fmla="*/ 1949450 w 1962150"/>
              <a:gd name="connsiteY6" fmla="*/ 2324100 h 2324100"/>
              <a:gd name="connsiteX0" fmla="*/ 1720850 w 1962150"/>
              <a:gd name="connsiteY0" fmla="*/ 0 h 2324100"/>
              <a:gd name="connsiteX1" fmla="*/ 1593850 w 1962150"/>
              <a:gd name="connsiteY1" fmla="*/ 495300 h 2324100"/>
              <a:gd name="connsiteX2" fmla="*/ 361951 w 1962150"/>
              <a:gd name="connsiteY2" fmla="*/ 736600 h 2324100"/>
              <a:gd name="connsiteX3" fmla="*/ 82550 w 1962150"/>
              <a:gd name="connsiteY3" fmla="*/ 1219200 h 2324100"/>
              <a:gd name="connsiteX4" fmla="*/ 857250 w 1962150"/>
              <a:gd name="connsiteY4" fmla="*/ 1473200 h 2324100"/>
              <a:gd name="connsiteX5" fmla="*/ 1758950 w 1962150"/>
              <a:gd name="connsiteY5" fmla="*/ 1574800 h 2324100"/>
              <a:gd name="connsiteX6" fmla="*/ 1949450 w 1962150"/>
              <a:gd name="connsiteY6" fmla="*/ 2324100 h 2324100"/>
              <a:gd name="connsiteX0" fmla="*/ 1720850 w 1962150"/>
              <a:gd name="connsiteY0" fmla="*/ 0 h 2324100"/>
              <a:gd name="connsiteX1" fmla="*/ 1593850 w 1962150"/>
              <a:gd name="connsiteY1" fmla="*/ 495300 h 2324100"/>
              <a:gd name="connsiteX2" fmla="*/ 361951 w 1962150"/>
              <a:gd name="connsiteY2" fmla="*/ 736600 h 2324100"/>
              <a:gd name="connsiteX3" fmla="*/ 82550 w 1962150"/>
              <a:gd name="connsiteY3" fmla="*/ 1219200 h 2324100"/>
              <a:gd name="connsiteX4" fmla="*/ 857250 w 1962150"/>
              <a:gd name="connsiteY4" fmla="*/ 1473200 h 2324100"/>
              <a:gd name="connsiteX5" fmla="*/ 1758950 w 1962150"/>
              <a:gd name="connsiteY5" fmla="*/ 1574800 h 2324100"/>
              <a:gd name="connsiteX6" fmla="*/ 1949450 w 1962150"/>
              <a:gd name="connsiteY6" fmla="*/ 2324100 h 2324100"/>
              <a:gd name="connsiteX0" fmla="*/ 1720850 w 2065867"/>
              <a:gd name="connsiteY0" fmla="*/ 0 h 2324100"/>
              <a:gd name="connsiteX1" fmla="*/ 1593850 w 2065867"/>
              <a:gd name="connsiteY1" fmla="*/ 495300 h 2324100"/>
              <a:gd name="connsiteX2" fmla="*/ 361951 w 2065867"/>
              <a:gd name="connsiteY2" fmla="*/ 736600 h 2324100"/>
              <a:gd name="connsiteX3" fmla="*/ 82550 w 2065867"/>
              <a:gd name="connsiteY3" fmla="*/ 1219200 h 2324100"/>
              <a:gd name="connsiteX4" fmla="*/ 857250 w 2065867"/>
              <a:gd name="connsiteY4" fmla="*/ 1473200 h 2324100"/>
              <a:gd name="connsiteX5" fmla="*/ 1758950 w 2065867"/>
              <a:gd name="connsiteY5" fmla="*/ 1574800 h 2324100"/>
              <a:gd name="connsiteX6" fmla="*/ 1949450 w 2065867"/>
              <a:gd name="connsiteY6" fmla="*/ 2324100 h 2324100"/>
              <a:gd name="connsiteX0" fmla="*/ 1720850 w 1962150"/>
              <a:gd name="connsiteY0" fmla="*/ 0 h 2324100"/>
              <a:gd name="connsiteX1" fmla="*/ 1593850 w 1962150"/>
              <a:gd name="connsiteY1" fmla="*/ 495300 h 2324100"/>
              <a:gd name="connsiteX2" fmla="*/ 361951 w 1962150"/>
              <a:gd name="connsiteY2" fmla="*/ 736600 h 2324100"/>
              <a:gd name="connsiteX3" fmla="*/ 82550 w 1962150"/>
              <a:gd name="connsiteY3" fmla="*/ 1219200 h 2324100"/>
              <a:gd name="connsiteX4" fmla="*/ 857250 w 1962150"/>
              <a:gd name="connsiteY4" fmla="*/ 1473200 h 2324100"/>
              <a:gd name="connsiteX5" fmla="*/ 1758950 w 1962150"/>
              <a:gd name="connsiteY5" fmla="*/ 1574800 h 2324100"/>
              <a:gd name="connsiteX6" fmla="*/ 1949450 w 1962150"/>
              <a:gd name="connsiteY6" fmla="*/ 2324100 h 2324100"/>
              <a:gd name="connsiteX0" fmla="*/ 1720850 w 1962150"/>
              <a:gd name="connsiteY0" fmla="*/ 0 h 2324100"/>
              <a:gd name="connsiteX1" fmla="*/ 1593850 w 1962150"/>
              <a:gd name="connsiteY1" fmla="*/ 495300 h 2324100"/>
              <a:gd name="connsiteX2" fmla="*/ 361951 w 1962150"/>
              <a:gd name="connsiteY2" fmla="*/ 736600 h 2324100"/>
              <a:gd name="connsiteX3" fmla="*/ 82550 w 1962150"/>
              <a:gd name="connsiteY3" fmla="*/ 1219200 h 2324100"/>
              <a:gd name="connsiteX4" fmla="*/ 857250 w 1962150"/>
              <a:gd name="connsiteY4" fmla="*/ 1473200 h 2324100"/>
              <a:gd name="connsiteX5" fmla="*/ 1758950 w 1962150"/>
              <a:gd name="connsiteY5" fmla="*/ 1574800 h 2324100"/>
              <a:gd name="connsiteX6" fmla="*/ 1949450 w 1962150"/>
              <a:gd name="connsiteY6" fmla="*/ 2324100 h 2324100"/>
              <a:gd name="connsiteX0" fmla="*/ 1720850 w 1962150"/>
              <a:gd name="connsiteY0" fmla="*/ 0 h 2324100"/>
              <a:gd name="connsiteX1" fmla="*/ 1593850 w 1962150"/>
              <a:gd name="connsiteY1" fmla="*/ 495300 h 2324100"/>
              <a:gd name="connsiteX2" fmla="*/ 361951 w 1962150"/>
              <a:gd name="connsiteY2" fmla="*/ 736600 h 2324100"/>
              <a:gd name="connsiteX3" fmla="*/ 82550 w 1962150"/>
              <a:gd name="connsiteY3" fmla="*/ 1219200 h 2324100"/>
              <a:gd name="connsiteX4" fmla="*/ 857250 w 1962150"/>
              <a:gd name="connsiteY4" fmla="*/ 1473200 h 2324100"/>
              <a:gd name="connsiteX5" fmla="*/ 1758950 w 1962150"/>
              <a:gd name="connsiteY5" fmla="*/ 1574800 h 2324100"/>
              <a:gd name="connsiteX6" fmla="*/ 1949450 w 1962150"/>
              <a:gd name="connsiteY6" fmla="*/ 2324100 h 2324100"/>
              <a:gd name="connsiteX0" fmla="*/ 1720850 w 1962150"/>
              <a:gd name="connsiteY0" fmla="*/ 0 h 2324100"/>
              <a:gd name="connsiteX1" fmla="*/ 1593850 w 1962150"/>
              <a:gd name="connsiteY1" fmla="*/ 495300 h 2324100"/>
              <a:gd name="connsiteX2" fmla="*/ 361951 w 1962150"/>
              <a:gd name="connsiteY2" fmla="*/ 736600 h 2324100"/>
              <a:gd name="connsiteX3" fmla="*/ 82550 w 1962150"/>
              <a:gd name="connsiteY3" fmla="*/ 1219200 h 2324100"/>
              <a:gd name="connsiteX4" fmla="*/ 857250 w 1962150"/>
              <a:gd name="connsiteY4" fmla="*/ 1473200 h 2324100"/>
              <a:gd name="connsiteX5" fmla="*/ 1758950 w 1962150"/>
              <a:gd name="connsiteY5" fmla="*/ 1574800 h 2324100"/>
              <a:gd name="connsiteX6" fmla="*/ 1949450 w 1962150"/>
              <a:gd name="connsiteY6" fmla="*/ 2324100 h 2324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962150" h="2324100">
                <a:moveTo>
                  <a:pt x="1720850" y="0"/>
                </a:moveTo>
                <a:cubicBezTo>
                  <a:pt x="1672167" y="309033"/>
                  <a:pt x="1706033" y="207433"/>
                  <a:pt x="1593850" y="495300"/>
                </a:cubicBezTo>
                <a:cubicBezTo>
                  <a:pt x="1390650" y="770467"/>
                  <a:pt x="613834" y="615950"/>
                  <a:pt x="361951" y="736600"/>
                </a:cubicBezTo>
                <a:cubicBezTo>
                  <a:pt x="110068" y="857250"/>
                  <a:pt x="0" y="1096433"/>
                  <a:pt x="82550" y="1219200"/>
                </a:cubicBezTo>
                <a:cubicBezTo>
                  <a:pt x="165100" y="1341967"/>
                  <a:pt x="577850" y="1413933"/>
                  <a:pt x="857250" y="1473200"/>
                </a:cubicBezTo>
                <a:cubicBezTo>
                  <a:pt x="1136650" y="1532467"/>
                  <a:pt x="1576917" y="1432983"/>
                  <a:pt x="1758950" y="1574800"/>
                </a:cubicBezTo>
                <a:cubicBezTo>
                  <a:pt x="1940983" y="1716617"/>
                  <a:pt x="1962150" y="2118783"/>
                  <a:pt x="1949450" y="2324100"/>
                </a:cubicBezTo>
              </a:path>
            </a:pathLst>
          </a:custGeom>
          <a:ln>
            <a:solidFill>
              <a:schemeClr val="accent2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4255746" y="3817350"/>
            <a:ext cx="73006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accent2"/>
                </a:solidFill>
              </a:rPr>
              <a:t>Cut 1</a:t>
            </a:r>
            <a:endParaRPr lang="en-US" sz="2000" dirty="0">
              <a:solidFill>
                <a:schemeClr val="accent2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7500409" y="4522260"/>
            <a:ext cx="73006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6600"/>
                </a:solidFill>
              </a:rPr>
              <a:t>Cut 2</a:t>
            </a:r>
            <a:endParaRPr lang="en-US" sz="2000" dirty="0">
              <a:solidFill>
                <a:srgbClr val="FF6600"/>
              </a:solidFill>
            </a:endParaRPr>
          </a:p>
        </p:txBody>
      </p:sp>
      <p:sp>
        <p:nvSpPr>
          <p:cNvPr id="34" name="Freeform 33"/>
          <p:cNvSpPr/>
          <p:nvPr/>
        </p:nvSpPr>
        <p:spPr>
          <a:xfrm>
            <a:off x="6547552" y="2922059"/>
            <a:ext cx="2235200" cy="1627187"/>
          </a:xfrm>
          <a:custGeom>
            <a:avLst/>
            <a:gdLst>
              <a:gd name="connsiteX0" fmla="*/ 139700 w 2326217"/>
              <a:gd name="connsiteY0" fmla="*/ 0 h 2823633"/>
              <a:gd name="connsiteX1" fmla="*/ 889000 w 2326217"/>
              <a:gd name="connsiteY1" fmla="*/ 939800 h 2823633"/>
              <a:gd name="connsiteX2" fmla="*/ 2146300 w 2326217"/>
              <a:gd name="connsiteY2" fmla="*/ 1384300 h 2823633"/>
              <a:gd name="connsiteX3" fmla="*/ 1968500 w 2326217"/>
              <a:gd name="connsiteY3" fmla="*/ 2730500 h 2823633"/>
              <a:gd name="connsiteX4" fmla="*/ 0 w 2326217"/>
              <a:gd name="connsiteY4" fmla="*/ 1943100 h 2823633"/>
              <a:gd name="connsiteX0" fmla="*/ 139700 w 2326217"/>
              <a:gd name="connsiteY0" fmla="*/ 0 h 2442633"/>
              <a:gd name="connsiteX1" fmla="*/ 889000 w 2326217"/>
              <a:gd name="connsiteY1" fmla="*/ 939800 h 2442633"/>
              <a:gd name="connsiteX2" fmla="*/ 2146300 w 2326217"/>
              <a:gd name="connsiteY2" fmla="*/ 1384300 h 2442633"/>
              <a:gd name="connsiteX3" fmla="*/ 1968500 w 2326217"/>
              <a:gd name="connsiteY3" fmla="*/ 2349500 h 2442633"/>
              <a:gd name="connsiteX4" fmla="*/ 0 w 2326217"/>
              <a:gd name="connsiteY4" fmla="*/ 1943100 h 2442633"/>
              <a:gd name="connsiteX0" fmla="*/ 139700 w 2326217"/>
              <a:gd name="connsiteY0" fmla="*/ 0 h 2290233"/>
              <a:gd name="connsiteX1" fmla="*/ 889000 w 2326217"/>
              <a:gd name="connsiteY1" fmla="*/ 939800 h 2290233"/>
              <a:gd name="connsiteX2" fmla="*/ 2146300 w 2326217"/>
              <a:gd name="connsiteY2" fmla="*/ 1384300 h 2290233"/>
              <a:gd name="connsiteX3" fmla="*/ 1968500 w 2326217"/>
              <a:gd name="connsiteY3" fmla="*/ 2197100 h 2290233"/>
              <a:gd name="connsiteX4" fmla="*/ 0 w 2326217"/>
              <a:gd name="connsiteY4" fmla="*/ 1943100 h 2290233"/>
              <a:gd name="connsiteX0" fmla="*/ 139700 w 2451100"/>
              <a:gd name="connsiteY0" fmla="*/ 0 h 2290233"/>
              <a:gd name="connsiteX1" fmla="*/ 2146300 w 2451100"/>
              <a:gd name="connsiteY1" fmla="*/ 1384300 h 2290233"/>
              <a:gd name="connsiteX2" fmla="*/ 1968500 w 2451100"/>
              <a:gd name="connsiteY2" fmla="*/ 2197100 h 2290233"/>
              <a:gd name="connsiteX3" fmla="*/ 0 w 2451100"/>
              <a:gd name="connsiteY3" fmla="*/ 1943100 h 2290233"/>
              <a:gd name="connsiteX0" fmla="*/ 139700 w 2451100"/>
              <a:gd name="connsiteY0" fmla="*/ 0 h 2595033"/>
              <a:gd name="connsiteX1" fmla="*/ 2146300 w 2451100"/>
              <a:gd name="connsiteY1" fmla="*/ 1384300 h 2595033"/>
              <a:gd name="connsiteX2" fmla="*/ 1968500 w 2451100"/>
              <a:gd name="connsiteY2" fmla="*/ 2501900 h 2595033"/>
              <a:gd name="connsiteX3" fmla="*/ 0 w 2451100"/>
              <a:gd name="connsiteY3" fmla="*/ 1943100 h 2595033"/>
              <a:gd name="connsiteX0" fmla="*/ 139700 w 2300817"/>
              <a:gd name="connsiteY0" fmla="*/ 0 h 2569633"/>
              <a:gd name="connsiteX1" fmla="*/ 1993900 w 2300817"/>
              <a:gd name="connsiteY1" fmla="*/ 1536700 h 2569633"/>
              <a:gd name="connsiteX2" fmla="*/ 1968500 w 2300817"/>
              <a:gd name="connsiteY2" fmla="*/ 2501900 h 2569633"/>
              <a:gd name="connsiteX3" fmla="*/ 0 w 2300817"/>
              <a:gd name="connsiteY3" fmla="*/ 1943100 h 2569633"/>
              <a:gd name="connsiteX0" fmla="*/ 444500 w 2300817"/>
              <a:gd name="connsiteY0" fmla="*/ 0 h 1502833"/>
              <a:gd name="connsiteX1" fmla="*/ 1993900 w 2300817"/>
              <a:gd name="connsiteY1" fmla="*/ 469900 h 1502833"/>
              <a:gd name="connsiteX2" fmla="*/ 1968500 w 2300817"/>
              <a:gd name="connsiteY2" fmla="*/ 1435100 h 1502833"/>
              <a:gd name="connsiteX3" fmla="*/ 0 w 2300817"/>
              <a:gd name="connsiteY3" fmla="*/ 876300 h 1502833"/>
              <a:gd name="connsiteX0" fmla="*/ 444500 w 2300817"/>
              <a:gd name="connsiteY0" fmla="*/ 0 h 1502833"/>
              <a:gd name="connsiteX1" fmla="*/ 1993900 w 2300817"/>
              <a:gd name="connsiteY1" fmla="*/ 469900 h 1502833"/>
              <a:gd name="connsiteX2" fmla="*/ 1968500 w 2300817"/>
              <a:gd name="connsiteY2" fmla="*/ 1435100 h 1502833"/>
              <a:gd name="connsiteX3" fmla="*/ 0 w 2300817"/>
              <a:gd name="connsiteY3" fmla="*/ 876300 h 1502833"/>
              <a:gd name="connsiteX0" fmla="*/ 444500 w 2300817"/>
              <a:gd name="connsiteY0" fmla="*/ 0 h 1602317"/>
              <a:gd name="connsiteX1" fmla="*/ 1993900 w 2300817"/>
              <a:gd name="connsiteY1" fmla="*/ 469900 h 1602317"/>
              <a:gd name="connsiteX2" fmla="*/ 1968500 w 2300817"/>
              <a:gd name="connsiteY2" fmla="*/ 1435100 h 1602317"/>
              <a:gd name="connsiteX3" fmla="*/ 0 w 2300817"/>
              <a:gd name="connsiteY3" fmla="*/ 876300 h 1602317"/>
              <a:gd name="connsiteX0" fmla="*/ 444500 w 2300817"/>
              <a:gd name="connsiteY0" fmla="*/ 0 h 1754717"/>
              <a:gd name="connsiteX1" fmla="*/ 1993900 w 2300817"/>
              <a:gd name="connsiteY1" fmla="*/ 622300 h 1754717"/>
              <a:gd name="connsiteX2" fmla="*/ 1968500 w 2300817"/>
              <a:gd name="connsiteY2" fmla="*/ 1587500 h 1754717"/>
              <a:gd name="connsiteX3" fmla="*/ 0 w 2300817"/>
              <a:gd name="connsiteY3" fmla="*/ 1028700 h 1754717"/>
              <a:gd name="connsiteX0" fmla="*/ 444500 w 2300817"/>
              <a:gd name="connsiteY0" fmla="*/ 3704 h 1758421"/>
              <a:gd name="connsiteX1" fmla="*/ 1993900 w 2300817"/>
              <a:gd name="connsiteY1" fmla="*/ 626004 h 1758421"/>
              <a:gd name="connsiteX2" fmla="*/ 1968500 w 2300817"/>
              <a:gd name="connsiteY2" fmla="*/ 1591204 h 1758421"/>
              <a:gd name="connsiteX3" fmla="*/ 0 w 2300817"/>
              <a:gd name="connsiteY3" fmla="*/ 1032404 h 1758421"/>
              <a:gd name="connsiteX0" fmla="*/ 0 w 1803400"/>
              <a:gd name="connsiteY0" fmla="*/ 3704 h 1758421"/>
              <a:gd name="connsiteX1" fmla="*/ 1549400 w 1803400"/>
              <a:gd name="connsiteY1" fmla="*/ 626004 h 1758421"/>
              <a:gd name="connsiteX2" fmla="*/ 1524000 w 1803400"/>
              <a:gd name="connsiteY2" fmla="*/ 1591204 h 1758421"/>
              <a:gd name="connsiteX3" fmla="*/ 12700 w 1803400"/>
              <a:gd name="connsiteY3" fmla="*/ 1032404 h 1758421"/>
              <a:gd name="connsiteX0" fmla="*/ 86783 w 1890183"/>
              <a:gd name="connsiteY0" fmla="*/ 3704 h 1703387"/>
              <a:gd name="connsiteX1" fmla="*/ 1636183 w 1890183"/>
              <a:gd name="connsiteY1" fmla="*/ 626004 h 1703387"/>
              <a:gd name="connsiteX2" fmla="*/ 1610783 w 1890183"/>
              <a:gd name="connsiteY2" fmla="*/ 1591204 h 1703387"/>
              <a:gd name="connsiteX3" fmla="*/ 251883 w 1890183"/>
              <a:gd name="connsiteY3" fmla="*/ 1299104 h 1703387"/>
              <a:gd name="connsiteX4" fmla="*/ 99483 w 1890183"/>
              <a:gd name="connsiteY4" fmla="*/ 1032404 h 1703387"/>
              <a:gd name="connsiteX0" fmla="*/ 368300 w 2171700"/>
              <a:gd name="connsiteY0" fmla="*/ 3704 h 2105554"/>
              <a:gd name="connsiteX1" fmla="*/ 1917700 w 2171700"/>
              <a:gd name="connsiteY1" fmla="*/ 626004 h 2105554"/>
              <a:gd name="connsiteX2" fmla="*/ 1892300 w 2171700"/>
              <a:gd name="connsiteY2" fmla="*/ 1591204 h 2105554"/>
              <a:gd name="connsiteX3" fmla="*/ 533400 w 2171700"/>
              <a:gd name="connsiteY3" fmla="*/ 1299104 h 2105554"/>
              <a:gd name="connsiteX4" fmla="*/ 0 w 2171700"/>
              <a:gd name="connsiteY4" fmla="*/ 2099204 h 2105554"/>
              <a:gd name="connsiteX0" fmla="*/ 455083 w 2260600"/>
              <a:gd name="connsiteY0" fmla="*/ 3704 h 2105554"/>
              <a:gd name="connsiteX1" fmla="*/ 2004483 w 2260600"/>
              <a:gd name="connsiteY1" fmla="*/ 626004 h 2105554"/>
              <a:gd name="connsiteX2" fmla="*/ 1979083 w 2260600"/>
              <a:gd name="connsiteY2" fmla="*/ 1591204 h 2105554"/>
              <a:gd name="connsiteX3" fmla="*/ 315383 w 2260600"/>
              <a:gd name="connsiteY3" fmla="*/ 1299104 h 2105554"/>
              <a:gd name="connsiteX4" fmla="*/ 86783 w 2260600"/>
              <a:gd name="connsiteY4" fmla="*/ 2099204 h 2105554"/>
              <a:gd name="connsiteX0" fmla="*/ 455083 w 2260600"/>
              <a:gd name="connsiteY0" fmla="*/ 3704 h 2410354"/>
              <a:gd name="connsiteX1" fmla="*/ 2004483 w 2260600"/>
              <a:gd name="connsiteY1" fmla="*/ 626004 h 2410354"/>
              <a:gd name="connsiteX2" fmla="*/ 1979083 w 2260600"/>
              <a:gd name="connsiteY2" fmla="*/ 1591204 h 2410354"/>
              <a:gd name="connsiteX3" fmla="*/ 315383 w 2260600"/>
              <a:gd name="connsiteY3" fmla="*/ 1299104 h 2410354"/>
              <a:gd name="connsiteX4" fmla="*/ 86783 w 2260600"/>
              <a:gd name="connsiteY4" fmla="*/ 2404004 h 2410354"/>
              <a:gd name="connsiteX0" fmla="*/ 406400 w 2211917"/>
              <a:gd name="connsiteY0" fmla="*/ 3704 h 2511953"/>
              <a:gd name="connsiteX1" fmla="*/ 1955800 w 2211917"/>
              <a:gd name="connsiteY1" fmla="*/ 626004 h 2511953"/>
              <a:gd name="connsiteX2" fmla="*/ 1930400 w 2211917"/>
              <a:gd name="connsiteY2" fmla="*/ 1591204 h 2511953"/>
              <a:gd name="connsiteX3" fmla="*/ 266700 w 2211917"/>
              <a:gd name="connsiteY3" fmla="*/ 1299104 h 2511953"/>
              <a:gd name="connsiteX4" fmla="*/ 330201 w 2211917"/>
              <a:gd name="connsiteY4" fmla="*/ 2327803 h 2511953"/>
              <a:gd name="connsiteX5" fmla="*/ 38100 w 2211917"/>
              <a:gd name="connsiteY5" fmla="*/ 2404004 h 2511953"/>
              <a:gd name="connsiteX0" fmla="*/ 444500 w 2250017"/>
              <a:gd name="connsiteY0" fmla="*/ 3704 h 2511953"/>
              <a:gd name="connsiteX1" fmla="*/ 1993900 w 2250017"/>
              <a:gd name="connsiteY1" fmla="*/ 626004 h 2511953"/>
              <a:gd name="connsiteX2" fmla="*/ 1968500 w 2250017"/>
              <a:gd name="connsiteY2" fmla="*/ 1591204 h 2511953"/>
              <a:gd name="connsiteX3" fmla="*/ 304800 w 2250017"/>
              <a:gd name="connsiteY3" fmla="*/ 1299104 h 2511953"/>
              <a:gd name="connsiteX4" fmla="*/ 139701 w 2250017"/>
              <a:gd name="connsiteY4" fmla="*/ 2327803 h 2511953"/>
              <a:gd name="connsiteX5" fmla="*/ 76200 w 2250017"/>
              <a:gd name="connsiteY5" fmla="*/ 2404004 h 2511953"/>
              <a:gd name="connsiteX0" fmla="*/ 520699 w 2326216"/>
              <a:gd name="connsiteY0" fmla="*/ 3704 h 2511953"/>
              <a:gd name="connsiteX1" fmla="*/ 2070099 w 2326216"/>
              <a:gd name="connsiteY1" fmla="*/ 626004 h 2511953"/>
              <a:gd name="connsiteX2" fmla="*/ 2044699 w 2326216"/>
              <a:gd name="connsiteY2" fmla="*/ 1591204 h 2511953"/>
              <a:gd name="connsiteX3" fmla="*/ 380999 w 2326216"/>
              <a:gd name="connsiteY3" fmla="*/ 1299104 h 2511953"/>
              <a:gd name="connsiteX4" fmla="*/ 215900 w 2326216"/>
              <a:gd name="connsiteY4" fmla="*/ 2327803 h 2511953"/>
              <a:gd name="connsiteX5" fmla="*/ 1676399 w 2326216"/>
              <a:gd name="connsiteY5" fmla="*/ 2404004 h 2511953"/>
              <a:gd name="connsiteX0" fmla="*/ 520699 w 2326216"/>
              <a:gd name="connsiteY0" fmla="*/ 3704 h 2511953"/>
              <a:gd name="connsiteX1" fmla="*/ 2070099 w 2326216"/>
              <a:gd name="connsiteY1" fmla="*/ 626004 h 2511953"/>
              <a:gd name="connsiteX2" fmla="*/ 2044699 w 2326216"/>
              <a:gd name="connsiteY2" fmla="*/ 1591204 h 2511953"/>
              <a:gd name="connsiteX3" fmla="*/ 380999 w 2326216"/>
              <a:gd name="connsiteY3" fmla="*/ 1299104 h 2511953"/>
              <a:gd name="connsiteX4" fmla="*/ 215900 w 2326216"/>
              <a:gd name="connsiteY4" fmla="*/ 2327803 h 2511953"/>
              <a:gd name="connsiteX5" fmla="*/ 1676399 w 2326216"/>
              <a:gd name="connsiteY5" fmla="*/ 2404004 h 2511953"/>
              <a:gd name="connsiteX0" fmla="*/ 520699 w 2298699"/>
              <a:gd name="connsiteY0" fmla="*/ 3704 h 2511953"/>
              <a:gd name="connsiteX1" fmla="*/ 2070099 w 2298699"/>
              <a:gd name="connsiteY1" fmla="*/ 626004 h 2511953"/>
              <a:gd name="connsiteX2" fmla="*/ 1892299 w 2298699"/>
              <a:gd name="connsiteY2" fmla="*/ 1591204 h 2511953"/>
              <a:gd name="connsiteX3" fmla="*/ 380999 w 2298699"/>
              <a:gd name="connsiteY3" fmla="*/ 1299104 h 2511953"/>
              <a:gd name="connsiteX4" fmla="*/ 215900 w 2298699"/>
              <a:gd name="connsiteY4" fmla="*/ 2327803 h 2511953"/>
              <a:gd name="connsiteX5" fmla="*/ 1676399 w 2298699"/>
              <a:gd name="connsiteY5" fmla="*/ 2404004 h 2511953"/>
              <a:gd name="connsiteX0" fmla="*/ 520699 w 2451099"/>
              <a:gd name="connsiteY0" fmla="*/ 3704 h 2511953"/>
              <a:gd name="connsiteX1" fmla="*/ 2222499 w 2451099"/>
              <a:gd name="connsiteY1" fmla="*/ 626004 h 2511953"/>
              <a:gd name="connsiteX2" fmla="*/ 1892299 w 2451099"/>
              <a:gd name="connsiteY2" fmla="*/ 1591204 h 2511953"/>
              <a:gd name="connsiteX3" fmla="*/ 380999 w 2451099"/>
              <a:gd name="connsiteY3" fmla="*/ 1299104 h 2511953"/>
              <a:gd name="connsiteX4" fmla="*/ 215900 w 2451099"/>
              <a:gd name="connsiteY4" fmla="*/ 2327803 h 2511953"/>
              <a:gd name="connsiteX5" fmla="*/ 1676399 w 2451099"/>
              <a:gd name="connsiteY5" fmla="*/ 2404004 h 2511953"/>
              <a:gd name="connsiteX0" fmla="*/ 571499 w 2501899"/>
              <a:gd name="connsiteY0" fmla="*/ 3704 h 2511953"/>
              <a:gd name="connsiteX1" fmla="*/ 2273299 w 2501899"/>
              <a:gd name="connsiteY1" fmla="*/ 626004 h 2511953"/>
              <a:gd name="connsiteX2" fmla="*/ 1943099 w 2501899"/>
              <a:gd name="connsiteY2" fmla="*/ 1591204 h 2511953"/>
              <a:gd name="connsiteX3" fmla="*/ 431799 w 2501899"/>
              <a:gd name="connsiteY3" fmla="*/ 1299104 h 2511953"/>
              <a:gd name="connsiteX4" fmla="*/ 266700 w 2501899"/>
              <a:gd name="connsiteY4" fmla="*/ 2327803 h 2511953"/>
              <a:gd name="connsiteX5" fmla="*/ 2031999 w 2501899"/>
              <a:gd name="connsiteY5" fmla="*/ 2404004 h 2511953"/>
              <a:gd name="connsiteX0" fmla="*/ 556683 w 2487083"/>
              <a:gd name="connsiteY0" fmla="*/ 3704 h 2581803"/>
              <a:gd name="connsiteX1" fmla="*/ 2258483 w 2487083"/>
              <a:gd name="connsiteY1" fmla="*/ 626004 h 2581803"/>
              <a:gd name="connsiteX2" fmla="*/ 1928283 w 2487083"/>
              <a:gd name="connsiteY2" fmla="*/ 1591204 h 2581803"/>
              <a:gd name="connsiteX3" fmla="*/ 416983 w 2487083"/>
              <a:gd name="connsiteY3" fmla="*/ 1299104 h 2581803"/>
              <a:gd name="connsiteX4" fmla="*/ 251884 w 2487083"/>
              <a:gd name="connsiteY4" fmla="*/ 2327803 h 2581803"/>
              <a:gd name="connsiteX5" fmla="*/ 1928285 w 2487083"/>
              <a:gd name="connsiteY5" fmla="*/ 2569103 h 2581803"/>
              <a:gd name="connsiteX6" fmla="*/ 2017183 w 2487083"/>
              <a:gd name="connsiteY6" fmla="*/ 2404004 h 2581803"/>
              <a:gd name="connsiteX0" fmla="*/ 556683 w 2550583"/>
              <a:gd name="connsiteY0" fmla="*/ 3704 h 3320521"/>
              <a:gd name="connsiteX1" fmla="*/ 2258483 w 2550583"/>
              <a:gd name="connsiteY1" fmla="*/ 626004 h 3320521"/>
              <a:gd name="connsiteX2" fmla="*/ 1928283 w 2550583"/>
              <a:gd name="connsiteY2" fmla="*/ 1591204 h 3320521"/>
              <a:gd name="connsiteX3" fmla="*/ 416983 w 2550583"/>
              <a:gd name="connsiteY3" fmla="*/ 1299104 h 3320521"/>
              <a:gd name="connsiteX4" fmla="*/ 251884 w 2550583"/>
              <a:gd name="connsiteY4" fmla="*/ 2327803 h 3320521"/>
              <a:gd name="connsiteX5" fmla="*/ 1928285 w 2550583"/>
              <a:gd name="connsiteY5" fmla="*/ 2569103 h 3320521"/>
              <a:gd name="connsiteX6" fmla="*/ 2550583 w 2550583"/>
              <a:gd name="connsiteY6" fmla="*/ 3318404 h 3320521"/>
              <a:gd name="connsiteX0" fmla="*/ 556683 w 2578101"/>
              <a:gd name="connsiteY0" fmla="*/ 3704 h 3328987"/>
              <a:gd name="connsiteX1" fmla="*/ 2258483 w 2578101"/>
              <a:gd name="connsiteY1" fmla="*/ 626004 h 3328987"/>
              <a:gd name="connsiteX2" fmla="*/ 1928283 w 2578101"/>
              <a:gd name="connsiteY2" fmla="*/ 1591204 h 3328987"/>
              <a:gd name="connsiteX3" fmla="*/ 416983 w 2578101"/>
              <a:gd name="connsiteY3" fmla="*/ 1299104 h 3328987"/>
              <a:gd name="connsiteX4" fmla="*/ 251884 w 2578101"/>
              <a:gd name="connsiteY4" fmla="*/ 2327803 h 3328987"/>
              <a:gd name="connsiteX5" fmla="*/ 1928285 w 2578101"/>
              <a:gd name="connsiteY5" fmla="*/ 2569103 h 3328987"/>
              <a:gd name="connsiteX6" fmla="*/ 2474385 w 2578101"/>
              <a:gd name="connsiteY6" fmla="*/ 3204103 h 3328987"/>
              <a:gd name="connsiteX7" fmla="*/ 2550583 w 2578101"/>
              <a:gd name="connsiteY7" fmla="*/ 3318404 h 3328987"/>
              <a:gd name="connsiteX0" fmla="*/ 556683 w 2578101"/>
              <a:gd name="connsiteY0" fmla="*/ 3704 h 3328987"/>
              <a:gd name="connsiteX1" fmla="*/ 2258483 w 2578101"/>
              <a:gd name="connsiteY1" fmla="*/ 626004 h 3328987"/>
              <a:gd name="connsiteX2" fmla="*/ 1928283 w 2578101"/>
              <a:gd name="connsiteY2" fmla="*/ 1591204 h 3328987"/>
              <a:gd name="connsiteX3" fmla="*/ 416983 w 2578101"/>
              <a:gd name="connsiteY3" fmla="*/ 1299104 h 3328987"/>
              <a:gd name="connsiteX4" fmla="*/ 251884 w 2578101"/>
              <a:gd name="connsiteY4" fmla="*/ 2327803 h 3328987"/>
              <a:gd name="connsiteX5" fmla="*/ 1928285 w 2578101"/>
              <a:gd name="connsiteY5" fmla="*/ 2569103 h 3328987"/>
              <a:gd name="connsiteX6" fmla="*/ 2474385 w 2578101"/>
              <a:gd name="connsiteY6" fmla="*/ 3204103 h 3328987"/>
              <a:gd name="connsiteX7" fmla="*/ 2550583 w 2578101"/>
              <a:gd name="connsiteY7" fmla="*/ 3318404 h 3328987"/>
              <a:gd name="connsiteX0" fmla="*/ 556683 w 2637369"/>
              <a:gd name="connsiteY0" fmla="*/ 3704 h 3851804"/>
              <a:gd name="connsiteX1" fmla="*/ 2258483 w 2637369"/>
              <a:gd name="connsiteY1" fmla="*/ 626004 h 3851804"/>
              <a:gd name="connsiteX2" fmla="*/ 1928283 w 2637369"/>
              <a:gd name="connsiteY2" fmla="*/ 1591204 h 3851804"/>
              <a:gd name="connsiteX3" fmla="*/ 416983 w 2637369"/>
              <a:gd name="connsiteY3" fmla="*/ 1299104 h 3851804"/>
              <a:gd name="connsiteX4" fmla="*/ 251884 w 2637369"/>
              <a:gd name="connsiteY4" fmla="*/ 2327803 h 3851804"/>
              <a:gd name="connsiteX5" fmla="*/ 1928285 w 2637369"/>
              <a:gd name="connsiteY5" fmla="*/ 2569103 h 3851804"/>
              <a:gd name="connsiteX6" fmla="*/ 2474385 w 2637369"/>
              <a:gd name="connsiteY6" fmla="*/ 3204103 h 3851804"/>
              <a:gd name="connsiteX7" fmla="*/ 950383 w 2637369"/>
              <a:gd name="connsiteY7" fmla="*/ 3851804 h 3851804"/>
              <a:gd name="connsiteX0" fmla="*/ 556683 w 2487083"/>
              <a:gd name="connsiteY0" fmla="*/ 3704 h 3851804"/>
              <a:gd name="connsiteX1" fmla="*/ 2258483 w 2487083"/>
              <a:gd name="connsiteY1" fmla="*/ 626004 h 3851804"/>
              <a:gd name="connsiteX2" fmla="*/ 1928283 w 2487083"/>
              <a:gd name="connsiteY2" fmla="*/ 1591204 h 3851804"/>
              <a:gd name="connsiteX3" fmla="*/ 416983 w 2487083"/>
              <a:gd name="connsiteY3" fmla="*/ 1299104 h 3851804"/>
              <a:gd name="connsiteX4" fmla="*/ 251884 w 2487083"/>
              <a:gd name="connsiteY4" fmla="*/ 2327803 h 3851804"/>
              <a:gd name="connsiteX5" fmla="*/ 1928285 w 2487083"/>
              <a:gd name="connsiteY5" fmla="*/ 2569103 h 3851804"/>
              <a:gd name="connsiteX6" fmla="*/ 2321985 w 2487083"/>
              <a:gd name="connsiteY6" fmla="*/ 3204103 h 3851804"/>
              <a:gd name="connsiteX7" fmla="*/ 950383 w 2487083"/>
              <a:gd name="connsiteY7" fmla="*/ 3851804 h 3851804"/>
              <a:gd name="connsiteX0" fmla="*/ 556683 w 2611969"/>
              <a:gd name="connsiteY0" fmla="*/ 3704 h 3470804"/>
              <a:gd name="connsiteX1" fmla="*/ 2258483 w 2611969"/>
              <a:gd name="connsiteY1" fmla="*/ 626004 h 3470804"/>
              <a:gd name="connsiteX2" fmla="*/ 1928283 w 2611969"/>
              <a:gd name="connsiteY2" fmla="*/ 1591204 h 3470804"/>
              <a:gd name="connsiteX3" fmla="*/ 416983 w 2611969"/>
              <a:gd name="connsiteY3" fmla="*/ 1299104 h 3470804"/>
              <a:gd name="connsiteX4" fmla="*/ 251884 w 2611969"/>
              <a:gd name="connsiteY4" fmla="*/ 2327803 h 3470804"/>
              <a:gd name="connsiteX5" fmla="*/ 1928285 w 2611969"/>
              <a:gd name="connsiteY5" fmla="*/ 2569103 h 3470804"/>
              <a:gd name="connsiteX6" fmla="*/ 2321985 w 2611969"/>
              <a:gd name="connsiteY6" fmla="*/ 3204103 h 3470804"/>
              <a:gd name="connsiteX7" fmla="*/ 188383 w 2611969"/>
              <a:gd name="connsiteY7" fmla="*/ 3470804 h 3470804"/>
              <a:gd name="connsiteX0" fmla="*/ 556683 w 2548469"/>
              <a:gd name="connsiteY0" fmla="*/ 3704 h 3928004"/>
              <a:gd name="connsiteX1" fmla="*/ 2258483 w 2548469"/>
              <a:gd name="connsiteY1" fmla="*/ 626004 h 3928004"/>
              <a:gd name="connsiteX2" fmla="*/ 1928283 w 2548469"/>
              <a:gd name="connsiteY2" fmla="*/ 1591204 h 3928004"/>
              <a:gd name="connsiteX3" fmla="*/ 416983 w 2548469"/>
              <a:gd name="connsiteY3" fmla="*/ 1299104 h 3928004"/>
              <a:gd name="connsiteX4" fmla="*/ 251884 w 2548469"/>
              <a:gd name="connsiteY4" fmla="*/ 2327803 h 3928004"/>
              <a:gd name="connsiteX5" fmla="*/ 1928285 w 2548469"/>
              <a:gd name="connsiteY5" fmla="*/ 2569103 h 3928004"/>
              <a:gd name="connsiteX6" fmla="*/ 2321985 w 2548469"/>
              <a:gd name="connsiteY6" fmla="*/ 3204103 h 3928004"/>
              <a:gd name="connsiteX7" fmla="*/ 569383 w 2548469"/>
              <a:gd name="connsiteY7" fmla="*/ 3928004 h 3928004"/>
              <a:gd name="connsiteX0" fmla="*/ 556683 w 2525538"/>
              <a:gd name="connsiteY0" fmla="*/ 3704 h 3968750"/>
              <a:gd name="connsiteX1" fmla="*/ 2258483 w 2525538"/>
              <a:gd name="connsiteY1" fmla="*/ 626004 h 3968750"/>
              <a:gd name="connsiteX2" fmla="*/ 1928283 w 2525538"/>
              <a:gd name="connsiteY2" fmla="*/ 1591204 h 3968750"/>
              <a:gd name="connsiteX3" fmla="*/ 416983 w 2525538"/>
              <a:gd name="connsiteY3" fmla="*/ 1299104 h 3968750"/>
              <a:gd name="connsiteX4" fmla="*/ 251884 w 2525538"/>
              <a:gd name="connsiteY4" fmla="*/ 2327803 h 3968750"/>
              <a:gd name="connsiteX5" fmla="*/ 1928285 w 2525538"/>
              <a:gd name="connsiteY5" fmla="*/ 2569103 h 3968750"/>
              <a:gd name="connsiteX6" fmla="*/ 2321985 w 2525538"/>
              <a:gd name="connsiteY6" fmla="*/ 3204103 h 3968750"/>
              <a:gd name="connsiteX7" fmla="*/ 706969 w 2525538"/>
              <a:gd name="connsiteY7" fmla="*/ 3848100 h 3968750"/>
              <a:gd name="connsiteX8" fmla="*/ 569383 w 2525538"/>
              <a:gd name="connsiteY8" fmla="*/ 3928004 h 3968750"/>
              <a:gd name="connsiteX0" fmla="*/ 556683 w 2487083"/>
              <a:gd name="connsiteY0" fmla="*/ 3704 h 3928004"/>
              <a:gd name="connsiteX1" fmla="*/ 2258483 w 2487083"/>
              <a:gd name="connsiteY1" fmla="*/ 626004 h 3928004"/>
              <a:gd name="connsiteX2" fmla="*/ 1928283 w 2487083"/>
              <a:gd name="connsiteY2" fmla="*/ 1591204 h 3928004"/>
              <a:gd name="connsiteX3" fmla="*/ 416983 w 2487083"/>
              <a:gd name="connsiteY3" fmla="*/ 1299104 h 3928004"/>
              <a:gd name="connsiteX4" fmla="*/ 251884 w 2487083"/>
              <a:gd name="connsiteY4" fmla="*/ 2327803 h 3928004"/>
              <a:gd name="connsiteX5" fmla="*/ 1928285 w 2487083"/>
              <a:gd name="connsiteY5" fmla="*/ 2569103 h 3928004"/>
              <a:gd name="connsiteX6" fmla="*/ 2321985 w 2487083"/>
              <a:gd name="connsiteY6" fmla="*/ 3204103 h 3928004"/>
              <a:gd name="connsiteX7" fmla="*/ 1011769 w 2487083"/>
              <a:gd name="connsiteY7" fmla="*/ 3619500 h 3928004"/>
              <a:gd name="connsiteX8" fmla="*/ 569383 w 2487083"/>
              <a:gd name="connsiteY8" fmla="*/ 3928004 h 3928004"/>
              <a:gd name="connsiteX0" fmla="*/ 825500 w 2755900"/>
              <a:gd name="connsiteY0" fmla="*/ 3704 h 3625850"/>
              <a:gd name="connsiteX1" fmla="*/ 2527300 w 2755900"/>
              <a:gd name="connsiteY1" fmla="*/ 626004 h 3625850"/>
              <a:gd name="connsiteX2" fmla="*/ 2197100 w 2755900"/>
              <a:gd name="connsiteY2" fmla="*/ 1591204 h 3625850"/>
              <a:gd name="connsiteX3" fmla="*/ 685800 w 2755900"/>
              <a:gd name="connsiteY3" fmla="*/ 1299104 h 3625850"/>
              <a:gd name="connsiteX4" fmla="*/ 520701 w 2755900"/>
              <a:gd name="connsiteY4" fmla="*/ 2327803 h 3625850"/>
              <a:gd name="connsiteX5" fmla="*/ 2197102 w 2755900"/>
              <a:gd name="connsiteY5" fmla="*/ 2569103 h 3625850"/>
              <a:gd name="connsiteX6" fmla="*/ 2590802 w 2755900"/>
              <a:gd name="connsiteY6" fmla="*/ 3204103 h 3625850"/>
              <a:gd name="connsiteX7" fmla="*/ 1280586 w 2755900"/>
              <a:gd name="connsiteY7" fmla="*/ 3619500 h 3625850"/>
              <a:gd name="connsiteX8" fmla="*/ 0 w 2755900"/>
              <a:gd name="connsiteY8" fmla="*/ 3166004 h 3625850"/>
              <a:gd name="connsiteX0" fmla="*/ 825500 w 2755900"/>
              <a:gd name="connsiteY0" fmla="*/ 3704 h 3625850"/>
              <a:gd name="connsiteX1" fmla="*/ 2527300 w 2755900"/>
              <a:gd name="connsiteY1" fmla="*/ 626004 h 3625850"/>
              <a:gd name="connsiteX2" fmla="*/ 2197100 w 2755900"/>
              <a:gd name="connsiteY2" fmla="*/ 1591204 h 3625850"/>
              <a:gd name="connsiteX3" fmla="*/ 685800 w 2755900"/>
              <a:gd name="connsiteY3" fmla="*/ 1299104 h 3625850"/>
              <a:gd name="connsiteX4" fmla="*/ 520701 w 2755900"/>
              <a:gd name="connsiteY4" fmla="*/ 2327803 h 3625850"/>
              <a:gd name="connsiteX5" fmla="*/ 2197102 w 2755900"/>
              <a:gd name="connsiteY5" fmla="*/ 2569103 h 3625850"/>
              <a:gd name="connsiteX6" fmla="*/ 2209802 w 2755900"/>
              <a:gd name="connsiteY6" fmla="*/ 3204103 h 3625850"/>
              <a:gd name="connsiteX7" fmla="*/ 1280586 w 2755900"/>
              <a:gd name="connsiteY7" fmla="*/ 3619500 h 3625850"/>
              <a:gd name="connsiteX8" fmla="*/ 0 w 2755900"/>
              <a:gd name="connsiteY8" fmla="*/ 3166004 h 3625850"/>
              <a:gd name="connsiteX0" fmla="*/ 825500 w 2755900"/>
              <a:gd name="connsiteY0" fmla="*/ 3704 h 3625850"/>
              <a:gd name="connsiteX1" fmla="*/ 2527300 w 2755900"/>
              <a:gd name="connsiteY1" fmla="*/ 626004 h 3625850"/>
              <a:gd name="connsiteX2" fmla="*/ 2197100 w 2755900"/>
              <a:gd name="connsiteY2" fmla="*/ 1591204 h 3625850"/>
              <a:gd name="connsiteX3" fmla="*/ 685800 w 2755900"/>
              <a:gd name="connsiteY3" fmla="*/ 1299104 h 3625850"/>
              <a:gd name="connsiteX4" fmla="*/ 520701 w 2755900"/>
              <a:gd name="connsiteY4" fmla="*/ 2327803 h 3625850"/>
              <a:gd name="connsiteX5" fmla="*/ 1968502 w 2755900"/>
              <a:gd name="connsiteY5" fmla="*/ 2569103 h 3625850"/>
              <a:gd name="connsiteX6" fmla="*/ 2209802 w 2755900"/>
              <a:gd name="connsiteY6" fmla="*/ 3204103 h 3625850"/>
              <a:gd name="connsiteX7" fmla="*/ 1280586 w 2755900"/>
              <a:gd name="connsiteY7" fmla="*/ 3619500 h 3625850"/>
              <a:gd name="connsiteX8" fmla="*/ 0 w 2755900"/>
              <a:gd name="connsiteY8" fmla="*/ 3166004 h 3625850"/>
              <a:gd name="connsiteX0" fmla="*/ 825500 w 2755900"/>
              <a:gd name="connsiteY0" fmla="*/ 3704 h 3473450"/>
              <a:gd name="connsiteX1" fmla="*/ 2527300 w 2755900"/>
              <a:gd name="connsiteY1" fmla="*/ 626004 h 3473450"/>
              <a:gd name="connsiteX2" fmla="*/ 2197100 w 2755900"/>
              <a:gd name="connsiteY2" fmla="*/ 1591204 h 3473450"/>
              <a:gd name="connsiteX3" fmla="*/ 685800 w 2755900"/>
              <a:gd name="connsiteY3" fmla="*/ 1299104 h 3473450"/>
              <a:gd name="connsiteX4" fmla="*/ 520701 w 2755900"/>
              <a:gd name="connsiteY4" fmla="*/ 2327803 h 3473450"/>
              <a:gd name="connsiteX5" fmla="*/ 1968502 w 2755900"/>
              <a:gd name="connsiteY5" fmla="*/ 2569103 h 3473450"/>
              <a:gd name="connsiteX6" fmla="*/ 2209802 w 2755900"/>
              <a:gd name="connsiteY6" fmla="*/ 3204103 h 3473450"/>
              <a:gd name="connsiteX7" fmla="*/ 1280586 w 2755900"/>
              <a:gd name="connsiteY7" fmla="*/ 3467100 h 3473450"/>
              <a:gd name="connsiteX8" fmla="*/ 0 w 2755900"/>
              <a:gd name="connsiteY8" fmla="*/ 3166004 h 3473450"/>
              <a:gd name="connsiteX0" fmla="*/ 825500 w 2755900"/>
              <a:gd name="connsiteY0" fmla="*/ 3704 h 3473450"/>
              <a:gd name="connsiteX1" fmla="*/ 2527300 w 2755900"/>
              <a:gd name="connsiteY1" fmla="*/ 626004 h 3473450"/>
              <a:gd name="connsiteX2" fmla="*/ 2197100 w 2755900"/>
              <a:gd name="connsiteY2" fmla="*/ 1591204 h 3473450"/>
              <a:gd name="connsiteX3" fmla="*/ 685800 w 2755900"/>
              <a:gd name="connsiteY3" fmla="*/ 1299104 h 3473450"/>
              <a:gd name="connsiteX4" fmla="*/ 368301 w 2755900"/>
              <a:gd name="connsiteY4" fmla="*/ 2480203 h 3473450"/>
              <a:gd name="connsiteX5" fmla="*/ 1968502 w 2755900"/>
              <a:gd name="connsiteY5" fmla="*/ 2569103 h 3473450"/>
              <a:gd name="connsiteX6" fmla="*/ 2209802 w 2755900"/>
              <a:gd name="connsiteY6" fmla="*/ 3204103 h 3473450"/>
              <a:gd name="connsiteX7" fmla="*/ 1280586 w 2755900"/>
              <a:gd name="connsiteY7" fmla="*/ 3467100 h 3473450"/>
              <a:gd name="connsiteX8" fmla="*/ 0 w 2755900"/>
              <a:gd name="connsiteY8" fmla="*/ 3166004 h 3473450"/>
              <a:gd name="connsiteX0" fmla="*/ 901700 w 2832100"/>
              <a:gd name="connsiteY0" fmla="*/ 3704 h 3473450"/>
              <a:gd name="connsiteX1" fmla="*/ 2603500 w 2832100"/>
              <a:gd name="connsiteY1" fmla="*/ 626004 h 3473450"/>
              <a:gd name="connsiteX2" fmla="*/ 2273300 w 2832100"/>
              <a:gd name="connsiteY2" fmla="*/ 1591204 h 3473450"/>
              <a:gd name="connsiteX3" fmla="*/ 304800 w 2832100"/>
              <a:gd name="connsiteY3" fmla="*/ 1299104 h 3473450"/>
              <a:gd name="connsiteX4" fmla="*/ 444501 w 2832100"/>
              <a:gd name="connsiteY4" fmla="*/ 2480203 h 3473450"/>
              <a:gd name="connsiteX5" fmla="*/ 2044702 w 2832100"/>
              <a:gd name="connsiteY5" fmla="*/ 2569103 h 3473450"/>
              <a:gd name="connsiteX6" fmla="*/ 2286002 w 2832100"/>
              <a:gd name="connsiteY6" fmla="*/ 3204103 h 3473450"/>
              <a:gd name="connsiteX7" fmla="*/ 1356786 w 2832100"/>
              <a:gd name="connsiteY7" fmla="*/ 3467100 h 3473450"/>
              <a:gd name="connsiteX8" fmla="*/ 76200 w 2832100"/>
              <a:gd name="connsiteY8" fmla="*/ 3166004 h 3473450"/>
              <a:gd name="connsiteX0" fmla="*/ 825500 w 2654300"/>
              <a:gd name="connsiteY0" fmla="*/ 3704 h 3473450"/>
              <a:gd name="connsiteX1" fmla="*/ 2527300 w 2654300"/>
              <a:gd name="connsiteY1" fmla="*/ 626004 h 3473450"/>
              <a:gd name="connsiteX2" fmla="*/ 1587500 w 2654300"/>
              <a:gd name="connsiteY2" fmla="*/ 1591204 h 3473450"/>
              <a:gd name="connsiteX3" fmla="*/ 228600 w 2654300"/>
              <a:gd name="connsiteY3" fmla="*/ 1299104 h 3473450"/>
              <a:gd name="connsiteX4" fmla="*/ 368301 w 2654300"/>
              <a:gd name="connsiteY4" fmla="*/ 2480203 h 3473450"/>
              <a:gd name="connsiteX5" fmla="*/ 1968502 w 2654300"/>
              <a:gd name="connsiteY5" fmla="*/ 2569103 h 3473450"/>
              <a:gd name="connsiteX6" fmla="*/ 2209802 w 2654300"/>
              <a:gd name="connsiteY6" fmla="*/ 3204103 h 3473450"/>
              <a:gd name="connsiteX7" fmla="*/ 1280586 w 2654300"/>
              <a:gd name="connsiteY7" fmla="*/ 3467100 h 3473450"/>
              <a:gd name="connsiteX8" fmla="*/ 0 w 2654300"/>
              <a:gd name="connsiteY8" fmla="*/ 3166004 h 3473450"/>
              <a:gd name="connsiteX0" fmla="*/ 825500 w 2324455"/>
              <a:gd name="connsiteY0" fmla="*/ 3704 h 3473450"/>
              <a:gd name="connsiteX1" fmla="*/ 2146300 w 2324455"/>
              <a:gd name="connsiteY1" fmla="*/ 626004 h 3473450"/>
              <a:gd name="connsiteX2" fmla="*/ 1587500 w 2324455"/>
              <a:gd name="connsiteY2" fmla="*/ 1591204 h 3473450"/>
              <a:gd name="connsiteX3" fmla="*/ 228600 w 2324455"/>
              <a:gd name="connsiteY3" fmla="*/ 1299104 h 3473450"/>
              <a:gd name="connsiteX4" fmla="*/ 368301 w 2324455"/>
              <a:gd name="connsiteY4" fmla="*/ 2480203 h 3473450"/>
              <a:gd name="connsiteX5" fmla="*/ 1968502 w 2324455"/>
              <a:gd name="connsiteY5" fmla="*/ 2569103 h 3473450"/>
              <a:gd name="connsiteX6" fmla="*/ 2209802 w 2324455"/>
              <a:gd name="connsiteY6" fmla="*/ 3204103 h 3473450"/>
              <a:gd name="connsiteX7" fmla="*/ 1280586 w 2324455"/>
              <a:gd name="connsiteY7" fmla="*/ 3467100 h 3473450"/>
              <a:gd name="connsiteX8" fmla="*/ 0 w 2324455"/>
              <a:gd name="connsiteY8" fmla="*/ 3166004 h 3473450"/>
              <a:gd name="connsiteX0" fmla="*/ 838200 w 2337155"/>
              <a:gd name="connsiteY0" fmla="*/ 3704 h 3473450"/>
              <a:gd name="connsiteX1" fmla="*/ 2159000 w 2337155"/>
              <a:gd name="connsiteY1" fmla="*/ 626004 h 3473450"/>
              <a:gd name="connsiteX2" fmla="*/ 1828800 w 2337155"/>
              <a:gd name="connsiteY2" fmla="*/ 1591204 h 3473450"/>
              <a:gd name="connsiteX3" fmla="*/ 241300 w 2337155"/>
              <a:gd name="connsiteY3" fmla="*/ 1299104 h 3473450"/>
              <a:gd name="connsiteX4" fmla="*/ 381001 w 2337155"/>
              <a:gd name="connsiteY4" fmla="*/ 2480203 h 3473450"/>
              <a:gd name="connsiteX5" fmla="*/ 1981202 w 2337155"/>
              <a:gd name="connsiteY5" fmla="*/ 2569103 h 3473450"/>
              <a:gd name="connsiteX6" fmla="*/ 2222502 w 2337155"/>
              <a:gd name="connsiteY6" fmla="*/ 3204103 h 3473450"/>
              <a:gd name="connsiteX7" fmla="*/ 1293286 w 2337155"/>
              <a:gd name="connsiteY7" fmla="*/ 3467100 h 3473450"/>
              <a:gd name="connsiteX8" fmla="*/ 12700 w 2337155"/>
              <a:gd name="connsiteY8" fmla="*/ 3166004 h 3473450"/>
              <a:gd name="connsiteX0" fmla="*/ 838200 w 2337155"/>
              <a:gd name="connsiteY0" fmla="*/ 3704 h 3092450"/>
              <a:gd name="connsiteX1" fmla="*/ 2159000 w 2337155"/>
              <a:gd name="connsiteY1" fmla="*/ 245004 h 3092450"/>
              <a:gd name="connsiteX2" fmla="*/ 1828800 w 2337155"/>
              <a:gd name="connsiteY2" fmla="*/ 1210204 h 3092450"/>
              <a:gd name="connsiteX3" fmla="*/ 241300 w 2337155"/>
              <a:gd name="connsiteY3" fmla="*/ 918104 h 3092450"/>
              <a:gd name="connsiteX4" fmla="*/ 381001 w 2337155"/>
              <a:gd name="connsiteY4" fmla="*/ 2099203 h 3092450"/>
              <a:gd name="connsiteX5" fmla="*/ 1981202 w 2337155"/>
              <a:gd name="connsiteY5" fmla="*/ 2188103 h 3092450"/>
              <a:gd name="connsiteX6" fmla="*/ 2222502 w 2337155"/>
              <a:gd name="connsiteY6" fmla="*/ 2823103 h 3092450"/>
              <a:gd name="connsiteX7" fmla="*/ 1293286 w 2337155"/>
              <a:gd name="connsiteY7" fmla="*/ 3086100 h 3092450"/>
              <a:gd name="connsiteX8" fmla="*/ 12700 w 2337155"/>
              <a:gd name="connsiteY8" fmla="*/ 2785004 h 3092450"/>
              <a:gd name="connsiteX0" fmla="*/ 838200 w 2337155"/>
              <a:gd name="connsiteY0" fmla="*/ 206904 h 3295650"/>
              <a:gd name="connsiteX1" fmla="*/ 2159000 w 2337155"/>
              <a:gd name="connsiteY1" fmla="*/ 448204 h 3295650"/>
              <a:gd name="connsiteX2" fmla="*/ 1828800 w 2337155"/>
              <a:gd name="connsiteY2" fmla="*/ 1413404 h 3295650"/>
              <a:gd name="connsiteX3" fmla="*/ 241300 w 2337155"/>
              <a:gd name="connsiteY3" fmla="*/ 1121304 h 3295650"/>
              <a:gd name="connsiteX4" fmla="*/ 381001 w 2337155"/>
              <a:gd name="connsiteY4" fmla="*/ 2302403 h 3295650"/>
              <a:gd name="connsiteX5" fmla="*/ 1981202 w 2337155"/>
              <a:gd name="connsiteY5" fmla="*/ 2391303 h 3295650"/>
              <a:gd name="connsiteX6" fmla="*/ 2222502 w 2337155"/>
              <a:gd name="connsiteY6" fmla="*/ 3026303 h 3295650"/>
              <a:gd name="connsiteX7" fmla="*/ 1293286 w 2337155"/>
              <a:gd name="connsiteY7" fmla="*/ 3289300 h 3295650"/>
              <a:gd name="connsiteX8" fmla="*/ 12700 w 2337155"/>
              <a:gd name="connsiteY8" fmla="*/ 2988204 h 3295650"/>
              <a:gd name="connsiteX0" fmla="*/ 838200 w 2337155"/>
              <a:gd name="connsiteY0" fmla="*/ 206904 h 3295650"/>
              <a:gd name="connsiteX1" fmla="*/ 2159000 w 2337155"/>
              <a:gd name="connsiteY1" fmla="*/ 448204 h 3295650"/>
              <a:gd name="connsiteX2" fmla="*/ 1828800 w 2337155"/>
              <a:gd name="connsiteY2" fmla="*/ 1413404 h 3295650"/>
              <a:gd name="connsiteX3" fmla="*/ 241300 w 2337155"/>
              <a:gd name="connsiteY3" fmla="*/ 1121304 h 3295650"/>
              <a:gd name="connsiteX4" fmla="*/ 381001 w 2337155"/>
              <a:gd name="connsiteY4" fmla="*/ 2302403 h 3295650"/>
              <a:gd name="connsiteX5" fmla="*/ 1981202 w 2337155"/>
              <a:gd name="connsiteY5" fmla="*/ 2391303 h 3295650"/>
              <a:gd name="connsiteX6" fmla="*/ 2222502 w 2337155"/>
              <a:gd name="connsiteY6" fmla="*/ 3026303 h 3295650"/>
              <a:gd name="connsiteX7" fmla="*/ 1293286 w 2337155"/>
              <a:gd name="connsiteY7" fmla="*/ 3289300 h 3295650"/>
              <a:gd name="connsiteX8" fmla="*/ 12700 w 2337155"/>
              <a:gd name="connsiteY8" fmla="*/ 2988204 h 3295650"/>
              <a:gd name="connsiteX0" fmla="*/ 838200 w 2337155"/>
              <a:gd name="connsiteY0" fmla="*/ 206904 h 3295650"/>
              <a:gd name="connsiteX1" fmla="*/ 2159000 w 2337155"/>
              <a:gd name="connsiteY1" fmla="*/ 448204 h 3295650"/>
              <a:gd name="connsiteX2" fmla="*/ 1828800 w 2337155"/>
              <a:gd name="connsiteY2" fmla="*/ 1413404 h 3295650"/>
              <a:gd name="connsiteX3" fmla="*/ 241300 w 2337155"/>
              <a:gd name="connsiteY3" fmla="*/ 1121304 h 3295650"/>
              <a:gd name="connsiteX4" fmla="*/ 381001 w 2337155"/>
              <a:gd name="connsiteY4" fmla="*/ 2302403 h 3295650"/>
              <a:gd name="connsiteX5" fmla="*/ 1981202 w 2337155"/>
              <a:gd name="connsiteY5" fmla="*/ 2391303 h 3295650"/>
              <a:gd name="connsiteX6" fmla="*/ 2222502 w 2337155"/>
              <a:gd name="connsiteY6" fmla="*/ 3026303 h 3295650"/>
              <a:gd name="connsiteX7" fmla="*/ 1293286 w 2337155"/>
              <a:gd name="connsiteY7" fmla="*/ 3289300 h 3295650"/>
              <a:gd name="connsiteX8" fmla="*/ 12700 w 2337155"/>
              <a:gd name="connsiteY8" fmla="*/ 2988204 h 3295650"/>
              <a:gd name="connsiteX0" fmla="*/ 899583 w 2398538"/>
              <a:gd name="connsiteY0" fmla="*/ 206904 h 3295650"/>
              <a:gd name="connsiteX1" fmla="*/ 2220383 w 2398538"/>
              <a:gd name="connsiteY1" fmla="*/ 448204 h 3295650"/>
              <a:gd name="connsiteX2" fmla="*/ 1890183 w 2398538"/>
              <a:gd name="connsiteY2" fmla="*/ 1413404 h 3295650"/>
              <a:gd name="connsiteX3" fmla="*/ 302683 w 2398538"/>
              <a:gd name="connsiteY3" fmla="*/ 1121304 h 3295650"/>
              <a:gd name="connsiteX4" fmla="*/ 289984 w 2398538"/>
              <a:gd name="connsiteY4" fmla="*/ 2302403 h 3295650"/>
              <a:gd name="connsiteX5" fmla="*/ 2042585 w 2398538"/>
              <a:gd name="connsiteY5" fmla="*/ 2391303 h 3295650"/>
              <a:gd name="connsiteX6" fmla="*/ 2283885 w 2398538"/>
              <a:gd name="connsiteY6" fmla="*/ 3026303 h 3295650"/>
              <a:gd name="connsiteX7" fmla="*/ 1354669 w 2398538"/>
              <a:gd name="connsiteY7" fmla="*/ 3289300 h 3295650"/>
              <a:gd name="connsiteX8" fmla="*/ 74083 w 2398538"/>
              <a:gd name="connsiteY8" fmla="*/ 2988204 h 3295650"/>
              <a:gd name="connsiteX0" fmla="*/ 899583 w 2423938"/>
              <a:gd name="connsiteY0" fmla="*/ 206904 h 3448050"/>
              <a:gd name="connsiteX1" fmla="*/ 2220383 w 2423938"/>
              <a:gd name="connsiteY1" fmla="*/ 448204 h 3448050"/>
              <a:gd name="connsiteX2" fmla="*/ 1890183 w 2423938"/>
              <a:gd name="connsiteY2" fmla="*/ 1413404 h 3448050"/>
              <a:gd name="connsiteX3" fmla="*/ 302683 w 2423938"/>
              <a:gd name="connsiteY3" fmla="*/ 1121304 h 3448050"/>
              <a:gd name="connsiteX4" fmla="*/ 289984 w 2423938"/>
              <a:gd name="connsiteY4" fmla="*/ 2302403 h 3448050"/>
              <a:gd name="connsiteX5" fmla="*/ 2042585 w 2423938"/>
              <a:gd name="connsiteY5" fmla="*/ 2391303 h 3448050"/>
              <a:gd name="connsiteX6" fmla="*/ 2283885 w 2423938"/>
              <a:gd name="connsiteY6" fmla="*/ 3026303 h 3448050"/>
              <a:gd name="connsiteX7" fmla="*/ 1202269 w 2423938"/>
              <a:gd name="connsiteY7" fmla="*/ 3441700 h 3448050"/>
              <a:gd name="connsiteX8" fmla="*/ 74083 w 2423938"/>
              <a:gd name="connsiteY8" fmla="*/ 2988204 h 3448050"/>
              <a:gd name="connsiteX0" fmla="*/ 899583 w 2449338"/>
              <a:gd name="connsiteY0" fmla="*/ 206904 h 3295650"/>
              <a:gd name="connsiteX1" fmla="*/ 2220383 w 2449338"/>
              <a:gd name="connsiteY1" fmla="*/ 448204 h 3295650"/>
              <a:gd name="connsiteX2" fmla="*/ 1890183 w 2449338"/>
              <a:gd name="connsiteY2" fmla="*/ 1413404 h 3295650"/>
              <a:gd name="connsiteX3" fmla="*/ 302683 w 2449338"/>
              <a:gd name="connsiteY3" fmla="*/ 1121304 h 3295650"/>
              <a:gd name="connsiteX4" fmla="*/ 289984 w 2449338"/>
              <a:gd name="connsiteY4" fmla="*/ 2302403 h 3295650"/>
              <a:gd name="connsiteX5" fmla="*/ 2042585 w 2449338"/>
              <a:gd name="connsiteY5" fmla="*/ 2391303 h 3295650"/>
              <a:gd name="connsiteX6" fmla="*/ 2283885 w 2449338"/>
              <a:gd name="connsiteY6" fmla="*/ 3026303 h 3295650"/>
              <a:gd name="connsiteX7" fmla="*/ 1049869 w 2449338"/>
              <a:gd name="connsiteY7" fmla="*/ 3289300 h 3295650"/>
              <a:gd name="connsiteX8" fmla="*/ 74083 w 2449338"/>
              <a:gd name="connsiteY8" fmla="*/ 2988204 h 3295650"/>
              <a:gd name="connsiteX0" fmla="*/ 899583 w 2449338"/>
              <a:gd name="connsiteY0" fmla="*/ 206904 h 3295650"/>
              <a:gd name="connsiteX1" fmla="*/ 2220383 w 2449338"/>
              <a:gd name="connsiteY1" fmla="*/ 448204 h 3295650"/>
              <a:gd name="connsiteX2" fmla="*/ 1890183 w 2449338"/>
              <a:gd name="connsiteY2" fmla="*/ 1413404 h 3295650"/>
              <a:gd name="connsiteX3" fmla="*/ 302683 w 2449338"/>
              <a:gd name="connsiteY3" fmla="*/ 1121304 h 3295650"/>
              <a:gd name="connsiteX4" fmla="*/ 289984 w 2449338"/>
              <a:gd name="connsiteY4" fmla="*/ 2302403 h 3295650"/>
              <a:gd name="connsiteX5" fmla="*/ 2042585 w 2449338"/>
              <a:gd name="connsiteY5" fmla="*/ 2391303 h 3295650"/>
              <a:gd name="connsiteX6" fmla="*/ 2283885 w 2449338"/>
              <a:gd name="connsiteY6" fmla="*/ 3026303 h 3295650"/>
              <a:gd name="connsiteX7" fmla="*/ 1049869 w 2449338"/>
              <a:gd name="connsiteY7" fmla="*/ 3289300 h 3295650"/>
              <a:gd name="connsiteX8" fmla="*/ 302683 w 2449338"/>
              <a:gd name="connsiteY8" fmla="*/ 2988204 h 3295650"/>
              <a:gd name="connsiteX0" fmla="*/ 899583 w 2449338"/>
              <a:gd name="connsiteY0" fmla="*/ 206904 h 3321050"/>
              <a:gd name="connsiteX1" fmla="*/ 2220383 w 2449338"/>
              <a:gd name="connsiteY1" fmla="*/ 448204 h 3321050"/>
              <a:gd name="connsiteX2" fmla="*/ 1890183 w 2449338"/>
              <a:gd name="connsiteY2" fmla="*/ 1413404 h 3321050"/>
              <a:gd name="connsiteX3" fmla="*/ 302683 w 2449338"/>
              <a:gd name="connsiteY3" fmla="*/ 1121304 h 3321050"/>
              <a:gd name="connsiteX4" fmla="*/ 289984 w 2449338"/>
              <a:gd name="connsiteY4" fmla="*/ 2302403 h 3321050"/>
              <a:gd name="connsiteX5" fmla="*/ 2042585 w 2449338"/>
              <a:gd name="connsiteY5" fmla="*/ 2391303 h 3321050"/>
              <a:gd name="connsiteX6" fmla="*/ 2283885 w 2449338"/>
              <a:gd name="connsiteY6" fmla="*/ 3026303 h 3321050"/>
              <a:gd name="connsiteX7" fmla="*/ 1049869 w 2449338"/>
              <a:gd name="connsiteY7" fmla="*/ 3289300 h 3321050"/>
              <a:gd name="connsiteX8" fmla="*/ 302683 w 2449338"/>
              <a:gd name="connsiteY8" fmla="*/ 2835804 h 3321050"/>
              <a:gd name="connsiteX0" fmla="*/ 1016000 w 2565755"/>
              <a:gd name="connsiteY0" fmla="*/ 206904 h 3321050"/>
              <a:gd name="connsiteX1" fmla="*/ 2336800 w 2565755"/>
              <a:gd name="connsiteY1" fmla="*/ 448204 h 3321050"/>
              <a:gd name="connsiteX2" fmla="*/ 2006600 w 2565755"/>
              <a:gd name="connsiteY2" fmla="*/ 1413404 h 3321050"/>
              <a:gd name="connsiteX3" fmla="*/ 266700 w 2565755"/>
              <a:gd name="connsiteY3" fmla="*/ 968904 h 3321050"/>
              <a:gd name="connsiteX4" fmla="*/ 406401 w 2565755"/>
              <a:gd name="connsiteY4" fmla="*/ 2302403 h 3321050"/>
              <a:gd name="connsiteX5" fmla="*/ 2159002 w 2565755"/>
              <a:gd name="connsiteY5" fmla="*/ 2391303 h 3321050"/>
              <a:gd name="connsiteX6" fmla="*/ 2400302 w 2565755"/>
              <a:gd name="connsiteY6" fmla="*/ 3026303 h 3321050"/>
              <a:gd name="connsiteX7" fmla="*/ 1166286 w 2565755"/>
              <a:gd name="connsiteY7" fmla="*/ 3289300 h 3321050"/>
              <a:gd name="connsiteX8" fmla="*/ 419100 w 2565755"/>
              <a:gd name="connsiteY8" fmla="*/ 2835804 h 3321050"/>
              <a:gd name="connsiteX0" fmla="*/ 990600 w 2540355"/>
              <a:gd name="connsiteY0" fmla="*/ 206904 h 3321050"/>
              <a:gd name="connsiteX1" fmla="*/ 2311400 w 2540355"/>
              <a:gd name="connsiteY1" fmla="*/ 448204 h 3321050"/>
              <a:gd name="connsiteX2" fmla="*/ 1828800 w 2540355"/>
              <a:gd name="connsiteY2" fmla="*/ 1565804 h 3321050"/>
              <a:gd name="connsiteX3" fmla="*/ 241300 w 2540355"/>
              <a:gd name="connsiteY3" fmla="*/ 968904 h 3321050"/>
              <a:gd name="connsiteX4" fmla="*/ 381001 w 2540355"/>
              <a:gd name="connsiteY4" fmla="*/ 2302403 h 3321050"/>
              <a:gd name="connsiteX5" fmla="*/ 2133602 w 2540355"/>
              <a:gd name="connsiteY5" fmla="*/ 2391303 h 3321050"/>
              <a:gd name="connsiteX6" fmla="*/ 2374902 w 2540355"/>
              <a:gd name="connsiteY6" fmla="*/ 3026303 h 3321050"/>
              <a:gd name="connsiteX7" fmla="*/ 1140886 w 2540355"/>
              <a:gd name="connsiteY7" fmla="*/ 3289300 h 3321050"/>
              <a:gd name="connsiteX8" fmla="*/ 393700 w 2540355"/>
              <a:gd name="connsiteY8" fmla="*/ 2835804 h 3321050"/>
              <a:gd name="connsiteX0" fmla="*/ 800100 w 2349855"/>
              <a:gd name="connsiteY0" fmla="*/ 206904 h 3321050"/>
              <a:gd name="connsiteX1" fmla="*/ 2120900 w 2349855"/>
              <a:gd name="connsiteY1" fmla="*/ 448204 h 3321050"/>
              <a:gd name="connsiteX2" fmla="*/ 1638300 w 2349855"/>
              <a:gd name="connsiteY2" fmla="*/ 1565804 h 3321050"/>
              <a:gd name="connsiteX3" fmla="*/ 50800 w 2349855"/>
              <a:gd name="connsiteY3" fmla="*/ 968904 h 3321050"/>
              <a:gd name="connsiteX4" fmla="*/ 1943102 w 2349855"/>
              <a:gd name="connsiteY4" fmla="*/ 2391303 h 3321050"/>
              <a:gd name="connsiteX5" fmla="*/ 2184402 w 2349855"/>
              <a:gd name="connsiteY5" fmla="*/ 3026303 h 3321050"/>
              <a:gd name="connsiteX6" fmla="*/ 950386 w 2349855"/>
              <a:gd name="connsiteY6" fmla="*/ 3289300 h 3321050"/>
              <a:gd name="connsiteX7" fmla="*/ 203200 w 2349855"/>
              <a:gd name="connsiteY7" fmla="*/ 2835804 h 3321050"/>
              <a:gd name="connsiteX0" fmla="*/ 840317 w 2374550"/>
              <a:gd name="connsiteY0" fmla="*/ 206904 h 3413036"/>
              <a:gd name="connsiteX1" fmla="*/ 2161117 w 2374550"/>
              <a:gd name="connsiteY1" fmla="*/ 448204 h 3413036"/>
              <a:gd name="connsiteX2" fmla="*/ 1678517 w 2374550"/>
              <a:gd name="connsiteY2" fmla="*/ 1565804 h 3413036"/>
              <a:gd name="connsiteX3" fmla="*/ 91017 w 2374550"/>
              <a:gd name="connsiteY3" fmla="*/ 968904 h 3413036"/>
              <a:gd name="connsiteX4" fmla="*/ 2224619 w 2374550"/>
              <a:gd name="connsiteY4" fmla="*/ 3026303 h 3413036"/>
              <a:gd name="connsiteX5" fmla="*/ 990603 w 2374550"/>
              <a:gd name="connsiteY5" fmla="*/ 3289300 h 3413036"/>
              <a:gd name="connsiteX6" fmla="*/ 243417 w 2374550"/>
              <a:gd name="connsiteY6" fmla="*/ 2835804 h 3413036"/>
              <a:gd name="connsiteX0" fmla="*/ 863952 w 2349852"/>
              <a:gd name="connsiteY0" fmla="*/ 206904 h 3289300"/>
              <a:gd name="connsiteX1" fmla="*/ 2184752 w 2349852"/>
              <a:gd name="connsiteY1" fmla="*/ 448204 h 3289300"/>
              <a:gd name="connsiteX2" fmla="*/ 1702152 w 2349852"/>
              <a:gd name="connsiteY2" fmla="*/ 1565804 h 3289300"/>
              <a:gd name="connsiteX3" fmla="*/ 114652 w 2349852"/>
              <a:gd name="connsiteY3" fmla="*/ 968904 h 3289300"/>
              <a:gd name="connsiteX4" fmla="*/ 1014238 w 2349852"/>
              <a:gd name="connsiteY4" fmla="*/ 3289300 h 3289300"/>
              <a:gd name="connsiteX5" fmla="*/ 267052 w 2349852"/>
              <a:gd name="connsiteY5" fmla="*/ 2835804 h 3289300"/>
              <a:gd name="connsiteX0" fmla="*/ 988483 w 2474383"/>
              <a:gd name="connsiteY0" fmla="*/ 206904 h 2835804"/>
              <a:gd name="connsiteX1" fmla="*/ 2309283 w 2474383"/>
              <a:gd name="connsiteY1" fmla="*/ 448204 h 2835804"/>
              <a:gd name="connsiteX2" fmla="*/ 1826683 w 2474383"/>
              <a:gd name="connsiteY2" fmla="*/ 1565804 h 2835804"/>
              <a:gd name="connsiteX3" fmla="*/ 239183 w 2474383"/>
              <a:gd name="connsiteY3" fmla="*/ 968904 h 2835804"/>
              <a:gd name="connsiteX4" fmla="*/ 391583 w 2474383"/>
              <a:gd name="connsiteY4" fmla="*/ 2835804 h 2835804"/>
              <a:gd name="connsiteX0" fmla="*/ 749300 w 2235200"/>
              <a:gd name="connsiteY0" fmla="*/ 206904 h 1652587"/>
              <a:gd name="connsiteX1" fmla="*/ 2070100 w 2235200"/>
              <a:gd name="connsiteY1" fmla="*/ 448204 h 1652587"/>
              <a:gd name="connsiteX2" fmla="*/ 1587500 w 2235200"/>
              <a:gd name="connsiteY2" fmla="*/ 1565804 h 1652587"/>
              <a:gd name="connsiteX3" fmla="*/ 0 w 2235200"/>
              <a:gd name="connsiteY3" fmla="*/ 968904 h 1652587"/>
              <a:gd name="connsiteX0" fmla="*/ 749300 w 2235200"/>
              <a:gd name="connsiteY0" fmla="*/ 206904 h 1690687"/>
              <a:gd name="connsiteX1" fmla="*/ 2070100 w 2235200"/>
              <a:gd name="connsiteY1" fmla="*/ 448204 h 1690687"/>
              <a:gd name="connsiteX2" fmla="*/ 1587500 w 2235200"/>
              <a:gd name="connsiteY2" fmla="*/ 1565804 h 1690687"/>
              <a:gd name="connsiteX3" fmla="*/ 0 w 2235200"/>
              <a:gd name="connsiteY3" fmla="*/ 1197504 h 1690687"/>
              <a:gd name="connsiteX0" fmla="*/ 749300 w 2235200"/>
              <a:gd name="connsiteY0" fmla="*/ 206904 h 1690687"/>
              <a:gd name="connsiteX1" fmla="*/ 2070100 w 2235200"/>
              <a:gd name="connsiteY1" fmla="*/ 448204 h 1690687"/>
              <a:gd name="connsiteX2" fmla="*/ 1587500 w 2235200"/>
              <a:gd name="connsiteY2" fmla="*/ 1565804 h 1690687"/>
              <a:gd name="connsiteX3" fmla="*/ 0 w 2235200"/>
              <a:gd name="connsiteY3" fmla="*/ 1197504 h 1690687"/>
              <a:gd name="connsiteX0" fmla="*/ 749300 w 2235200"/>
              <a:gd name="connsiteY0" fmla="*/ 206904 h 1665287"/>
              <a:gd name="connsiteX1" fmla="*/ 2070100 w 2235200"/>
              <a:gd name="connsiteY1" fmla="*/ 600604 h 1665287"/>
              <a:gd name="connsiteX2" fmla="*/ 1587500 w 2235200"/>
              <a:gd name="connsiteY2" fmla="*/ 1565804 h 1665287"/>
              <a:gd name="connsiteX3" fmla="*/ 0 w 2235200"/>
              <a:gd name="connsiteY3" fmla="*/ 1197504 h 1665287"/>
              <a:gd name="connsiteX0" fmla="*/ 520700 w 2235200"/>
              <a:gd name="connsiteY0" fmla="*/ 206904 h 1665287"/>
              <a:gd name="connsiteX1" fmla="*/ 2070100 w 2235200"/>
              <a:gd name="connsiteY1" fmla="*/ 600604 h 1665287"/>
              <a:gd name="connsiteX2" fmla="*/ 1587500 w 2235200"/>
              <a:gd name="connsiteY2" fmla="*/ 1565804 h 1665287"/>
              <a:gd name="connsiteX3" fmla="*/ 0 w 2235200"/>
              <a:gd name="connsiteY3" fmla="*/ 1197504 h 1665287"/>
              <a:gd name="connsiteX0" fmla="*/ 520700 w 2235200"/>
              <a:gd name="connsiteY0" fmla="*/ 206904 h 1627187"/>
              <a:gd name="connsiteX1" fmla="*/ 2070100 w 2235200"/>
              <a:gd name="connsiteY1" fmla="*/ 600604 h 1627187"/>
              <a:gd name="connsiteX2" fmla="*/ 1587500 w 2235200"/>
              <a:gd name="connsiteY2" fmla="*/ 1565804 h 1627187"/>
              <a:gd name="connsiteX3" fmla="*/ 0 w 2235200"/>
              <a:gd name="connsiteY3" fmla="*/ 968904 h 16271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35200" h="1627187">
                <a:moveTo>
                  <a:pt x="520700" y="206904"/>
                </a:moveTo>
                <a:cubicBezTo>
                  <a:pt x="976842" y="0"/>
                  <a:pt x="1905000" y="399521"/>
                  <a:pt x="2070100" y="600604"/>
                </a:cubicBezTo>
                <a:cubicBezTo>
                  <a:pt x="2235200" y="903287"/>
                  <a:pt x="1932516" y="1504421"/>
                  <a:pt x="1587500" y="1565804"/>
                </a:cubicBezTo>
                <a:cubicBezTo>
                  <a:pt x="1242484" y="1627187"/>
                  <a:pt x="264583" y="1087437"/>
                  <a:pt x="0" y="968904"/>
                </a:cubicBezTo>
              </a:path>
            </a:pathLst>
          </a:custGeom>
          <a:ln>
            <a:solidFill>
              <a:schemeClr val="accent6">
                <a:lumMod val="75000"/>
              </a:schemeClr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5" name="Freeform 34"/>
          <p:cNvSpPr/>
          <p:nvPr/>
        </p:nvSpPr>
        <p:spPr>
          <a:xfrm>
            <a:off x="6738411" y="5014914"/>
            <a:ext cx="2046818" cy="1260916"/>
          </a:xfrm>
          <a:custGeom>
            <a:avLst/>
            <a:gdLst>
              <a:gd name="connsiteX0" fmla="*/ 139700 w 2326217"/>
              <a:gd name="connsiteY0" fmla="*/ 0 h 2823633"/>
              <a:gd name="connsiteX1" fmla="*/ 889000 w 2326217"/>
              <a:gd name="connsiteY1" fmla="*/ 939800 h 2823633"/>
              <a:gd name="connsiteX2" fmla="*/ 2146300 w 2326217"/>
              <a:gd name="connsiteY2" fmla="*/ 1384300 h 2823633"/>
              <a:gd name="connsiteX3" fmla="*/ 1968500 w 2326217"/>
              <a:gd name="connsiteY3" fmla="*/ 2730500 h 2823633"/>
              <a:gd name="connsiteX4" fmla="*/ 0 w 2326217"/>
              <a:gd name="connsiteY4" fmla="*/ 1943100 h 2823633"/>
              <a:gd name="connsiteX0" fmla="*/ 139700 w 2326217"/>
              <a:gd name="connsiteY0" fmla="*/ 0 h 2442633"/>
              <a:gd name="connsiteX1" fmla="*/ 889000 w 2326217"/>
              <a:gd name="connsiteY1" fmla="*/ 939800 h 2442633"/>
              <a:gd name="connsiteX2" fmla="*/ 2146300 w 2326217"/>
              <a:gd name="connsiteY2" fmla="*/ 1384300 h 2442633"/>
              <a:gd name="connsiteX3" fmla="*/ 1968500 w 2326217"/>
              <a:gd name="connsiteY3" fmla="*/ 2349500 h 2442633"/>
              <a:gd name="connsiteX4" fmla="*/ 0 w 2326217"/>
              <a:gd name="connsiteY4" fmla="*/ 1943100 h 2442633"/>
              <a:gd name="connsiteX0" fmla="*/ 139700 w 2326217"/>
              <a:gd name="connsiteY0" fmla="*/ 0 h 2290233"/>
              <a:gd name="connsiteX1" fmla="*/ 889000 w 2326217"/>
              <a:gd name="connsiteY1" fmla="*/ 939800 h 2290233"/>
              <a:gd name="connsiteX2" fmla="*/ 2146300 w 2326217"/>
              <a:gd name="connsiteY2" fmla="*/ 1384300 h 2290233"/>
              <a:gd name="connsiteX3" fmla="*/ 1968500 w 2326217"/>
              <a:gd name="connsiteY3" fmla="*/ 2197100 h 2290233"/>
              <a:gd name="connsiteX4" fmla="*/ 0 w 2326217"/>
              <a:gd name="connsiteY4" fmla="*/ 1943100 h 2290233"/>
              <a:gd name="connsiteX0" fmla="*/ 139700 w 2451100"/>
              <a:gd name="connsiteY0" fmla="*/ 0 h 2290233"/>
              <a:gd name="connsiteX1" fmla="*/ 2146300 w 2451100"/>
              <a:gd name="connsiteY1" fmla="*/ 1384300 h 2290233"/>
              <a:gd name="connsiteX2" fmla="*/ 1968500 w 2451100"/>
              <a:gd name="connsiteY2" fmla="*/ 2197100 h 2290233"/>
              <a:gd name="connsiteX3" fmla="*/ 0 w 2451100"/>
              <a:gd name="connsiteY3" fmla="*/ 1943100 h 2290233"/>
              <a:gd name="connsiteX0" fmla="*/ 139700 w 2451100"/>
              <a:gd name="connsiteY0" fmla="*/ 0 h 2595033"/>
              <a:gd name="connsiteX1" fmla="*/ 2146300 w 2451100"/>
              <a:gd name="connsiteY1" fmla="*/ 1384300 h 2595033"/>
              <a:gd name="connsiteX2" fmla="*/ 1968500 w 2451100"/>
              <a:gd name="connsiteY2" fmla="*/ 2501900 h 2595033"/>
              <a:gd name="connsiteX3" fmla="*/ 0 w 2451100"/>
              <a:gd name="connsiteY3" fmla="*/ 1943100 h 2595033"/>
              <a:gd name="connsiteX0" fmla="*/ 139700 w 2300817"/>
              <a:gd name="connsiteY0" fmla="*/ 0 h 2569633"/>
              <a:gd name="connsiteX1" fmla="*/ 1993900 w 2300817"/>
              <a:gd name="connsiteY1" fmla="*/ 1536700 h 2569633"/>
              <a:gd name="connsiteX2" fmla="*/ 1968500 w 2300817"/>
              <a:gd name="connsiteY2" fmla="*/ 2501900 h 2569633"/>
              <a:gd name="connsiteX3" fmla="*/ 0 w 2300817"/>
              <a:gd name="connsiteY3" fmla="*/ 1943100 h 2569633"/>
              <a:gd name="connsiteX0" fmla="*/ 444500 w 2300817"/>
              <a:gd name="connsiteY0" fmla="*/ 0 h 1502833"/>
              <a:gd name="connsiteX1" fmla="*/ 1993900 w 2300817"/>
              <a:gd name="connsiteY1" fmla="*/ 469900 h 1502833"/>
              <a:gd name="connsiteX2" fmla="*/ 1968500 w 2300817"/>
              <a:gd name="connsiteY2" fmla="*/ 1435100 h 1502833"/>
              <a:gd name="connsiteX3" fmla="*/ 0 w 2300817"/>
              <a:gd name="connsiteY3" fmla="*/ 876300 h 1502833"/>
              <a:gd name="connsiteX0" fmla="*/ 444500 w 2300817"/>
              <a:gd name="connsiteY0" fmla="*/ 0 h 1502833"/>
              <a:gd name="connsiteX1" fmla="*/ 1993900 w 2300817"/>
              <a:gd name="connsiteY1" fmla="*/ 469900 h 1502833"/>
              <a:gd name="connsiteX2" fmla="*/ 1968500 w 2300817"/>
              <a:gd name="connsiteY2" fmla="*/ 1435100 h 1502833"/>
              <a:gd name="connsiteX3" fmla="*/ 0 w 2300817"/>
              <a:gd name="connsiteY3" fmla="*/ 876300 h 1502833"/>
              <a:gd name="connsiteX0" fmla="*/ 444500 w 2300817"/>
              <a:gd name="connsiteY0" fmla="*/ 0 h 1602317"/>
              <a:gd name="connsiteX1" fmla="*/ 1993900 w 2300817"/>
              <a:gd name="connsiteY1" fmla="*/ 469900 h 1602317"/>
              <a:gd name="connsiteX2" fmla="*/ 1968500 w 2300817"/>
              <a:gd name="connsiteY2" fmla="*/ 1435100 h 1602317"/>
              <a:gd name="connsiteX3" fmla="*/ 0 w 2300817"/>
              <a:gd name="connsiteY3" fmla="*/ 876300 h 1602317"/>
              <a:gd name="connsiteX0" fmla="*/ 444500 w 2300817"/>
              <a:gd name="connsiteY0" fmla="*/ 0 h 1754717"/>
              <a:gd name="connsiteX1" fmla="*/ 1993900 w 2300817"/>
              <a:gd name="connsiteY1" fmla="*/ 622300 h 1754717"/>
              <a:gd name="connsiteX2" fmla="*/ 1968500 w 2300817"/>
              <a:gd name="connsiteY2" fmla="*/ 1587500 h 1754717"/>
              <a:gd name="connsiteX3" fmla="*/ 0 w 2300817"/>
              <a:gd name="connsiteY3" fmla="*/ 1028700 h 1754717"/>
              <a:gd name="connsiteX0" fmla="*/ 444500 w 2300817"/>
              <a:gd name="connsiteY0" fmla="*/ 3704 h 1758421"/>
              <a:gd name="connsiteX1" fmla="*/ 1993900 w 2300817"/>
              <a:gd name="connsiteY1" fmla="*/ 626004 h 1758421"/>
              <a:gd name="connsiteX2" fmla="*/ 1968500 w 2300817"/>
              <a:gd name="connsiteY2" fmla="*/ 1591204 h 1758421"/>
              <a:gd name="connsiteX3" fmla="*/ 0 w 2300817"/>
              <a:gd name="connsiteY3" fmla="*/ 1032404 h 1758421"/>
              <a:gd name="connsiteX0" fmla="*/ 0 w 1803400"/>
              <a:gd name="connsiteY0" fmla="*/ 3704 h 1758421"/>
              <a:gd name="connsiteX1" fmla="*/ 1549400 w 1803400"/>
              <a:gd name="connsiteY1" fmla="*/ 626004 h 1758421"/>
              <a:gd name="connsiteX2" fmla="*/ 1524000 w 1803400"/>
              <a:gd name="connsiteY2" fmla="*/ 1591204 h 1758421"/>
              <a:gd name="connsiteX3" fmla="*/ 12700 w 1803400"/>
              <a:gd name="connsiteY3" fmla="*/ 1032404 h 1758421"/>
              <a:gd name="connsiteX0" fmla="*/ 86783 w 1890183"/>
              <a:gd name="connsiteY0" fmla="*/ 3704 h 1703387"/>
              <a:gd name="connsiteX1" fmla="*/ 1636183 w 1890183"/>
              <a:gd name="connsiteY1" fmla="*/ 626004 h 1703387"/>
              <a:gd name="connsiteX2" fmla="*/ 1610783 w 1890183"/>
              <a:gd name="connsiteY2" fmla="*/ 1591204 h 1703387"/>
              <a:gd name="connsiteX3" fmla="*/ 251883 w 1890183"/>
              <a:gd name="connsiteY3" fmla="*/ 1299104 h 1703387"/>
              <a:gd name="connsiteX4" fmla="*/ 99483 w 1890183"/>
              <a:gd name="connsiteY4" fmla="*/ 1032404 h 1703387"/>
              <a:gd name="connsiteX0" fmla="*/ 368300 w 2171700"/>
              <a:gd name="connsiteY0" fmla="*/ 3704 h 2105554"/>
              <a:gd name="connsiteX1" fmla="*/ 1917700 w 2171700"/>
              <a:gd name="connsiteY1" fmla="*/ 626004 h 2105554"/>
              <a:gd name="connsiteX2" fmla="*/ 1892300 w 2171700"/>
              <a:gd name="connsiteY2" fmla="*/ 1591204 h 2105554"/>
              <a:gd name="connsiteX3" fmla="*/ 533400 w 2171700"/>
              <a:gd name="connsiteY3" fmla="*/ 1299104 h 2105554"/>
              <a:gd name="connsiteX4" fmla="*/ 0 w 2171700"/>
              <a:gd name="connsiteY4" fmla="*/ 2099204 h 2105554"/>
              <a:gd name="connsiteX0" fmla="*/ 455083 w 2260600"/>
              <a:gd name="connsiteY0" fmla="*/ 3704 h 2105554"/>
              <a:gd name="connsiteX1" fmla="*/ 2004483 w 2260600"/>
              <a:gd name="connsiteY1" fmla="*/ 626004 h 2105554"/>
              <a:gd name="connsiteX2" fmla="*/ 1979083 w 2260600"/>
              <a:gd name="connsiteY2" fmla="*/ 1591204 h 2105554"/>
              <a:gd name="connsiteX3" fmla="*/ 315383 w 2260600"/>
              <a:gd name="connsiteY3" fmla="*/ 1299104 h 2105554"/>
              <a:gd name="connsiteX4" fmla="*/ 86783 w 2260600"/>
              <a:gd name="connsiteY4" fmla="*/ 2099204 h 2105554"/>
              <a:gd name="connsiteX0" fmla="*/ 455083 w 2260600"/>
              <a:gd name="connsiteY0" fmla="*/ 3704 h 2410354"/>
              <a:gd name="connsiteX1" fmla="*/ 2004483 w 2260600"/>
              <a:gd name="connsiteY1" fmla="*/ 626004 h 2410354"/>
              <a:gd name="connsiteX2" fmla="*/ 1979083 w 2260600"/>
              <a:gd name="connsiteY2" fmla="*/ 1591204 h 2410354"/>
              <a:gd name="connsiteX3" fmla="*/ 315383 w 2260600"/>
              <a:gd name="connsiteY3" fmla="*/ 1299104 h 2410354"/>
              <a:gd name="connsiteX4" fmla="*/ 86783 w 2260600"/>
              <a:gd name="connsiteY4" fmla="*/ 2404004 h 2410354"/>
              <a:gd name="connsiteX0" fmla="*/ 406400 w 2211917"/>
              <a:gd name="connsiteY0" fmla="*/ 3704 h 2511953"/>
              <a:gd name="connsiteX1" fmla="*/ 1955800 w 2211917"/>
              <a:gd name="connsiteY1" fmla="*/ 626004 h 2511953"/>
              <a:gd name="connsiteX2" fmla="*/ 1930400 w 2211917"/>
              <a:gd name="connsiteY2" fmla="*/ 1591204 h 2511953"/>
              <a:gd name="connsiteX3" fmla="*/ 266700 w 2211917"/>
              <a:gd name="connsiteY3" fmla="*/ 1299104 h 2511953"/>
              <a:gd name="connsiteX4" fmla="*/ 330201 w 2211917"/>
              <a:gd name="connsiteY4" fmla="*/ 2327803 h 2511953"/>
              <a:gd name="connsiteX5" fmla="*/ 38100 w 2211917"/>
              <a:gd name="connsiteY5" fmla="*/ 2404004 h 2511953"/>
              <a:gd name="connsiteX0" fmla="*/ 444500 w 2250017"/>
              <a:gd name="connsiteY0" fmla="*/ 3704 h 2511953"/>
              <a:gd name="connsiteX1" fmla="*/ 1993900 w 2250017"/>
              <a:gd name="connsiteY1" fmla="*/ 626004 h 2511953"/>
              <a:gd name="connsiteX2" fmla="*/ 1968500 w 2250017"/>
              <a:gd name="connsiteY2" fmla="*/ 1591204 h 2511953"/>
              <a:gd name="connsiteX3" fmla="*/ 304800 w 2250017"/>
              <a:gd name="connsiteY3" fmla="*/ 1299104 h 2511953"/>
              <a:gd name="connsiteX4" fmla="*/ 139701 w 2250017"/>
              <a:gd name="connsiteY4" fmla="*/ 2327803 h 2511953"/>
              <a:gd name="connsiteX5" fmla="*/ 76200 w 2250017"/>
              <a:gd name="connsiteY5" fmla="*/ 2404004 h 2511953"/>
              <a:gd name="connsiteX0" fmla="*/ 520699 w 2326216"/>
              <a:gd name="connsiteY0" fmla="*/ 3704 h 2511953"/>
              <a:gd name="connsiteX1" fmla="*/ 2070099 w 2326216"/>
              <a:gd name="connsiteY1" fmla="*/ 626004 h 2511953"/>
              <a:gd name="connsiteX2" fmla="*/ 2044699 w 2326216"/>
              <a:gd name="connsiteY2" fmla="*/ 1591204 h 2511953"/>
              <a:gd name="connsiteX3" fmla="*/ 380999 w 2326216"/>
              <a:gd name="connsiteY3" fmla="*/ 1299104 h 2511953"/>
              <a:gd name="connsiteX4" fmla="*/ 215900 w 2326216"/>
              <a:gd name="connsiteY4" fmla="*/ 2327803 h 2511953"/>
              <a:gd name="connsiteX5" fmla="*/ 1676399 w 2326216"/>
              <a:gd name="connsiteY5" fmla="*/ 2404004 h 2511953"/>
              <a:gd name="connsiteX0" fmla="*/ 520699 w 2326216"/>
              <a:gd name="connsiteY0" fmla="*/ 3704 h 2511953"/>
              <a:gd name="connsiteX1" fmla="*/ 2070099 w 2326216"/>
              <a:gd name="connsiteY1" fmla="*/ 626004 h 2511953"/>
              <a:gd name="connsiteX2" fmla="*/ 2044699 w 2326216"/>
              <a:gd name="connsiteY2" fmla="*/ 1591204 h 2511953"/>
              <a:gd name="connsiteX3" fmla="*/ 380999 w 2326216"/>
              <a:gd name="connsiteY3" fmla="*/ 1299104 h 2511953"/>
              <a:gd name="connsiteX4" fmla="*/ 215900 w 2326216"/>
              <a:gd name="connsiteY4" fmla="*/ 2327803 h 2511953"/>
              <a:gd name="connsiteX5" fmla="*/ 1676399 w 2326216"/>
              <a:gd name="connsiteY5" fmla="*/ 2404004 h 2511953"/>
              <a:gd name="connsiteX0" fmla="*/ 520699 w 2298699"/>
              <a:gd name="connsiteY0" fmla="*/ 3704 h 2511953"/>
              <a:gd name="connsiteX1" fmla="*/ 2070099 w 2298699"/>
              <a:gd name="connsiteY1" fmla="*/ 626004 h 2511953"/>
              <a:gd name="connsiteX2" fmla="*/ 1892299 w 2298699"/>
              <a:gd name="connsiteY2" fmla="*/ 1591204 h 2511953"/>
              <a:gd name="connsiteX3" fmla="*/ 380999 w 2298699"/>
              <a:gd name="connsiteY3" fmla="*/ 1299104 h 2511953"/>
              <a:gd name="connsiteX4" fmla="*/ 215900 w 2298699"/>
              <a:gd name="connsiteY4" fmla="*/ 2327803 h 2511953"/>
              <a:gd name="connsiteX5" fmla="*/ 1676399 w 2298699"/>
              <a:gd name="connsiteY5" fmla="*/ 2404004 h 2511953"/>
              <a:gd name="connsiteX0" fmla="*/ 520699 w 2451099"/>
              <a:gd name="connsiteY0" fmla="*/ 3704 h 2511953"/>
              <a:gd name="connsiteX1" fmla="*/ 2222499 w 2451099"/>
              <a:gd name="connsiteY1" fmla="*/ 626004 h 2511953"/>
              <a:gd name="connsiteX2" fmla="*/ 1892299 w 2451099"/>
              <a:gd name="connsiteY2" fmla="*/ 1591204 h 2511953"/>
              <a:gd name="connsiteX3" fmla="*/ 380999 w 2451099"/>
              <a:gd name="connsiteY3" fmla="*/ 1299104 h 2511953"/>
              <a:gd name="connsiteX4" fmla="*/ 215900 w 2451099"/>
              <a:gd name="connsiteY4" fmla="*/ 2327803 h 2511953"/>
              <a:gd name="connsiteX5" fmla="*/ 1676399 w 2451099"/>
              <a:gd name="connsiteY5" fmla="*/ 2404004 h 2511953"/>
              <a:gd name="connsiteX0" fmla="*/ 571499 w 2501899"/>
              <a:gd name="connsiteY0" fmla="*/ 3704 h 2511953"/>
              <a:gd name="connsiteX1" fmla="*/ 2273299 w 2501899"/>
              <a:gd name="connsiteY1" fmla="*/ 626004 h 2511953"/>
              <a:gd name="connsiteX2" fmla="*/ 1943099 w 2501899"/>
              <a:gd name="connsiteY2" fmla="*/ 1591204 h 2511953"/>
              <a:gd name="connsiteX3" fmla="*/ 431799 w 2501899"/>
              <a:gd name="connsiteY3" fmla="*/ 1299104 h 2511953"/>
              <a:gd name="connsiteX4" fmla="*/ 266700 w 2501899"/>
              <a:gd name="connsiteY4" fmla="*/ 2327803 h 2511953"/>
              <a:gd name="connsiteX5" fmla="*/ 2031999 w 2501899"/>
              <a:gd name="connsiteY5" fmla="*/ 2404004 h 2511953"/>
              <a:gd name="connsiteX0" fmla="*/ 556683 w 2487083"/>
              <a:gd name="connsiteY0" fmla="*/ 3704 h 2581803"/>
              <a:gd name="connsiteX1" fmla="*/ 2258483 w 2487083"/>
              <a:gd name="connsiteY1" fmla="*/ 626004 h 2581803"/>
              <a:gd name="connsiteX2" fmla="*/ 1928283 w 2487083"/>
              <a:gd name="connsiteY2" fmla="*/ 1591204 h 2581803"/>
              <a:gd name="connsiteX3" fmla="*/ 416983 w 2487083"/>
              <a:gd name="connsiteY3" fmla="*/ 1299104 h 2581803"/>
              <a:gd name="connsiteX4" fmla="*/ 251884 w 2487083"/>
              <a:gd name="connsiteY4" fmla="*/ 2327803 h 2581803"/>
              <a:gd name="connsiteX5" fmla="*/ 1928285 w 2487083"/>
              <a:gd name="connsiteY5" fmla="*/ 2569103 h 2581803"/>
              <a:gd name="connsiteX6" fmla="*/ 2017183 w 2487083"/>
              <a:gd name="connsiteY6" fmla="*/ 2404004 h 2581803"/>
              <a:gd name="connsiteX0" fmla="*/ 556683 w 2550583"/>
              <a:gd name="connsiteY0" fmla="*/ 3704 h 3320521"/>
              <a:gd name="connsiteX1" fmla="*/ 2258483 w 2550583"/>
              <a:gd name="connsiteY1" fmla="*/ 626004 h 3320521"/>
              <a:gd name="connsiteX2" fmla="*/ 1928283 w 2550583"/>
              <a:gd name="connsiteY2" fmla="*/ 1591204 h 3320521"/>
              <a:gd name="connsiteX3" fmla="*/ 416983 w 2550583"/>
              <a:gd name="connsiteY3" fmla="*/ 1299104 h 3320521"/>
              <a:gd name="connsiteX4" fmla="*/ 251884 w 2550583"/>
              <a:gd name="connsiteY4" fmla="*/ 2327803 h 3320521"/>
              <a:gd name="connsiteX5" fmla="*/ 1928285 w 2550583"/>
              <a:gd name="connsiteY5" fmla="*/ 2569103 h 3320521"/>
              <a:gd name="connsiteX6" fmla="*/ 2550583 w 2550583"/>
              <a:gd name="connsiteY6" fmla="*/ 3318404 h 3320521"/>
              <a:gd name="connsiteX0" fmla="*/ 556683 w 2578101"/>
              <a:gd name="connsiteY0" fmla="*/ 3704 h 3328987"/>
              <a:gd name="connsiteX1" fmla="*/ 2258483 w 2578101"/>
              <a:gd name="connsiteY1" fmla="*/ 626004 h 3328987"/>
              <a:gd name="connsiteX2" fmla="*/ 1928283 w 2578101"/>
              <a:gd name="connsiteY2" fmla="*/ 1591204 h 3328987"/>
              <a:gd name="connsiteX3" fmla="*/ 416983 w 2578101"/>
              <a:gd name="connsiteY3" fmla="*/ 1299104 h 3328987"/>
              <a:gd name="connsiteX4" fmla="*/ 251884 w 2578101"/>
              <a:gd name="connsiteY4" fmla="*/ 2327803 h 3328987"/>
              <a:gd name="connsiteX5" fmla="*/ 1928285 w 2578101"/>
              <a:gd name="connsiteY5" fmla="*/ 2569103 h 3328987"/>
              <a:gd name="connsiteX6" fmla="*/ 2474385 w 2578101"/>
              <a:gd name="connsiteY6" fmla="*/ 3204103 h 3328987"/>
              <a:gd name="connsiteX7" fmla="*/ 2550583 w 2578101"/>
              <a:gd name="connsiteY7" fmla="*/ 3318404 h 3328987"/>
              <a:gd name="connsiteX0" fmla="*/ 556683 w 2578101"/>
              <a:gd name="connsiteY0" fmla="*/ 3704 h 3328987"/>
              <a:gd name="connsiteX1" fmla="*/ 2258483 w 2578101"/>
              <a:gd name="connsiteY1" fmla="*/ 626004 h 3328987"/>
              <a:gd name="connsiteX2" fmla="*/ 1928283 w 2578101"/>
              <a:gd name="connsiteY2" fmla="*/ 1591204 h 3328987"/>
              <a:gd name="connsiteX3" fmla="*/ 416983 w 2578101"/>
              <a:gd name="connsiteY3" fmla="*/ 1299104 h 3328987"/>
              <a:gd name="connsiteX4" fmla="*/ 251884 w 2578101"/>
              <a:gd name="connsiteY4" fmla="*/ 2327803 h 3328987"/>
              <a:gd name="connsiteX5" fmla="*/ 1928285 w 2578101"/>
              <a:gd name="connsiteY5" fmla="*/ 2569103 h 3328987"/>
              <a:gd name="connsiteX6" fmla="*/ 2474385 w 2578101"/>
              <a:gd name="connsiteY6" fmla="*/ 3204103 h 3328987"/>
              <a:gd name="connsiteX7" fmla="*/ 2550583 w 2578101"/>
              <a:gd name="connsiteY7" fmla="*/ 3318404 h 3328987"/>
              <a:gd name="connsiteX0" fmla="*/ 556683 w 2637369"/>
              <a:gd name="connsiteY0" fmla="*/ 3704 h 3851804"/>
              <a:gd name="connsiteX1" fmla="*/ 2258483 w 2637369"/>
              <a:gd name="connsiteY1" fmla="*/ 626004 h 3851804"/>
              <a:gd name="connsiteX2" fmla="*/ 1928283 w 2637369"/>
              <a:gd name="connsiteY2" fmla="*/ 1591204 h 3851804"/>
              <a:gd name="connsiteX3" fmla="*/ 416983 w 2637369"/>
              <a:gd name="connsiteY3" fmla="*/ 1299104 h 3851804"/>
              <a:gd name="connsiteX4" fmla="*/ 251884 w 2637369"/>
              <a:gd name="connsiteY4" fmla="*/ 2327803 h 3851804"/>
              <a:gd name="connsiteX5" fmla="*/ 1928285 w 2637369"/>
              <a:gd name="connsiteY5" fmla="*/ 2569103 h 3851804"/>
              <a:gd name="connsiteX6" fmla="*/ 2474385 w 2637369"/>
              <a:gd name="connsiteY6" fmla="*/ 3204103 h 3851804"/>
              <a:gd name="connsiteX7" fmla="*/ 950383 w 2637369"/>
              <a:gd name="connsiteY7" fmla="*/ 3851804 h 3851804"/>
              <a:gd name="connsiteX0" fmla="*/ 556683 w 2487083"/>
              <a:gd name="connsiteY0" fmla="*/ 3704 h 3851804"/>
              <a:gd name="connsiteX1" fmla="*/ 2258483 w 2487083"/>
              <a:gd name="connsiteY1" fmla="*/ 626004 h 3851804"/>
              <a:gd name="connsiteX2" fmla="*/ 1928283 w 2487083"/>
              <a:gd name="connsiteY2" fmla="*/ 1591204 h 3851804"/>
              <a:gd name="connsiteX3" fmla="*/ 416983 w 2487083"/>
              <a:gd name="connsiteY3" fmla="*/ 1299104 h 3851804"/>
              <a:gd name="connsiteX4" fmla="*/ 251884 w 2487083"/>
              <a:gd name="connsiteY4" fmla="*/ 2327803 h 3851804"/>
              <a:gd name="connsiteX5" fmla="*/ 1928285 w 2487083"/>
              <a:gd name="connsiteY5" fmla="*/ 2569103 h 3851804"/>
              <a:gd name="connsiteX6" fmla="*/ 2321985 w 2487083"/>
              <a:gd name="connsiteY6" fmla="*/ 3204103 h 3851804"/>
              <a:gd name="connsiteX7" fmla="*/ 950383 w 2487083"/>
              <a:gd name="connsiteY7" fmla="*/ 3851804 h 3851804"/>
              <a:gd name="connsiteX0" fmla="*/ 556683 w 2611969"/>
              <a:gd name="connsiteY0" fmla="*/ 3704 h 3470804"/>
              <a:gd name="connsiteX1" fmla="*/ 2258483 w 2611969"/>
              <a:gd name="connsiteY1" fmla="*/ 626004 h 3470804"/>
              <a:gd name="connsiteX2" fmla="*/ 1928283 w 2611969"/>
              <a:gd name="connsiteY2" fmla="*/ 1591204 h 3470804"/>
              <a:gd name="connsiteX3" fmla="*/ 416983 w 2611969"/>
              <a:gd name="connsiteY3" fmla="*/ 1299104 h 3470804"/>
              <a:gd name="connsiteX4" fmla="*/ 251884 w 2611969"/>
              <a:gd name="connsiteY4" fmla="*/ 2327803 h 3470804"/>
              <a:gd name="connsiteX5" fmla="*/ 1928285 w 2611969"/>
              <a:gd name="connsiteY5" fmla="*/ 2569103 h 3470804"/>
              <a:gd name="connsiteX6" fmla="*/ 2321985 w 2611969"/>
              <a:gd name="connsiteY6" fmla="*/ 3204103 h 3470804"/>
              <a:gd name="connsiteX7" fmla="*/ 188383 w 2611969"/>
              <a:gd name="connsiteY7" fmla="*/ 3470804 h 3470804"/>
              <a:gd name="connsiteX0" fmla="*/ 556683 w 2548469"/>
              <a:gd name="connsiteY0" fmla="*/ 3704 h 3928004"/>
              <a:gd name="connsiteX1" fmla="*/ 2258483 w 2548469"/>
              <a:gd name="connsiteY1" fmla="*/ 626004 h 3928004"/>
              <a:gd name="connsiteX2" fmla="*/ 1928283 w 2548469"/>
              <a:gd name="connsiteY2" fmla="*/ 1591204 h 3928004"/>
              <a:gd name="connsiteX3" fmla="*/ 416983 w 2548469"/>
              <a:gd name="connsiteY3" fmla="*/ 1299104 h 3928004"/>
              <a:gd name="connsiteX4" fmla="*/ 251884 w 2548469"/>
              <a:gd name="connsiteY4" fmla="*/ 2327803 h 3928004"/>
              <a:gd name="connsiteX5" fmla="*/ 1928285 w 2548469"/>
              <a:gd name="connsiteY5" fmla="*/ 2569103 h 3928004"/>
              <a:gd name="connsiteX6" fmla="*/ 2321985 w 2548469"/>
              <a:gd name="connsiteY6" fmla="*/ 3204103 h 3928004"/>
              <a:gd name="connsiteX7" fmla="*/ 569383 w 2548469"/>
              <a:gd name="connsiteY7" fmla="*/ 3928004 h 3928004"/>
              <a:gd name="connsiteX0" fmla="*/ 556683 w 2525538"/>
              <a:gd name="connsiteY0" fmla="*/ 3704 h 3968750"/>
              <a:gd name="connsiteX1" fmla="*/ 2258483 w 2525538"/>
              <a:gd name="connsiteY1" fmla="*/ 626004 h 3968750"/>
              <a:gd name="connsiteX2" fmla="*/ 1928283 w 2525538"/>
              <a:gd name="connsiteY2" fmla="*/ 1591204 h 3968750"/>
              <a:gd name="connsiteX3" fmla="*/ 416983 w 2525538"/>
              <a:gd name="connsiteY3" fmla="*/ 1299104 h 3968750"/>
              <a:gd name="connsiteX4" fmla="*/ 251884 w 2525538"/>
              <a:gd name="connsiteY4" fmla="*/ 2327803 h 3968750"/>
              <a:gd name="connsiteX5" fmla="*/ 1928285 w 2525538"/>
              <a:gd name="connsiteY5" fmla="*/ 2569103 h 3968750"/>
              <a:gd name="connsiteX6" fmla="*/ 2321985 w 2525538"/>
              <a:gd name="connsiteY6" fmla="*/ 3204103 h 3968750"/>
              <a:gd name="connsiteX7" fmla="*/ 706969 w 2525538"/>
              <a:gd name="connsiteY7" fmla="*/ 3848100 h 3968750"/>
              <a:gd name="connsiteX8" fmla="*/ 569383 w 2525538"/>
              <a:gd name="connsiteY8" fmla="*/ 3928004 h 3968750"/>
              <a:gd name="connsiteX0" fmla="*/ 556683 w 2487083"/>
              <a:gd name="connsiteY0" fmla="*/ 3704 h 3928004"/>
              <a:gd name="connsiteX1" fmla="*/ 2258483 w 2487083"/>
              <a:gd name="connsiteY1" fmla="*/ 626004 h 3928004"/>
              <a:gd name="connsiteX2" fmla="*/ 1928283 w 2487083"/>
              <a:gd name="connsiteY2" fmla="*/ 1591204 h 3928004"/>
              <a:gd name="connsiteX3" fmla="*/ 416983 w 2487083"/>
              <a:gd name="connsiteY3" fmla="*/ 1299104 h 3928004"/>
              <a:gd name="connsiteX4" fmla="*/ 251884 w 2487083"/>
              <a:gd name="connsiteY4" fmla="*/ 2327803 h 3928004"/>
              <a:gd name="connsiteX5" fmla="*/ 1928285 w 2487083"/>
              <a:gd name="connsiteY5" fmla="*/ 2569103 h 3928004"/>
              <a:gd name="connsiteX6" fmla="*/ 2321985 w 2487083"/>
              <a:gd name="connsiteY6" fmla="*/ 3204103 h 3928004"/>
              <a:gd name="connsiteX7" fmla="*/ 1011769 w 2487083"/>
              <a:gd name="connsiteY7" fmla="*/ 3619500 h 3928004"/>
              <a:gd name="connsiteX8" fmla="*/ 569383 w 2487083"/>
              <a:gd name="connsiteY8" fmla="*/ 3928004 h 3928004"/>
              <a:gd name="connsiteX0" fmla="*/ 825500 w 2755900"/>
              <a:gd name="connsiteY0" fmla="*/ 3704 h 3625850"/>
              <a:gd name="connsiteX1" fmla="*/ 2527300 w 2755900"/>
              <a:gd name="connsiteY1" fmla="*/ 626004 h 3625850"/>
              <a:gd name="connsiteX2" fmla="*/ 2197100 w 2755900"/>
              <a:gd name="connsiteY2" fmla="*/ 1591204 h 3625850"/>
              <a:gd name="connsiteX3" fmla="*/ 685800 w 2755900"/>
              <a:gd name="connsiteY3" fmla="*/ 1299104 h 3625850"/>
              <a:gd name="connsiteX4" fmla="*/ 520701 w 2755900"/>
              <a:gd name="connsiteY4" fmla="*/ 2327803 h 3625850"/>
              <a:gd name="connsiteX5" fmla="*/ 2197102 w 2755900"/>
              <a:gd name="connsiteY5" fmla="*/ 2569103 h 3625850"/>
              <a:gd name="connsiteX6" fmla="*/ 2590802 w 2755900"/>
              <a:gd name="connsiteY6" fmla="*/ 3204103 h 3625850"/>
              <a:gd name="connsiteX7" fmla="*/ 1280586 w 2755900"/>
              <a:gd name="connsiteY7" fmla="*/ 3619500 h 3625850"/>
              <a:gd name="connsiteX8" fmla="*/ 0 w 2755900"/>
              <a:gd name="connsiteY8" fmla="*/ 3166004 h 3625850"/>
              <a:gd name="connsiteX0" fmla="*/ 825500 w 2755900"/>
              <a:gd name="connsiteY0" fmla="*/ 3704 h 3625850"/>
              <a:gd name="connsiteX1" fmla="*/ 2527300 w 2755900"/>
              <a:gd name="connsiteY1" fmla="*/ 626004 h 3625850"/>
              <a:gd name="connsiteX2" fmla="*/ 2197100 w 2755900"/>
              <a:gd name="connsiteY2" fmla="*/ 1591204 h 3625850"/>
              <a:gd name="connsiteX3" fmla="*/ 685800 w 2755900"/>
              <a:gd name="connsiteY3" fmla="*/ 1299104 h 3625850"/>
              <a:gd name="connsiteX4" fmla="*/ 520701 w 2755900"/>
              <a:gd name="connsiteY4" fmla="*/ 2327803 h 3625850"/>
              <a:gd name="connsiteX5" fmla="*/ 2197102 w 2755900"/>
              <a:gd name="connsiteY5" fmla="*/ 2569103 h 3625850"/>
              <a:gd name="connsiteX6" fmla="*/ 2209802 w 2755900"/>
              <a:gd name="connsiteY6" fmla="*/ 3204103 h 3625850"/>
              <a:gd name="connsiteX7" fmla="*/ 1280586 w 2755900"/>
              <a:gd name="connsiteY7" fmla="*/ 3619500 h 3625850"/>
              <a:gd name="connsiteX8" fmla="*/ 0 w 2755900"/>
              <a:gd name="connsiteY8" fmla="*/ 3166004 h 3625850"/>
              <a:gd name="connsiteX0" fmla="*/ 825500 w 2755900"/>
              <a:gd name="connsiteY0" fmla="*/ 3704 h 3625850"/>
              <a:gd name="connsiteX1" fmla="*/ 2527300 w 2755900"/>
              <a:gd name="connsiteY1" fmla="*/ 626004 h 3625850"/>
              <a:gd name="connsiteX2" fmla="*/ 2197100 w 2755900"/>
              <a:gd name="connsiteY2" fmla="*/ 1591204 h 3625850"/>
              <a:gd name="connsiteX3" fmla="*/ 685800 w 2755900"/>
              <a:gd name="connsiteY3" fmla="*/ 1299104 h 3625850"/>
              <a:gd name="connsiteX4" fmla="*/ 520701 w 2755900"/>
              <a:gd name="connsiteY4" fmla="*/ 2327803 h 3625850"/>
              <a:gd name="connsiteX5" fmla="*/ 1968502 w 2755900"/>
              <a:gd name="connsiteY5" fmla="*/ 2569103 h 3625850"/>
              <a:gd name="connsiteX6" fmla="*/ 2209802 w 2755900"/>
              <a:gd name="connsiteY6" fmla="*/ 3204103 h 3625850"/>
              <a:gd name="connsiteX7" fmla="*/ 1280586 w 2755900"/>
              <a:gd name="connsiteY7" fmla="*/ 3619500 h 3625850"/>
              <a:gd name="connsiteX8" fmla="*/ 0 w 2755900"/>
              <a:gd name="connsiteY8" fmla="*/ 3166004 h 3625850"/>
              <a:gd name="connsiteX0" fmla="*/ 825500 w 2755900"/>
              <a:gd name="connsiteY0" fmla="*/ 3704 h 3473450"/>
              <a:gd name="connsiteX1" fmla="*/ 2527300 w 2755900"/>
              <a:gd name="connsiteY1" fmla="*/ 626004 h 3473450"/>
              <a:gd name="connsiteX2" fmla="*/ 2197100 w 2755900"/>
              <a:gd name="connsiteY2" fmla="*/ 1591204 h 3473450"/>
              <a:gd name="connsiteX3" fmla="*/ 685800 w 2755900"/>
              <a:gd name="connsiteY3" fmla="*/ 1299104 h 3473450"/>
              <a:gd name="connsiteX4" fmla="*/ 520701 w 2755900"/>
              <a:gd name="connsiteY4" fmla="*/ 2327803 h 3473450"/>
              <a:gd name="connsiteX5" fmla="*/ 1968502 w 2755900"/>
              <a:gd name="connsiteY5" fmla="*/ 2569103 h 3473450"/>
              <a:gd name="connsiteX6" fmla="*/ 2209802 w 2755900"/>
              <a:gd name="connsiteY6" fmla="*/ 3204103 h 3473450"/>
              <a:gd name="connsiteX7" fmla="*/ 1280586 w 2755900"/>
              <a:gd name="connsiteY7" fmla="*/ 3467100 h 3473450"/>
              <a:gd name="connsiteX8" fmla="*/ 0 w 2755900"/>
              <a:gd name="connsiteY8" fmla="*/ 3166004 h 3473450"/>
              <a:gd name="connsiteX0" fmla="*/ 825500 w 2755900"/>
              <a:gd name="connsiteY0" fmla="*/ 3704 h 3473450"/>
              <a:gd name="connsiteX1" fmla="*/ 2527300 w 2755900"/>
              <a:gd name="connsiteY1" fmla="*/ 626004 h 3473450"/>
              <a:gd name="connsiteX2" fmla="*/ 2197100 w 2755900"/>
              <a:gd name="connsiteY2" fmla="*/ 1591204 h 3473450"/>
              <a:gd name="connsiteX3" fmla="*/ 685800 w 2755900"/>
              <a:gd name="connsiteY3" fmla="*/ 1299104 h 3473450"/>
              <a:gd name="connsiteX4" fmla="*/ 368301 w 2755900"/>
              <a:gd name="connsiteY4" fmla="*/ 2480203 h 3473450"/>
              <a:gd name="connsiteX5" fmla="*/ 1968502 w 2755900"/>
              <a:gd name="connsiteY5" fmla="*/ 2569103 h 3473450"/>
              <a:gd name="connsiteX6" fmla="*/ 2209802 w 2755900"/>
              <a:gd name="connsiteY6" fmla="*/ 3204103 h 3473450"/>
              <a:gd name="connsiteX7" fmla="*/ 1280586 w 2755900"/>
              <a:gd name="connsiteY7" fmla="*/ 3467100 h 3473450"/>
              <a:gd name="connsiteX8" fmla="*/ 0 w 2755900"/>
              <a:gd name="connsiteY8" fmla="*/ 3166004 h 3473450"/>
              <a:gd name="connsiteX0" fmla="*/ 901700 w 2832100"/>
              <a:gd name="connsiteY0" fmla="*/ 3704 h 3473450"/>
              <a:gd name="connsiteX1" fmla="*/ 2603500 w 2832100"/>
              <a:gd name="connsiteY1" fmla="*/ 626004 h 3473450"/>
              <a:gd name="connsiteX2" fmla="*/ 2273300 w 2832100"/>
              <a:gd name="connsiteY2" fmla="*/ 1591204 h 3473450"/>
              <a:gd name="connsiteX3" fmla="*/ 304800 w 2832100"/>
              <a:gd name="connsiteY3" fmla="*/ 1299104 h 3473450"/>
              <a:gd name="connsiteX4" fmla="*/ 444501 w 2832100"/>
              <a:gd name="connsiteY4" fmla="*/ 2480203 h 3473450"/>
              <a:gd name="connsiteX5" fmla="*/ 2044702 w 2832100"/>
              <a:gd name="connsiteY5" fmla="*/ 2569103 h 3473450"/>
              <a:gd name="connsiteX6" fmla="*/ 2286002 w 2832100"/>
              <a:gd name="connsiteY6" fmla="*/ 3204103 h 3473450"/>
              <a:gd name="connsiteX7" fmla="*/ 1356786 w 2832100"/>
              <a:gd name="connsiteY7" fmla="*/ 3467100 h 3473450"/>
              <a:gd name="connsiteX8" fmla="*/ 76200 w 2832100"/>
              <a:gd name="connsiteY8" fmla="*/ 3166004 h 3473450"/>
              <a:gd name="connsiteX0" fmla="*/ 825500 w 2654300"/>
              <a:gd name="connsiteY0" fmla="*/ 3704 h 3473450"/>
              <a:gd name="connsiteX1" fmla="*/ 2527300 w 2654300"/>
              <a:gd name="connsiteY1" fmla="*/ 626004 h 3473450"/>
              <a:gd name="connsiteX2" fmla="*/ 1587500 w 2654300"/>
              <a:gd name="connsiteY2" fmla="*/ 1591204 h 3473450"/>
              <a:gd name="connsiteX3" fmla="*/ 228600 w 2654300"/>
              <a:gd name="connsiteY3" fmla="*/ 1299104 h 3473450"/>
              <a:gd name="connsiteX4" fmla="*/ 368301 w 2654300"/>
              <a:gd name="connsiteY4" fmla="*/ 2480203 h 3473450"/>
              <a:gd name="connsiteX5" fmla="*/ 1968502 w 2654300"/>
              <a:gd name="connsiteY5" fmla="*/ 2569103 h 3473450"/>
              <a:gd name="connsiteX6" fmla="*/ 2209802 w 2654300"/>
              <a:gd name="connsiteY6" fmla="*/ 3204103 h 3473450"/>
              <a:gd name="connsiteX7" fmla="*/ 1280586 w 2654300"/>
              <a:gd name="connsiteY7" fmla="*/ 3467100 h 3473450"/>
              <a:gd name="connsiteX8" fmla="*/ 0 w 2654300"/>
              <a:gd name="connsiteY8" fmla="*/ 3166004 h 3473450"/>
              <a:gd name="connsiteX0" fmla="*/ 825500 w 2324455"/>
              <a:gd name="connsiteY0" fmla="*/ 3704 h 3473450"/>
              <a:gd name="connsiteX1" fmla="*/ 2146300 w 2324455"/>
              <a:gd name="connsiteY1" fmla="*/ 626004 h 3473450"/>
              <a:gd name="connsiteX2" fmla="*/ 1587500 w 2324455"/>
              <a:gd name="connsiteY2" fmla="*/ 1591204 h 3473450"/>
              <a:gd name="connsiteX3" fmla="*/ 228600 w 2324455"/>
              <a:gd name="connsiteY3" fmla="*/ 1299104 h 3473450"/>
              <a:gd name="connsiteX4" fmla="*/ 368301 w 2324455"/>
              <a:gd name="connsiteY4" fmla="*/ 2480203 h 3473450"/>
              <a:gd name="connsiteX5" fmla="*/ 1968502 w 2324455"/>
              <a:gd name="connsiteY5" fmla="*/ 2569103 h 3473450"/>
              <a:gd name="connsiteX6" fmla="*/ 2209802 w 2324455"/>
              <a:gd name="connsiteY6" fmla="*/ 3204103 h 3473450"/>
              <a:gd name="connsiteX7" fmla="*/ 1280586 w 2324455"/>
              <a:gd name="connsiteY7" fmla="*/ 3467100 h 3473450"/>
              <a:gd name="connsiteX8" fmla="*/ 0 w 2324455"/>
              <a:gd name="connsiteY8" fmla="*/ 3166004 h 3473450"/>
              <a:gd name="connsiteX0" fmla="*/ 838200 w 2337155"/>
              <a:gd name="connsiteY0" fmla="*/ 3704 h 3473450"/>
              <a:gd name="connsiteX1" fmla="*/ 2159000 w 2337155"/>
              <a:gd name="connsiteY1" fmla="*/ 626004 h 3473450"/>
              <a:gd name="connsiteX2" fmla="*/ 1828800 w 2337155"/>
              <a:gd name="connsiteY2" fmla="*/ 1591204 h 3473450"/>
              <a:gd name="connsiteX3" fmla="*/ 241300 w 2337155"/>
              <a:gd name="connsiteY3" fmla="*/ 1299104 h 3473450"/>
              <a:gd name="connsiteX4" fmla="*/ 381001 w 2337155"/>
              <a:gd name="connsiteY4" fmla="*/ 2480203 h 3473450"/>
              <a:gd name="connsiteX5" fmla="*/ 1981202 w 2337155"/>
              <a:gd name="connsiteY5" fmla="*/ 2569103 h 3473450"/>
              <a:gd name="connsiteX6" fmla="*/ 2222502 w 2337155"/>
              <a:gd name="connsiteY6" fmla="*/ 3204103 h 3473450"/>
              <a:gd name="connsiteX7" fmla="*/ 1293286 w 2337155"/>
              <a:gd name="connsiteY7" fmla="*/ 3467100 h 3473450"/>
              <a:gd name="connsiteX8" fmla="*/ 12700 w 2337155"/>
              <a:gd name="connsiteY8" fmla="*/ 3166004 h 3473450"/>
              <a:gd name="connsiteX0" fmla="*/ 838200 w 2337155"/>
              <a:gd name="connsiteY0" fmla="*/ 3704 h 3092450"/>
              <a:gd name="connsiteX1" fmla="*/ 2159000 w 2337155"/>
              <a:gd name="connsiteY1" fmla="*/ 245004 h 3092450"/>
              <a:gd name="connsiteX2" fmla="*/ 1828800 w 2337155"/>
              <a:gd name="connsiteY2" fmla="*/ 1210204 h 3092450"/>
              <a:gd name="connsiteX3" fmla="*/ 241300 w 2337155"/>
              <a:gd name="connsiteY3" fmla="*/ 918104 h 3092450"/>
              <a:gd name="connsiteX4" fmla="*/ 381001 w 2337155"/>
              <a:gd name="connsiteY4" fmla="*/ 2099203 h 3092450"/>
              <a:gd name="connsiteX5" fmla="*/ 1981202 w 2337155"/>
              <a:gd name="connsiteY5" fmla="*/ 2188103 h 3092450"/>
              <a:gd name="connsiteX6" fmla="*/ 2222502 w 2337155"/>
              <a:gd name="connsiteY6" fmla="*/ 2823103 h 3092450"/>
              <a:gd name="connsiteX7" fmla="*/ 1293286 w 2337155"/>
              <a:gd name="connsiteY7" fmla="*/ 3086100 h 3092450"/>
              <a:gd name="connsiteX8" fmla="*/ 12700 w 2337155"/>
              <a:gd name="connsiteY8" fmla="*/ 2785004 h 3092450"/>
              <a:gd name="connsiteX0" fmla="*/ 838200 w 2337155"/>
              <a:gd name="connsiteY0" fmla="*/ 206904 h 3295650"/>
              <a:gd name="connsiteX1" fmla="*/ 2159000 w 2337155"/>
              <a:gd name="connsiteY1" fmla="*/ 448204 h 3295650"/>
              <a:gd name="connsiteX2" fmla="*/ 1828800 w 2337155"/>
              <a:gd name="connsiteY2" fmla="*/ 1413404 h 3295650"/>
              <a:gd name="connsiteX3" fmla="*/ 241300 w 2337155"/>
              <a:gd name="connsiteY3" fmla="*/ 1121304 h 3295650"/>
              <a:gd name="connsiteX4" fmla="*/ 381001 w 2337155"/>
              <a:gd name="connsiteY4" fmla="*/ 2302403 h 3295650"/>
              <a:gd name="connsiteX5" fmla="*/ 1981202 w 2337155"/>
              <a:gd name="connsiteY5" fmla="*/ 2391303 h 3295650"/>
              <a:gd name="connsiteX6" fmla="*/ 2222502 w 2337155"/>
              <a:gd name="connsiteY6" fmla="*/ 3026303 h 3295650"/>
              <a:gd name="connsiteX7" fmla="*/ 1293286 w 2337155"/>
              <a:gd name="connsiteY7" fmla="*/ 3289300 h 3295650"/>
              <a:gd name="connsiteX8" fmla="*/ 12700 w 2337155"/>
              <a:gd name="connsiteY8" fmla="*/ 2988204 h 3295650"/>
              <a:gd name="connsiteX0" fmla="*/ 838200 w 2337155"/>
              <a:gd name="connsiteY0" fmla="*/ 206904 h 3295650"/>
              <a:gd name="connsiteX1" fmla="*/ 2159000 w 2337155"/>
              <a:gd name="connsiteY1" fmla="*/ 448204 h 3295650"/>
              <a:gd name="connsiteX2" fmla="*/ 1828800 w 2337155"/>
              <a:gd name="connsiteY2" fmla="*/ 1413404 h 3295650"/>
              <a:gd name="connsiteX3" fmla="*/ 241300 w 2337155"/>
              <a:gd name="connsiteY3" fmla="*/ 1121304 h 3295650"/>
              <a:gd name="connsiteX4" fmla="*/ 381001 w 2337155"/>
              <a:gd name="connsiteY4" fmla="*/ 2302403 h 3295650"/>
              <a:gd name="connsiteX5" fmla="*/ 1981202 w 2337155"/>
              <a:gd name="connsiteY5" fmla="*/ 2391303 h 3295650"/>
              <a:gd name="connsiteX6" fmla="*/ 2222502 w 2337155"/>
              <a:gd name="connsiteY6" fmla="*/ 3026303 h 3295650"/>
              <a:gd name="connsiteX7" fmla="*/ 1293286 w 2337155"/>
              <a:gd name="connsiteY7" fmla="*/ 3289300 h 3295650"/>
              <a:gd name="connsiteX8" fmla="*/ 12700 w 2337155"/>
              <a:gd name="connsiteY8" fmla="*/ 2988204 h 3295650"/>
              <a:gd name="connsiteX0" fmla="*/ 838200 w 2337155"/>
              <a:gd name="connsiteY0" fmla="*/ 206904 h 3295650"/>
              <a:gd name="connsiteX1" fmla="*/ 2159000 w 2337155"/>
              <a:gd name="connsiteY1" fmla="*/ 448204 h 3295650"/>
              <a:gd name="connsiteX2" fmla="*/ 1828800 w 2337155"/>
              <a:gd name="connsiteY2" fmla="*/ 1413404 h 3295650"/>
              <a:gd name="connsiteX3" fmla="*/ 241300 w 2337155"/>
              <a:gd name="connsiteY3" fmla="*/ 1121304 h 3295650"/>
              <a:gd name="connsiteX4" fmla="*/ 381001 w 2337155"/>
              <a:gd name="connsiteY4" fmla="*/ 2302403 h 3295650"/>
              <a:gd name="connsiteX5" fmla="*/ 1981202 w 2337155"/>
              <a:gd name="connsiteY5" fmla="*/ 2391303 h 3295650"/>
              <a:gd name="connsiteX6" fmla="*/ 2222502 w 2337155"/>
              <a:gd name="connsiteY6" fmla="*/ 3026303 h 3295650"/>
              <a:gd name="connsiteX7" fmla="*/ 1293286 w 2337155"/>
              <a:gd name="connsiteY7" fmla="*/ 3289300 h 3295650"/>
              <a:gd name="connsiteX8" fmla="*/ 12700 w 2337155"/>
              <a:gd name="connsiteY8" fmla="*/ 2988204 h 3295650"/>
              <a:gd name="connsiteX0" fmla="*/ 899583 w 2398538"/>
              <a:gd name="connsiteY0" fmla="*/ 206904 h 3295650"/>
              <a:gd name="connsiteX1" fmla="*/ 2220383 w 2398538"/>
              <a:gd name="connsiteY1" fmla="*/ 448204 h 3295650"/>
              <a:gd name="connsiteX2" fmla="*/ 1890183 w 2398538"/>
              <a:gd name="connsiteY2" fmla="*/ 1413404 h 3295650"/>
              <a:gd name="connsiteX3" fmla="*/ 302683 w 2398538"/>
              <a:gd name="connsiteY3" fmla="*/ 1121304 h 3295650"/>
              <a:gd name="connsiteX4" fmla="*/ 289984 w 2398538"/>
              <a:gd name="connsiteY4" fmla="*/ 2302403 h 3295650"/>
              <a:gd name="connsiteX5" fmla="*/ 2042585 w 2398538"/>
              <a:gd name="connsiteY5" fmla="*/ 2391303 h 3295650"/>
              <a:gd name="connsiteX6" fmla="*/ 2283885 w 2398538"/>
              <a:gd name="connsiteY6" fmla="*/ 3026303 h 3295650"/>
              <a:gd name="connsiteX7" fmla="*/ 1354669 w 2398538"/>
              <a:gd name="connsiteY7" fmla="*/ 3289300 h 3295650"/>
              <a:gd name="connsiteX8" fmla="*/ 74083 w 2398538"/>
              <a:gd name="connsiteY8" fmla="*/ 2988204 h 3295650"/>
              <a:gd name="connsiteX0" fmla="*/ 899583 w 2423938"/>
              <a:gd name="connsiteY0" fmla="*/ 206904 h 3448050"/>
              <a:gd name="connsiteX1" fmla="*/ 2220383 w 2423938"/>
              <a:gd name="connsiteY1" fmla="*/ 448204 h 3448050"/>
              <a:gd name="connsiteX2" fmla="*/ 1890183 w 2423938"/>
              <a:gd name="connsiteY2" fmla="*/ 1413404 h 3448050"/>
              <a:gd name="connsiteX3" fmla="*/ 302683 w 2423938"/>
              <a:gd name="connsiteY3" fmla="*/ 1121304 h 3448050"/>
              <a:gd name="connsiteX4" fmla="*/ 289984 w 2423938"/>
              <a:gd name="connsiteY4" fmla="*/ 2302403 h 3448050"/>
              <a:gd name="connsiteX5" fmla="*/ 2042585 w 2423938"/>
              <a:gd name="connsiteY5" fmla="*/ 2391303 h 3448050"/>
              <a:gd name="connsiteX6" fmla="*/ 2283885 w 2423938"/>
              <a:gd name="connsiteY6" fmla="*/ 3026303 h 3448050"/>
              <a:gd name="connsiteX7" fmla="*/ 1202269 w 2423938"/>
              <a:gd name="connsiteY7" fmla="*/ 3441700 h 3448050"/>
              <a:gd name="connsiteX8" fmla="*/ 74083 w 2423938"/>
              <a:gd name="connsiteY8" fmla="*/ 2988204 h 3448050"/>
              <a:gd name="connsiteX0" fmla="*/ 899583 w 2449338"/>
              <a:gd name="connsiteY0" fmla="*/ 206904 h 3295650"/>
              <a:gd name="connsiteX1" fmla="*/ 2220383 w 2449338"/>
              <a:gd name="connsiteY1" fmla="*/ 448204 h 3295650"/>
              <a:gd name="connsiteX2" fmla="*/ 1890183 w 2449338"/>
              <a:gd name="connsiteY2" fmla="*/ 1413404 h 3295650"/>
              <a:gd name="connsiteX3" fmla="*/ 302683 w 2449338"/>
              <a:gd name="connsiteY3" fmla="*/ 1121304 h 3295650"/>
              <a:gd name="connsiteX4" fmla="*/ 289984 w 2449338"/>
              <a:gd name="connsiteY4" fmla="*/ 2302403 h 3295650"/>
              <a:gd name="connsiteX5" fmla="*/ 2042585 w 2449338"/>
              <a:gd name="connsiteY5" fmla="*/ 2391303 h 3295650"/>
              <a:gd name="connsiteX6" fmla="*/ 2283885 w 2449338"/>
              <a:gd name="connsiteY6" fmla="*/ 3026303 h 3295650"/>
              <a:gd name="connsiteX7" fmla="*/ 1049869 w 2449338"/>
              <a:gd name="connsiteY7" fmla="*/ 3289300 h 3295650"/>
              <a:gd name="connsiteX8" fmla="*/ 74083 w 2449338"/>
              <a:gd name="connsiteY8" fmla="*/ 2988204 h 3295650"/>
              <a:gd name="connsiteX0" fmla="*/ 899583 w 2449338"/>
              <a:gd name="connsiteY0" fmla="*/ 206904 h 3295650"/>
              <a:gd name="connsiteX1" fmla="*/ 2220383 w 2449338"/>
              <a:gd name="connsiteY1" fmla="*/ 448204 h 3295650"/>
              <a:gd name="connsiteX2" fmla="*/ 1890183 w 2449338"/>
              <a:gd name="connsiteY2" fmla="*/ 1413404 h 3295650"/>
              <a:gd name="connsiteX3" fmla="*/ 302683 w 2449338"/>
              <a:gd name="connsiteY3" fmla="*/ 1121304 h 3295650"/>
              <a:gd name="connsiteX4" fmla="*/ 289984 w 2449338"/>
              <a:gd name="connsiteY4" fmla="*/ 2302403 h 3295650"/>
              <a:gd name="connsiteX5" fmla="*/ 2042585 w 2449338"/>
              <a:gd name="connsiteY5" fmla="*/ 2391303 h 3295650"/>
              <a:gd name="connsiteX6" fmla="*/ 2283885 w 2449338"/>
              <a:gd name="connsiteY6" fmla="*/ 3026303 h 3295650"/>
              <a:gd name="connsiteX7" fmla="*/ 1049869 w 2449338"/>
              <a:gd name="connsiteY7" fmla="*/ 3289300 h 3295650"/>
              <a:gd name="connsiteX8" fmla="*/ 302683 w 2449338"/>
              <a:gd name="connsiteY8" fmla="*/ 2988204 h 3295650"/>
              <a:gd name="connsiteX0" fmla="*/ 899583 w 2449338"/>
              <a:gd name="connsiteY0" fmla="*/ 206904 h 3321050"/>
              <a:gd name="connsiteX1" fmla="*/ 2220383 w 2449338"/>
              <a:gd name="connsiteY1" fmla="*/ 448204 h 3321050"/>
              <a:gd name="connsiteX2" fmla="*/ 1890183 w 2449338"/>
              <a:gd name="connsiteY2" fmla="*/ 1413404 h 3321050"/>
              <a:gd name="connsiteX3" fmla="*/ 302683 w 2449338"/>
              <a:gd name="connsiteY3" fmla="*/ 1121304 h 3321050"/>
              <a:gd name="connsiteX4" fmla="*/ 289984 w 2449338"/>
              <a:gd name="connsiteY4" fmla="*/ 2302403 h 3321050"/>
              <a:gd name="connsiteX5" fmla="*/ 2042585 w 2449338"/>
              <a:gd name="connsiteY5" fmla="*/ 2391303 h 3321050"/>
              <a:gd name="connsiteX6" fmla="*/ 2283885 w 2449338"/>
              <a:gd name="connsiteY6" fmla="*/ 3026303 h 3321050"/>
              <a:gd name="connsiteX7" fmla="*/ 1049869 w 2449338"/>
              <a:gd name="connsiteY7" fmla="*/ 3289300 h 3321050"/>
              <a:gd name="connsiteX8" fmla="*/ 302683 w 2449338"/>
              <a:gd name="connsiteY8" fmla="*/ 2835804 h 3321050"/>
              <a:gd name="connsiteX0" fmla="*/ 1016000 w 2565755"/>
              <a:gd name="connsiteY0" fmla="*/ 206904 h 3321050"/>
              <a:gd name="connsiteX1" fmla="*/ 2336800 w 2565755"/>
              <a:gd name="connsiteY1" fmla="*/ 448204 h 3321050"/>
              <a:gd name="connsiteX2" fmla="*/ 2006600 w 2565755"/>
              <a:gd name="connsiteY2" fmla="*/ 1413404 h 3321050"/>
              <a:gd name="connsiteX3" fmla="*/ 266700 w 2565755"/>
              <a:gd name="connsiteY3" fmla="*/ 968904 h 3321050"/>
              <a:gd name="connsiteX4" fmla="*/ 406401 w 2565755"/>
              <a:gd name="connsiteY4" fmla="*/ 2302403 h 3321050"/>
              <a:gd name="connsiteX5" fmla="*/ 2159002 w 2565755"/>
              <a:gd name="connsiteY5" fmla="*/ 2391303 h 3321050"/>
              <a:gd name="connsiteX6" fmla="*/ 2400302 w 2565755"/>
              <a:gd name="connsiteY6" fmla="*/ 3026303 h 3321050"/>
              <a:gd name="connsiteX7" fmla="*/ 1166286 w 2565755"/>
              <a:gd name="connsiteY7" fmla="*/ 3289300 h 3321050"/>
              <a:gd name="connsiteX8" fmla="*/ 419100 w 2565755"/>
              <a:gd name="connsiteY8" fmla="*/ 2835804 h 3321050"/>
              <a:gd name="connsiteX0" fmla="*/ 990600 w 2540355"/>
              <a:gd name="connsiteY0" fmla="*/ 206904 h 3321050"/>
              <a:gd name="connsiteX1" fmla="*/ 2311400 w 2540355"/>
              <a:gd name="connsiteY1" fmla="*/ 448204 h 3321050"/>
              <a:gd name="connsiteX2" fmla="*/ 1828800 w 2540355"/>
              <a:gd name="connsiteY2" fmla="*/ 1565804 h 3321050"/>
              <a:gd name="connsiteX3" fmla="*/ 241300 w 2540355"/>
              <a:gd name="connsiteY3" fmla="*/ 968904 h 3321050"/>
              <a:gd name="connsiteX4" fmla="*/ 381001 w 2540355"/>
              <a:gd name="connsiteY4" fmla="*/ 2302403 h 3321050"/>
              <a:gd name="connsiteX5" fmla="*/ 2133602 w 2540355"/>
              <a:gd name="connsiteY5" fmla="*/ 2391303 h 3321050"/>
              <a:gd name="connsiteX6" fmla="*/ 2374902 w 2540355"/>
              <a:gd name="connsiteY6" fmla="*/ 3026303 h 3321050"/>
              <a:gd name="connsiteX7" fmla="*/ 1140886 w 2540355"/>
              <a:gd name="connsiteY7" fmla="*/ 3289300 h 3321050"/>
              <a:gd name="connsiteX8" fmla="*/ 393700 w 2540355"/>
              <a:gd name="connsiteY8" fmla="*/ 2835804 h 3321050"/>
              <a:gd name="connsiteX0" fmla="*/ 660399 w 2210154"/>
              <a:gd name="connsiteY0" fmla="*/ 206904 h 3321050"/>
              <a:gd name="connsiteX1" fmla="*/ 1981199 w 2210154"/>
              <a:gd name="connsiteY1" fmla="*/ 448204 h 3321050"/>
              <a:gd name="connsiteX2" fmla="*/ 1498599 w 2210154"/>
              <a:gd name="connsiteY2" fmla="*/ 1565804 h 3321050"/>
              <a:gd name="connsiteX3" fmla="*/ 50800 w 2210154"/>
              <a:gd name="connsiteY3" fmla="*/ 2302403 h 3321050"/>
              <a:gd name="connsiteX4" fmla="*/ 1803401 w 2210154"/>
              <a:gd name="connsiteY4" fmla="*/ 2391303 h 3321050"/>
              <a:gd name="connsiteX5" fmla="*/ 2044701 w 2210154"/>
              <a:gd name="connsiteY5" fmla="*/ 3026303 h 3321050"/>
              <a:gd name="connsiteX6" fmla="*/ 810685 w 2210154"/>
              <a:gd name="connsiteY6" fmla="*/ 3289300 h 3321050"/>
              <a:gd name="connsiteX7" fmla="*/ 63499 w 2210154"/>
              <a:gd name="connsiteY7" fmla="*/ 2835804 h 3321050"/>
              <a:gd name="connsiteX0" fmla="*/ 639232 w 2188987"/>
              <a:gd name="connsiteY0" fmla="*/ 206904 h 3321050"/>
              <a:gd name="connsiteX1" fmla="*/ 1960032 w 2188987"/>
              <a:gd name="connsiteY1" fmla="*/ 448204 h 3321050"/>
              <a:gd name="connsiteX2" fmla="*/ 29633 w 2188987"/>
              <a:gd name="connsiteY2" fmla="*/ 2302403 h 3321050"/>
              <a:gd name="connsiteX3" fmla="*/ 1782234 w 2188987"/>
              <a:gd name="connsiteY3" fmla="*/ 2391303 h 3321050"/>
              <a:gd name="connsiteX4" fmla="*/ 2023534 w 2188987"/>
              <a:gd name="connsiteY4" fmla="*/ 3026303 h 3321050"/>
              <a:gd name="connsiteX5" fmla="*/ 789518 w 2188987"/>
              <a:gd name="connsiteY5" fmla="*/ 3289300 h 3321050"/>
              <a:gd name="connsiteX6" fmla="*/ 42332 w 2188987"/>
              <a:gd name="connsiteY6" fmla="*/ 2835804 h 3321050"/>
              <a:gd name="connsiteX0" fmla="*/ 800099 w 2349854"/>
              <a:gd name="connsiteY0" fmla="*/ 0 h 3114146"/>
              <a:gd name="connsiteX1" fmla="*/ 190500 w 2349854"/>
              <a:gd name="connsiteY1" fmla="*/ 2095499 h 3114146"/>
              <a:gd name="connsiteX2" fmla="*/ 1943101 w 2349854"/>
              <a:gd name="connsiteY2" fmla="*/ 2184399 h 3114146"/>
              <a:gd name="connsiteX3" fmla="*/ 2184401 w 2349854"/>
              <a:gd name="connsiteY3" fmla="*/ 2819399 h 3114146"/>
              <a:gd name="connsiteX4" fmla="*/ 950385 w 2349854"/>
              <a:gd name="connsiteY4" fmla="*/ 3082396 h 3114146"/>
              <a:gd name="connsiteX5" fmla="*/ 203199 w 2349854"/>
              <a:gd name="connsiteY5" fmla="*/ 2628900 h 3114146"/>
              <a:gd name="connsiteX0" fmla="*/ 0 w 2159354"/>
              <a:gd name="connsiteY0" fmla="*/ 31750 h 1050397"/>
              <a:gd name="connsiteX1" fmla="*/ 1752601 w 2159354"/>
              <a:gd name="connsiteY1" fmla="*/ 120650 h 1050397"/>
              <a:gd name="connsiteX2" fmla="*/ 1993901 w 2159354"/>
              <a:gd name="connsiteY2" fmla="*/ 755650 h 1050397"/>
              <a:gd name="connsiteX3" fmla="*/ 759885 w 2159354"/>
              <a:gd name="connsiteY3" fmla="*/ 1018647 h 1050397"/>
              <a:gd name="connsiteX4" fmla="*/ 12699 w 2159354"/>
              <a:gd name="connsiteY4" fmla="*/ 565151 h 1050397"/>
              <a:gd name="connsiteX0" fmla="*/ 0 w 2159354"/>
              <a:gd name="connsiteY0" fmla="*/ 31750 h 1050397"/>
              <a:gd name="connsiteX1" fmla="*/ 1752601 w 2159354"/>
              <a:gd name="connsiteY1" fmla="*/ 120650 h 1050397"/>
              <a:gd name="connsiteX2" fmla="*/ 1993901 w 2159354"/>
              <a:gd name="connsiteY2" fmla="*/ 755650 h 1050397"/>
              <a:gd name="connsiteX3" fmla="*/ 759885 w 2159354"/>
              <a:gd name="connsiteY3" fmla="*/ 1018647 h 1050397"/>
              <a:gd name="connsiteX4" fmla="*/ 12699 w 2159354"/>
              <a:gd name="connsiteY4" fmla="*/ 565151 h 1050397"/>
              <a:gd name="connsiteX0" fmla="*/ 0 w 2159354"/>
              <a:gd name="connsiteY0" fmla="*/ 169334 h 1187981"/>
              <a:gd name="connsiteX1" fmla="*/ 1752601 w 2159354"/>
              <a:gd name="connsiteY1" fmla="*/ 258234 h 1187981"/>
              <a:gd name="connsiteX2" fmla="*/ 1993901 w 2159354"/>
              <a:gd name="connsiteY2" fmla="*/ 893234 h 1187981"/>
              <a:gd name="connsiteX3" fmla="*/ 759885 w 2159354"/>
              <a:gd name="connsiteY3" fmla="*/ 1156231 h 1187981"/>
              <a:gd name="connsiteX4" fmla="*/ 12699 w 2159354"/>
              <a:gd name="connsiteY4" fmla="*/ 702735 h 1187981"/>
              <a:gd name="connsiteX0" fmla="*/ 0 w 2046818"/>
              <a:gd name="connsiteY0" fmla="*/ 169334 h 1213381"/>
              <a:gd name="connsiteX1" fmla="*/ 1752601 w 2046818"/>
              <a:gd name="connsiteY1" fmla="*/ 258234 h 1213381"/>
              <a:gd name="connsiteX2" fmla="*/ 1765301 w 2046818"/>
              <a:gd name="connsiteY2" fmla="*/ 1045634 h 1213381"/>
              <a:gd name="connsiteX3" fmla="*/ 759885 w 2046818"/>
              <a:gd name="connsiteY3" fmla="*/ 1156231 h 1213381"/>
              <a:gd name="connsiteX4" fmla="*/ 12699 w 2046818"/>
              <a:gd name="connsiteY4" fmla="*/ 702735 h 1213381"/>
              <a:gd name="connsiteX0" fmla="*/ 0 w 2046818"/>
              <a:gd name="connsiteY0" fmla="*/ 209550 h 1260916"/>
              <a:gd name="connsiteX1" fmla="*/ 1752601 w 2046818"/>
              <a:gd name="connsiteY1" fmla="*/ 146050 h 1260916"/>
              <a:gd name="connsiteX2" fmla="*/ 1765301 w 2046818"/>
              <a:gd name="connsiteY2" fmla="*/ 1085850 h 1260916"/>
              <a:gd name="connsiteX3" fmla="*/ 759885 w 2046818"/>
              <a:gd name="connsiteY3" fmla="*/ 1196447 h 1260916"/>
              <a:gd name="connsiteX4" fmla="*/ 12699 w 2046818"/>
              <a:gd name="connsiteY4" fmla="*/ 742951 h 12609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46818" h="1260916">
                <a:moveTo>
                  <a:pt x="0" y="209550"/>
                </a:moveTo>
                <a:cubicBezTo>
                  <a:pt x="660400" y="40216"/>
                  <a:pt x="1458384" y="0"/>
                  <a:pt x="1752601" y="146050"/>
                </a:cubicBezTo>
                <a:cubicBezTo>
                  <a:pt x="2046818" y="292100"/>
                  <a:pt x="1930754" y="910784"/>
                  <a:pt x="1765301" y="1085850"/>
                </a:cubicBezTo>
                <a:cubicBezTo>
                  <a:pt x="1599848" y="1260916"/>
                  <a:pt x="1051985" y="1253597"/>
                  <a:pt x="759885" y="1196447"/>
                </a:cubicBezTo>
                <a:cubicBezTo>
                  <a:pt x="467785" y="1139297"/>
                  <a:pt x="35630" y="729634"/>
                  <a:pt x="12699" y="742951"/>
                </a:cubicBezTo>
              </a:path>
            </a:pathLst>
          </a:custGeom>
          <a:ln>
            <a:solidFill>
              <a:schemeClr val="accent6">
                <a:lumMod val="75000"/>
              </a:schemeClr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856950" y="2117232"/>
            <a:ext cx="17888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r</a:t>
            </a:r>
            <a:r>
              <a:rPr lang="en-US" dirty="0" smtClean="0"/>
              <a:t>eplay target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441860" y="4651053"/>
            <a:ext cx="26190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non-deterministic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6993914" y="3346994"/>
            <a:ext cx="17888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deterministic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4264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27" grpId="0" animBg="1"/>
      <p:bldP spid="29" grpId="0" animBg="1"/>
      <p:bldP spid="31" grpId="0" animBg="1"/>
      <p:bldP spid="32" grpId="0"/>
      <p:bldP spid="33" grpId="0"/>
      <p:bldP spid="34" grpId="0" animBg="1"/>
      <p:bldP spid="35" grpId="0" animBg="1"/>
      <p:bldP spid="3" grpId="0"/>
      <p:bldP spid="4" grpId="0"/>
      <p:bldP spid="3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</a:p>
          <a:p>
            <a:r>
              <a:rPr lang="en-US" dirty="0" smtClean="0"/>
              <a:t>Observation</a:t>
            </a:r>
          </a:p>
          <a:p>
            <a:r>
              <a:rPr lang="en-US" dirty="0" smtClean="0"/>
              <a:t>Challenges</a:t>
            </a:r>
          </a:p>
          <a:p>
            <a:r>
              <a:rPr lang="en-US" dirty="0" smtClean="0"/>
              <a:t>Modeling Replay Interface</a:t>
            </a:r>
          </a:p>
          <a:p>
            <a:r>
              <a:rPr lang="en-US" b="1" dirty="0" smtClean="0"/>
              <a:t>Generating Replay Interface</a:t>
            </a:r>
          </a:p>
          <a:p>
            <a:r>
              <a:rPr lang="en-US" dirty="0" smtClean="0"/>
              <a:t>Record and Replay</a:t>
            </a:r>
            <a:endParaRPr lang="en-US" dirty="0"/>
          </a:p>
          <a:p>
            <a:r>
              <a:rPr lang="en-US" dirty="0" smtClean="0"/>
              <a:t>Evaluation</a:t>
            </a:r>
          </a:p>
          <a:p>
            <a:r>
              <a:rPr lang="en-US" dirty="0" smtClean="0"/>
              <a:t>Conclusion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4952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Static Flow Graph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Replay interface on EFG only optimal for specific run</a:t>
            </a:r>
          </a:p>
          <a:p>
            <a:r>
              <a:rPr lang="en-US" dirty="0" smtClean="0"/>
              <a:t>Sound approximation of execution flow graph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Scan whole program</a:t>
            </a:r>
          </a:p>
          <a:p>
            <a:pPr lvl="1"/>
            <a:r>
              <a:rPr lang="en-US" dirty="0" smtClean="0"/>
              <a:t>Operation node for function, value node for variable</a:t>
            </a:r>
          </a:p>
          <a:p>
            <a:r>
              <a:rPr lang="en-US" dirty="0" smtClean="0"/>
              <a:t>Interpret instruction as read/write</a:t>
            </a:r>
          </a:p>
          <a:p>
            <a:pPr lvl="1"/>
            <a:r>
              <a:rPr lang="en-US" dirty="0" smtClean="0"/>
              <a:t>y = x + 1 </a:t>
            </a:r>
            <a:r>
              <a:rPr lang="en-US" dirty="0" smtClean="0">
                <a:sym typeface="Wingdings" pitchFamily="2" charset="2"/>
              </a:rPr>
              <a:t> read x and write y</a:t>
            </a:r>
          </a:p>
          <a:p>
            <a:r>
              <a:rPr lang="en-US" dirty="0" smtClean="0">
                <a:sym typeface="Wingdings" pitchFamily="2" charset="2"/>
              </a:rPr>
              <a:t>Alias analysis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2134012" y="3272806"/>
            <a:ext cx="1097280" cy="457200"/>
          </a:xfrm>
          <a:prstGeom prst="ellipse">
            <a:avLst/>
          </a:prstGeom>
          <a:noFill/>
          <a:ln w="76200" cmpd="dbl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ctr"/>
          <a:lstStyle/>
          <a:p>
            <a:pPr algn="ctr"/>
            <a:r>
              <a:rPr lang="en-US" altLang="zh-CN" sz="2400" dirty="0" err="1" smtClean="0">
                <a:solidFill>
                  <a:schemeClr val="tx1"/>
                </a:solidFill>
              </a:rPr>
              <a:t>f</a:t>
            </a:r>
            <a:endParaRPr lang="zh-CN" altLang="en-US" sz="2400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057206" y="2851329"/>
            <a:ext cx="822960" cy="457200"/>
          </a:xfrm>
          <a:prstGeom prst="rect">
            <a:avLst/>
          </a:prstGeom>
          <a:noFill/>
          <a:ln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ctr"/>
          <a:lstStyle/>
          <a:p>
            <a:pPr algn="ctr"/>
            <a:r>
              <a:rPr lang="en-US" altLang="zh-CN" sz="2000" dirty="0" err="1" smtClean="0">
                <a:solidFill>
                  <a:schemeClr val="tx1"/>
                </a:solidFill>
              </a:rPr>
              <a:t>cnt</a:t>
            </a:r>
            <a:endParaRPr lang="zh-CN" altLang="en-US" sz="2000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051873" y="3744132"/>
            <a:ext cx="822960" cy="457200"/>
          </a:xfrm>
          <a:prstGeom prst="rect">
            <a:avLst/>
          </a:prstGeom>
          <a:noFill/>
          <a:ln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ctr"/>
          <a:lstStyle/>
          <a:p>
            <a:pPr algn="ctr"/>
            <a:r>
              <a:rPr lang="en-US" altLang="zh-CN" sz="2000" dirty="0" smtClean="0">
                <a:solidFill>
                  <a:schemeClr val="tx1"/>
                </a:solidFill>
              </a:rPr>
              <a:t>a</a:t>
            </a:r>
            <a:endParaRPr lang="zh-CN" altLang="en-US" sz="2000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954814" y="3209845"/>
            <a:ext cx="1097280" cy="4572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ctr"/>
          <a:lstStyle/>
          <a:p>
            <a:pPr algn="ctr"/>
            <a:r>
              <a:rPr lang="en-US" altLang="zh-CN" sz="2400" dirty="0" smtClean="0">
                <a:solidFill>
                  <a:schemeClr val="tx1"/>
                </a:solidFill>
              </a:rPr>
              <a:t>g</a:t>
            </a:r>
            <a:endParaRPr lang="zh-CN" alt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8" name="Straight Arrow Connector 7"/>
          <p:cNvCxnSpPr>
            <a:stCxn id="4" idx="7"/>
            <a:endCxn id="5" idx="1"/>
          </p:cNvCxnSpPr>
          <p:nvPr/>
        </p:nvCxnSpPr>
        <p:spPr>
          <a:xfrm flipV="1">
            <a:off x="3070599" y="3079929"/>
            <a:ext cx="986607" cy="259832"/>
          </a:xfrm>
          <a:prstGeom prst="straightConnector1">
            <a:avLst/>
          </a:prstGeom>
          <a:ln w="25400">
            <a:headEnd type="stealth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>
            <a:stCxn id="7" idx="2"/>
            <a:endCxn id="6" idx="3"/>
          </p:cNvCxnSpPr>
          <p:nvPr/>
        </p:nvCxnSpPr>
        <p:spPr>
          <a:xfrm flipH="1">
            <a:off x="4874833" y="3438445"/>
            <a:ext cx="1079981" cy="534287"/>
          </a:xfrm>
          <a:prstGeom prst="straightConnector1">
            <a:avLst/>
          </a:prstGeom>
          <a:ln w="25400">
            <a:headEnd type="stealth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5" idx="3"/>
            <a:endCxn id="7" idx="1"/>
          </p:cNvCxnSpPr>
          <p:nvPr/>
        </p:nvCxnSpPr>
        <p:spPr>
          <a:xfrm>
            <a:off x="4880166" y="3079929"/>
            <a:ext cx="1235341" cy="196871"/>
          </a:xfrm>
          <a:prstGeom prst="straightConnector1">
            <a:avLst/>
          </a:prstGeom>
          <a:ln w="25400">
            <a:headEnd type="stealth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63826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4656</TotalTime>
  <Words>1078</Words>
  <Application>Microsoft Office PowerPoint</Application>
  <PresentationFormat>On-screen Show (4:3)</PresentationFormat>
  <Paragraphs>296</Paragraphs>
  <Slides>26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Flow</vt:lpstr>
      <vt:lpstr>Language-Based Replay  via  Data Flow Cut</vt:lpstr>
      <vt:lpstr>Outline</vt:lpstr>
      <vt:lpstr>Motivation</vt:lpstr>
      <vt:lpstr>Observation</vt:lpstr>
      <vt:lpstr>Challenges</vt:lpstr>
      <vt:lpstr>Outline</vt:lpstr>
      <vt:lpstr>Execution Flow Graph(EFG)</vt:lpstr>
      <vt:lpstr>Outline</vt:lpstr>
      <vt:lpstr>Static Flow Graph</vt:lpstr>
      <vt:lpstr>Functions without Source Code</vt:lpstr>
      <vt:lpstr>Outline</vt:lpstr>
      <vt:lpstr>Replay Runtime</vt:lpstr>
      <vt:lpstr>Other Subtle Non-determinisms</vt:lpstr>
      <vt:lpstr>Evaluation</vt:lpstr>
      <vt:lpstr>Apache HTTP server</vt:lpstr>
      <vt:lpstr>Conclusion</vt:lpstr>
      <vt:lpstr>Thanks! Q&amp;A</vt:lpstr>
      <vt:lpstr>Profiling</vt:lpstr>
      <vt:lpstr>Related Work</vt:lpstr>
      <vt:lpstr>Memory Management</vt:lpstr>
      <vt:lpstr>Memory Management</vt:lpstr>
      <vt:lpstr>Monolithic Program</vt:lpstr>
      <vt:lpstr>Functions without Source Code</vt:lpstr>
      <vt:lpstr>Memory Management</vt:lpstr>
      <vt:lpstr>Thread Management</vt:lpstr>
      <vt:lpstr>Execution Flow Graph(EFG)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Language-Based Replay via Data Flow Cut</dc:title>
  <dc:creator>Ming Wu (MSRA)</dc:creator>
  <cp:lastModifiedBy>Ming Wu</cp:lastModifiedBy>
  <cp:revision>65</cp:revision>
  <dcterms:created xsi:type="dcterms:W3CDTF">2006-08-16T00:00:00Z</dcterms:created>
  <dcterms:modified xsi:type="dcterms:W3CDTF">2010-11-10T22:02:48Z</dcterms:modified>
</cp:coreProperties>
</file>