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sldIdLst>
    <p:sldId id="278" r:id="rId2"/>
    <p:sldId id="280" r:id="rId3"/>
    <p:sldId id="296" r:id="rId4"/>
    <p:sldId id="281" r:id="rId5"/>
    <p:sldId id="289" r:id="rId6"/>
    <p:sldId id="283" r:id="rId7"/>
    <p:sldId id="291" r:id="rId8"/>
    <p:sldId id="284" r:id="rId9"/>
    <p:sldId id="259" r:id="rId10"/>
    <p:sldId id="286" r:id="rId11"/>
    <p:sldId id="288" r:id="rId12"/>
    <p:sldId id="294" r:id="rId13"/>
    <p:sldId id="295" r:id="rId14"/>
    <p:sldId id="287" r:id="rId15"/>
    <p:sldId id="297" r:id="rId16"/>
    <p:sldId id="282"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83590D-081D-8DE7-10C3-B0DCA0FCFAB5}" name="Nick Feng" initials="NF" userId="S::nick.feng@mail.utoronto.ca::c24e8549-1b05-49cb-a464-3243568af559" providerId="AD"/>
  <p188:author id="{17B7A5C9-3259-6C2C-6F69-4A618A929EAF}" name="chechik@cs.toronto.edu" initials="ch" userId="S::urn:spo:guest#chechik@cs.toronto.edu::" providerId="AD"/>
  <p188:author id="{D65DAFD1-D112-7142-11C4-DA4E1EDC9A5B}" name="Lina Marsso" initials="LM" userId="S::lina.marsso@utoronto.ca::987ae52d-7ab8-4f11-92ca-23eaee9e03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sha Chechik" initials="MC" lastIdx="15" clrIdx="0">
    <p:extLst>
      <p:ext uri="{19B8F6BF-5375-455C-9EA6-DF929625EA0E}">
        <p15:presenceInfo xmlns:p15="http://schemas.microsoft.com/office/powerpoint/2012/main" userId="S::marsha.chechik@utoronto.ca::c5816762-0d76-474c-930b-cd24de229a4b" providerId="AD"/>
      </p:ext>
    </p:extLst>
  </p:cmAuthor>
  <p:cmAuthor id="2" name="Lina Marsso" initials="LM" lastIdx="4" clrIdx="1">
    <p:extLst>
      <p:ext uri="{19B8F6BF-5375-455C-9EA6-DF929625EA0E}">
        <p15:presenceInfo xmlns:p15="http://schemas.microsoft.com/office/powerpoint/2012/main" userId="S::lina.marsso@utoronto.ca::987ae52d-7ab8-4f11-92ca-23eaee9e0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B8EEA-E8A0-6423-3E5F-9D1D1E2240B7}" v="458" dt="2023-09-10T21:10:07.783"/>
    <p1510:client id="{44ABF247-F46F-DBD6-B570-40FD4DDB9D4E}" v="110" dt="2023-09-11T22:40:01.957"/>
    <p1510:client id="{4ED5B3D2-9183-6CB5-FE3A-FDE522FA706D}" v="92" dt="2023-12-14T22:46:54.896"/>
    <p1510:client id="{58A521B6-A3E0-2F18-488B-882E6B472ACE}" v="3" dt="2023-11-06T13:48:36.168"/>
    <p1510:client id="{7F02186C-3416-DCAD-E433-EEF9D191DED0}" v="6" dt="2023-09-12T13:39:28.627"/>
    <p1510:client id="{84722F51-4C26-5AB0-BBDF-7FC75B41D2A6}" v="11" dt="2023-09-13T06:22:33.492"/>
    <p1510:client id="{9F4ECE19-872E-C38F-7C9B-4EDE15EE5555}" v="1" dt="2023-09-10T23:08:04.110"/>
    <p1510:client id="{CDFFE387-B247-2BAD-87E5-79A0AFD2EF30}" v="249" dt="2023-09-10T20:00:39.031"/>
    <p1510:client id="{CEF7878C-4653-138E-9E9B-86302238E618}" v="83" dt="2023-09-12T14:18:17.809"/>
    <p1510:client id="{EC7802CB-E08A-3317-9F04-79FC617C8C65}" v="104" dt="2023-09-12T07:53:54.201"/>
    <p1510:client id="{EC8A2339-9328-38DB-66FB-91017DD3608A}" v="630" dt="2023-09-09T21:16:07.772"/>
    <p1510:client id="{F3845C23-06A6-1CF4-F375-EF7C3291574F}" v="1204" dt="2023-09-09T22:21:24.448"/>
    <p1510:client id="{FE310B0E-180F-7A9D-A02F-C7606175B819}" v="23" dt="2023-09-13T05:54:21.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Chechik" userId="c5816762-0d76-474c-930b-cd24de229a4b" providerId="ADAL" clId="{5F278E81-58A6-0C49-8084-21F00EE3313E}"/>
    <pc:docChg chg="modSld">
      <pc:chgData name="Marsha Chechik" userId="c5816762-0d76-474c-930b-cd24de229a4b" providerId="ADAL" clId="{5F278E81-58A6-0C49-8084-21F00EE3313E}" dt="2023-09-10T14:22:56.798" v="22" actId="1589"/>
      <pc:docMkLst>
        <pc:docMk/>
      </pc:docMkLst>
      <pc:sldChg chg="addCm">
        <pc:chgData name="Marsha Chechik" userId="c5816762-0d76-474c-930b-cd24de229a4b" providerId="ADAL" clId="{5F278E81-58A6-0C49-8084-21F00EE3313E}" dt="2023-09-10T14:20:32.874" v="8" actId="1589"/>
        <pc:sldMkLst>
          <pc:docMk/>
          <pc:sldMk cId="226418242" sldId="259"/>
        </pc:sldMkLst>
      </pc:sldChg>
      <pc:sldChg chg="addCm">
        <pc:chgData name="Marsha Chechik" userId="c5816762-0d76-474c-930b-cd24de229a4b" providerId="ADAL" clId="{5F278E81-58A6-0C49-8084-21F00EE3313E}" dt="2023-09-10T14:14:21.444" v="1" actId="1589"/>
        <pc:sldMkLst>
          <pc:docMk/>
          <pc:sldMk cId="1527830520" sldId="280"/>
        </pc:sldMkLst>
      </pc:sldChg>
      <pc:sldChg chg="addCm">
        <pc:chgData name="Marsha Chechik" userId="c5816762-0d76-474c-930b-cd24de229a4b" providerId="ADAL" clId="{5F278E81-58A6-0C49-8084-21F00EE3313E}" dt="2023-09-10T14:15:23.407" v="2" actId="1589"/>
        <pc:sldMkLst>
          <pc:docMk/>
          <pc:sldMk cId="613462983" sldId="281"/>
        </pc:sldMkLst>
      </pc:sldChg>
      <pc:sldChg chg="addCm">
        <pc:chgData name="Marsha Chechik" userId="c5816762-0d76-474c-930b-cd24de229a4b" providerId="ADAL" clId="{5F278E81-58A6-0C49-8084-21F00EE3313E}" dt="2023-09-10T14:19:25.969" v="7" actId="1589"/>
        <pc:sldMkLst>
          <pc:docMk/>
          <pc:sldMk cId="3857330191" sldId="284"/>
        </pc:sldMkLst>
      </pc:sldChg>
      <pc:sldChg chg="addCm">
        <pc:chgData name="Marsha Chechik" userId="c5816762-0d76-474c-930b-cd24de229a4b" providerId="ADAL" clId="{5F278E81-58A6-0C49-8084-21F00EE3313E}" dt="2023-09-10T14:22:56.798" v="22" actId="1589"/>
        <pc:sldMkLst>
          <pc:docMk/>
          <pc:sldMk cId="418945592" sldId="287"/>
        </pc:sldMkLst>
      </pc:sldChg>
      <pc:sldChg chg="modSp addCm">
        <pc:chgData name="Marsha Chechik" userId="c5816762-0d76-474c-930b-cd24de229a4b" providerId="ADAL" clId="{5F278E81-58A6-0C49-8084-21F00EE3313E}" dt="2023-09-10T14:16:36.854" v="5" actId="1589"/>
        <pc:sldMkLst>
          <pc:docMk/>
          <pc:sldMk cId="1383670996" sldId="289"/>
        </pc:sldMkLst>
        <pc:spChg chg="mod">
          <ac:chgData name="Marsha Chechik" userId="c5816762-0d76-474c-930b-cd24de229a4b" providerId="ADAL" clId="{5F278E81-58A6-0C49-8084-21F00EE3313E}" dt="2023-09-10T14:16:17.859" v="4" actId="1076"/>
          <ac:spMkLst>
            <pc:docMk/>
            <pc:sldMk cId="1383670996" sldId="289"/>
            <ac:spMk id="7" creationId="{75024E9A-E664-530B-DB98-0B49B64127E0}"/>
          </ac:spMkLst>
        </pc:spChg>
        <pc:picChg chg="mod">
          <ac:chgData name="Marsha Chechik" userId="c5816762-0d76-474c-930b-cd24de229a4b" providerId="ADAL" clId="{5F278E81-58A6-0C49-8084-21F00EE3313E}" dt="2023-09-10T14:16:03.471" v="3" actId="1076"/>
          <ac:picMkLst>
            <pc:docMk/>
            <pc:sldMk cId="1383670996" sldId="289"/>
            <ac:picMk id="20" creationId="{FD44D658-87A1-349A-A90A-7597B8386839}"/>
          </ac:picMkLst>
        </pc:picChg>
      </pc:sldChg>
      <pc:sldChg chg="addCm">
        <pc:chgData name="Marsha Chechik" userId="c5816762-0d76-474c-930b-cd24de229a4b" providerId="ADAL" clId="{5F278E81-58A6-0C49-8084-21F00EE3313E}" dt="2023-09-10T14:18:19.615" v="6" actId="1589"/>
        <pc:sldMkLst>
          <pc:docMk/>
          <pc:sldMk cId="1953035774" sldId="291"/>
        </pc:sldMkLst>
      </pc:sldChg>
      <pc:sldChg chg="addCm">
        <pc:chgData name="Marsha Chechik" userId="c5816762-0d76-474c-930b-cd24de229a4b" providerId="ADAL" clId="{5F278E81-58A6-0C49-8084-21F00EE3313E}" dt="2023-09-10T14:13:33.644" v="0" actId="1589"/>
        <pc:sldMkLst>
          <pc:docMk/>
          <pc:sldMk cId="3102650295" sldId="293"/>
        </pc:sldMkLst>
      </pc:sldChg>
      <pc:sldChg chg="modSp addCm">
        <pc:chgData name="Marsha Chechik" userId="c5816762-0d76-474c-930b-cd24de229a4b" providerId="ADAL" clId="{5F278E81-58A6-0C49-8084-21F00EE3313E}" dt="2023-09-10T14:22:13.263" v="21" actId="1589"/>
        <pc:sldMkLst>
          <pc:docMk/>
          <pc:sldMk cId="226835887" sldId="295"/>
        </pc:sldMkLst>
        <pc:spChg chg="mod">
          <ac:chgData name="Marsha Chechik" userId="c5816762-0d76-474c-930b-cd24de229a4b" providerId="ADAL" clId="{5F278E81-58A6-0C49-8084-21F00EE3313E}" dt="2023-09-10T14:21:39.546" v="20" actId="20577"/>
          <ac:spMkLst>
            <pc:docMk/>
            <pc:sldMk cId="226835887" sldId="295"/>
            <ac:spMk id="8" creationId="{CE41D8B2-CEC0-F306-1247-4DE35FE3A43C}"/>
          </ac:spMkLst>
        </pc:spChg>
      </pc:sldChg>
    </pc:docChg>
  </pc:docChgLst>
  <pc:docChgLst>
    <pc:chgData name="Lina Marsso" userId="S::lina.marsso@utoronto.ca::987ae52d-7ab8-4f11-92ca-23eaee9e0367" providerId="AD" clId="Web-{25B26F61-85E5-C8F4-6635-090AA872C8B1}"/>
    <pc:docChg chg="modSld">
      <pc:chgData name="Lina Marsso" userId="S::lina.marsso@utoronto.ca::987ae52d-7ab8-4f11-92ca-23eaee9e0367" providerId="AD" clId="Web-{25B26F61-85E5-C8F4-6635-090AA872C8B1}" dt="2023-09-07T12:55:39.823" v="29"/>
      <pc:docMkLst>
        <pc:docMk/>
      </pc:docMkLst>
      <pc:sldChg chg="modSp">
        <pc:chgData name="Lina Marsso" userId="S::lina.marsso@utoronto.ca::987ae52d-7ab8-4f11-92ca-23eaee9e0367" providerId="AD" clId="Web-{25B26F61-85E5-C8F4-6635-090AA872C8B1}" dt="2023-09-07T12:43:52.485" v="23" actId="1076"/>
        <pc:sldMkLst>
          <pc:docMk/>
          <pc:sldMk cId="226418242" sldId="259"/>
        </pc:sldMkLst>
        <pc:picChg chg="mod">
          <ac:chgData name="Lina Marsso" userId="S::lina.marsso@utoronto.ca::987ae52d-7ab8-4f11-92ca-23eaee9e0367" providerId="AD" clId="Web-{25B26F61-85E5-C8F4-6635-090AA872C8B1}" dt="2023-09-07T12:43:52.485" v="23" actId="1076"/>
          <ac:picMkLst>
            <pc:docMk/>
            <pc:sldMk cId="226418242" sldId="259"/>
            <ac:picMk id="14" creationId="{E5BEA014-4922-5EDD-36BF-E534A170640E}"/>
          </ac:picMkLst>
        </pc:picChg>
      </pc:sldChg>
      <pc:sldChg chg="delCm">
        <pc:chgData name="Lina Marsso" userId="S::lina.marsso@utoronto.ca::987ae52d-7ab8-4f11-92ca-23eaee9e0367" providerId="AD" clId="Web-{25B26F61-85E5-C8F4-6635-090AA872C8B1}" dt="2023-09-07T12:48:48.652" v="25"/>
        <pc:sldMkLst>
          <pc:docMk/>
          <pc:sldMk cId="1527830520" sldId="280"/>
        </pc:sldMkLst>
        <pc:extLst>
          <p:ext xmlns:p="http://schemas.openxmlformats.org/presentationml/2006/main" uri="{D6D511B9-2390-475A-947B-AFAB55BFBCF1}">
            <pc226:cmChg xmlns:pc226="http://schemas.microsoft.com/office/powerpoint/2022/06/main/command" chg="del">
              <pc226:chgData name="Lina Marsso" userId="S::lina.marsso@utoronto.ca::987ae52d-7ab8-4f11-92ca-23eaee9e0367" providerId="AD" clId="Web-{25B26F61-85E5-C8F4-6635-090AA872C8B1}" dt="2023-09-07T12:48:48.652" v="25"/>
              <pc2:cmMkLst xmlns:pc2="http://schemas.microsoft.com/office/powerpoint/2019/9/main/command">
                <pc:docMk/>
                <pc:sldMk cId="1527830520" sldId="280"/>
                <pc2:cmMk id="{C8464D1A-0395-49FE-A840-ECCBF60D77A2}"/>
              </pc2:cmMkLst>
            </pc226:cmChg>
            <pc226:cmChg xmlns:pc226="http://schemas.microsoft.com/office/powerpoint/2022/06/main/command" chg="del">
              <pc226:chgData name="Lina Marsso" userId="S::lina.marsso@utoronto.ca::987ae52d-7ab8-4f11-92ca-23eaee9e0367" providerId="AD" clId="Web-{25B26F61-85E5-C8F4-6635-090AA872C8B1}" dt="2023-09-07T12:48:45.152" v="24"/>
              <pc2:cmMkLst xmlns:pc2="http://schemas.microsoft.com/office/powerpoint/2019/9/main/command">
                <pc:docMk/>
                <pc:sldMk cId="1527830520" sldId="280"/>
                <pc2:cmMk id="{4C12B131-E745-4856-8037-0066BD26D5B2}"/>
              </pc2:cmMkLst>
            </pc226:cmChg>
          </p:ext>
        </pc:extLst>
      </pc:sldChg>
      <pc:sldChg chg="addSp delSp modSp delCm">
        <pc:chgData name="Lina Marsso" userId="S::lina.marsso@utoronto.ca::987ae52d-7ab8-4f11-92ca-23eaee9e0367" providerId="AD" clId="Web-{25B26F61-85E5-C8F4-6635-090AA872C8B1}" dt="2023-09-07T12:51:17.314" v="26"/>
        <pc:sldMkLst>
          <pc:docMk/>
          <pc:sldMk cId="1274750809" sldId="282"/>
        </pc:sldMkLst>
        <pc:spChg chg="del">
          <ac:chgData name="Lina Marsso" userId="S::lina.marsso@utoronto.ca::987ae52d-7ab8-4f11-92ca-23eaee9e0367" providerId="AD" clId="Web-{25B26F61-85E5-C8F4-6635-090AA872C8B1}" dt="2023-09-07T12:26:52.511" v="0"/>
          <ac:spMkLst>
            <pc:docMk/>
            <pc:sldMk cId="1274750809" sldId="282"/>
            <ac:spMk id="3" creationId="{CEB17D65-F1FA-A486-E084-9281A798E067}"/>
          </ac:spMkLst>
        </pc:spChg>
        <pc:spChg chg="mod">
          <ac:chgData name="Lina Marsso" userId="S::lina.marsso@utoronto.ca::987ae52d-7ab8-4f11-92ca-23eaee9e0367" providerId="AD" clId="Web-{25B26F61-85E5-C8F4-6635-090AA872C8B1}" dt="2023-09-07T12:27:59.060" v="9" actId="20577"/>
          <ac:spMkLst>
            <pc:docMk/>
            <pc:sldMk cId="1274750809" sldId="282"/>
            <ac:spMk id="12" creationId="{9D6E1AB9-1D2A-2F1A-3E57-5F611CC9CFEC}"/>
          </ac:spMkLst>
        </pc:spChg>
        <pc:spChg chg="add del mod">
          <ac:chgData name="Lina Marsso" userId="S::lina.marsso@utoronto.ca::987ae52d-7ab8-4f11-92ca-23eaee9e0367" providerId="AD" clId="Web-{25B26F61-85E5-C8F4-6635-090AA872C8B1}" dt="2023-09-07T12:26:58.589" v="1"/>
          <ac:spMkLst>
            <pc:docMk/>
            <pc:sldMk cId="1274750809" sldId="282"/>
            <ac:spMk id="13" creationId="{6F8A47F6-EBAF-FFC1-7023-E15A3945F242}"/>
          </ac:spMkLst>
        </pc:spChg>
        <pc:spChg chg="add del mod">
          <ac:chgData name="Lina Marsso" userId="S::lina.marsso@utoronto.ca::987ae52d-7ab8-4f11-92ca-23eaee9e0367" providerId="AD" clId="Web-{25B26F61-85E5-C8F4-6635-090AA872C8B1}" dt="2023-09-07T12:28:21.108" v="15"/>
          <ac:spMkLst>
            <pc:docMk/>
            <pc:sldMk cId="1274750809" sldId="282"/>
            <ac:spMk id="14" creationId="{67AF392A-FB15-BD70-C03A-B7C62001243A}"/>
          </ac:spMkLst>
        </pc:spChg>
        <pc:picChg chg="mod">
          <ac:chgData name="Lina Marsso" userId="S::lina.marsso@utoronto.ca::987ae52d-7ab8-4f11-92ca-23eaee9e0367" providerId="AD" clId="Web-{25B26F61-85E5-C8F4-6635-090AA872C8B1}" dt="2023-09-07T12:29:21.001" v="17" actId="1076"/>
          <ac:picMkLst>
            <pc:docMk/>
            <pc:sldMk cId="1274750809" sldId="282"/>
            <ac:picMk id="4" creationId="{F9C13B60-F4BD-72F7-1CFF-692F45639FD2}"/>
          </ac:picMkLst>
        </pc:picChg>
        <pc:extLst>
          <p:ext xmlns:p="http://schemas.openxmlformats.org/presentationml/2006/main" uri="{D6D511B9-2390-475A-947B-AFAB55BFBCF1}">
            <pc226:cmChg xmlns:pc226="http://schemas.microsoft.com/office/powerpoint/2022/06/main/command" chg="del">
              <pc226:chgData name="Lina Marsso" userId="S::lina.marsso@utoronto.ca::987ae52d-7ab8-4f11-92ca-23eaee9e0367" providerId="AD" clId="Web-{25B26F61-85E5-C8F4-6635-090AA872C8B1}" dt="2023-09-07T12:51:17.314" v="26"/>
              <pc2:cmMkLst xmlns:pc2="http://schemas.microsoft.com/office/powerpoint/2019/9/main/command">
                <pc:docMk/>
                <pc:sldMk cId="1274750809" sldId="282"/>
                <pc2:cmMk id="{E8ED2388-1351-4B9F-A13D-3C876D05F5A0}"/>
              </pc2:cmMkLst>
            </pc226:cmChg>
          </p:ext>
        </pc:extLst>
      </pc:sldChg>
      <pc:sldChg chg="delCm">
        <pc:chgData name="Lina Marsso" userId="S::lina.marsso@utoronto.ca::987ae52d-7ab8-4f11-92ca-23eaee9e0367" providerId="AD" clId="Web-{25B26F61-85E5-C8F4-6635-090AA872C8B1}" dt="2023-09-07T12:40:42.994" v="20"/>
        <pc:sldMkLst>
          <pc:docMk/>
          <pc:sldMk cId="3857330191" sldId="284"/>
        </pc:sldMkLst>
        <pc:extLst>
          <p:ext xmlns:p="http://schemas.openxmlformats.org/presentationml/2006/main" uri="{D6D511B9-2390-475A-947B-AFAB55BFBCF1}">
            <pc226:cmChg xmlns:pc226="http://schemas.microsoft.com/office/powerpoint/2022/06/main/command" chg="del">
              <pc226:chgData name="Lina Marsso" userId="S::lina.marsso@utoronto.ca::987ae52d-7ab8-4f11-92ca-23eaee9e0367" providerId="AD" clId="Web-{25B26F61-85E5-C8F4-6635-090AA872C8B1}" dt="2023-09-07T12:40:42.994" v="20"/>
              <pc2:cmMkLst xmlns:pc2="http://schemas.microsoft.com/office/powerpoint/2019/9/main/command">
                <pc:docMk/>
                <pc:sldMk cId="3857330191" sldId="284"/>
                <pc2:cmMk id="{BA8F1CCB-1406-4CFF-B50C-B284176E1F6F}"/>
              </pc2:cmMkLst>
            </pc226:cmChg>
          </p:ext>
        </pc:extLst>
      </pc:sldChg>
      <pc:sldChg chg="addSp delSp modSp delCm">
        <pc:chgData name="Lina Marsso" userId="S::lina.marsso@utoronto.ca::987ae52d-7ab8-4f11-92ca-23eaee9e0367" providerId="AD" clId="Web-{25B26F61-85E5-C8F4-6635-090AA872C8B1}" dt="2023-09-07T12:55:39.823" v="29"/>
        <pc:sldMkLst>
          <pc:docMk/>
          <pc:sldMk cId="1383670996" sldId="289"/>
        </pc:sldMkLst>
        <pc:spChg chg="add del mod">
          <ac:chgData name="Lina Marsso" userId="S::lina.marsso@utoronto.ca::987ae52d-7ab8-4f11-92ca-23eaee9e0367" providerId="AD" clId="Web-{25B26F61-85E5-C8F4-6635-090AA872C8B1}" dt="2023-09-07T12:55:39.823" v="29"/>
          <ac:spMkLst>
            <pc:docMk/>
            <pc:sldMk cId="1383670996" sldId="289"/>
            <ac:spMk id="3" creationId="{092AB201-4C59-F83D-3761-4194D2A021F9}"/>
          </ac:spMkLst>
        </pc:spChg>
        <pc:extLst>
          <p:ext xmlns:p="http://schemas.openxmlformats.org/presentationml/2006/main" uri="{D6D511B9-2390-475A-947B-AFAB55BFBCF1}">
            <pc226:cmChg xmlns:pc226="http://schemas.microsoft.com/office/powerpoint/2022/06/main/command" chg="del">
              <pc226:chgData name="Lina Marsso" userId="S::lina.marsso@utoronto.ca::987ae52d-7ab8-4f11-92ca-23eaee9e0367" providerId="AD" clId="Web-{25B26F61-85E5-C8F4-6635-090AA872C8B1}" dt="2023-09-07T12:35:34.045" v="18"/>
              <pc2:cmMkLst xmlns:pc2="http://schemas.microsoft.com/office/powerpoint/2019/9/main/command">
                <pc:docMk/>
                <pc:sldMk cId="1383670996" sldId="289"/>
                <pc2:cmMk id="{7C4D19D0-F70D-4033-BF06-DBDAF20AEB35}"/>
              </pc2:cmMkLst>
            </pc226:cmChg>
          </p:ext>
        </pc:extLst>
      </pc:sldChg>
      <pc:sldChg chg="delSp">
        <pc:chgData name="Lina Marsso" userId="S::lina.marsso@utoronto.ca::987ae52d-7ab8-4f11-92ca-23eaee9e0367" providerId="AD" clId="Web-{25B26F61-85E5-C8F4-6635-090AA872C8B1}" dt="2023-09-07T12:39:57.524" v="19"/>
        <pc:sldMkLst>
          <pc:docMk/>
          <pc:sldMk cId="1953035774" sldId="291"/>
        </pc:sldMkLst>
        <pc:picChg chg="del">
          <ac:chgData name="Lina Marsso" userId="S::lina.marsso@utoronto.ca::987ae52d-7ab8-4f11-92ca-23eaee9e0367" providerId="AD" clId="Web-{25B26F61-85E5-C8F4-6635-090AA872C8B1}" dt="2023-09-07T12:39:57.524" v="19"/>
          <ac:picMkLst>
            <pc:docMk/>
            <pc:sldMk cId="1953035774" sldId="291"/>
            <ac:picMk id="17" creationId="{18E64679-E8A9-2C4A-CCDA-3AA6E1A298D8}"/>
          </ac:picMkLst>
        </pc:picChg>
      </pc:sldChg>
    </pc:docChg>
  </pc:docChgLst>
  <pc:docChgLst>
    <pc:chgData name="Lina Marsso" userId="S::lina.marsso@utoronto.ca::987ae52d-7ab8-4f11-92ca-23eaee9e0367" providerId="AD" clId="Web-{4B295FDF-1B39-75CC-2C26-51AA1B56F6C1}"/>
    <pc:docChg chg="addSld delSld modSld sldOrd">
      <pc:chgData name="Lina Marsso" userId="S::lina.marsso@utoronto.ca::987ae52d-7ab8-4f11-92ca-23eaee9e0367" providerId="AD" clId="Web-{4B295FDF-1B39-75CC-2C26-51AA1B56F6C1}" dt="2023-09-06T17:30:42.995" v="278" actId="1076"/>
      <pc:docMkLst>
        <pc:docMk/>
      </pc:docMkLst>
      <pc:sldChg chg="ord">
        <pc:chgData name="Lina Marsso" userId="S::lina.marsso@utoronto.ca::987ae52d-7ab8-4f11-92ca-23eaee9e0367" providerId="AD" clId="Web-{4B295FDF-1B39-75CC-2C26-51AA1B56F6C1}" dt="2023-09-06T17:09:30.673" v="0"/>
        <pc:sldMkLst>
          <pc:docMk/>
          <pc:sldMk cId="3400677" sldId="258"/>
        </pc:sldMkLst>
      </pc:sldChg>
      <pc:sldChg chg="delSp modSp ord">
        <pc:chgData name="Lina Marsso" userId="S::lina.marsso@utoronto.ca::987ae52d-7ab8-4f11-92ca-23eaee9e0367" providerId="AD" clId="Web-{4B295FDF-1B39-75CC-2C26-51AA1B56F6C1}" dt="2023-09-06T17:15:47.665" v="120" actId="20577"/>
        <pc:sldMkLst>
          <pc:docMk/>
          <pc:sldMk cId="226418242" sldId="259"/>
        </pc:sldMkLst>
        <pc:spChg chg="mod">
          <ac:chgData name="Lina Marsso" userId="S::lina.marsso@utoronto.ca::987ae52d-7ab8-4f11-92ca-23eaee9e0367" providerId="AD" clId="Web-{4B295FDF-1B39-75CC-2C26-51AA1B56F6C1}" dt="2023-09-06T17:15:47.665" v="120" actId="20577"/>
          <ac:spMkLst>
            <pc:docMk/>
            <pc:sldMk cId="226418242" sldId="259"/>
            <ac:spMk id="2" creationId="{89F30B84-E495-98F5-3226-C9C98AE6DC91}"/>
          </ac:spMkLst>
        </pc:spChg>
        <pc:picChg chg="del">
          <ac:chgData name="Lina Marsso" userId="S::lina.marsso@utoronto.ca::987ae52d-7ab8-4f11-92ca-23eaee9e0367" providerId="AD" clId="Web-{4B295FDF-1B39-75CC-2C26-51AA1B56F6C1}" dt="2023-09-06T17:09:35.110" v="2"/>
          <ac:picMkLst>
            <pc:docMk/>
            <pc:sldMk cId="226418242" sldId="259"/>
            <ac:picMk id="6" creationId="{126F32A6-236B-7BC3-E6B2-26DBC98CFC6B}"/>
          </ac:picMkLst>
        </pc:picChg>
      </pc:sldChg>
      <pc:sldChg chg="modSp ord">
        <pc:chgData name="Lina Marsso" userId="S::lina.marsso@utoronto.ca::987ae52d-7ab8-4f11-92ca-23eaee9e0367" providerId="AD" clId="Web-{4B295FDF-1B39-75CC-2C26-51AA1B56F6C1}" dt="2023-09-06T17:12:01.863" v="81" actId="20577"/>
        <pc:sldMkLst>
          <pc:docMk/>
          <pc:sldMk cId="613462983" sldId="281"/>
        </pc:sldMkLst>
        <pc:spChg chg="mod">
          <ac:chgData name="Lina Marsso" userId="S::lina.marsso@utoronto.ca::987ae52d-7ab8-4f11-92ca-23eaee9e0367" providerId="AD" clId="Web-{4B295FDF-1B39-75CC-2C26-51AA1B56F6C1}" dt="2023-09-06T17:12:01.863" v="81" actId="20577"/>
          <ac:spMkLst>
            <pc:docMk/>
            <pc:sldMk cId="613462983" sldId="281"/>
            <ac:spMk id="22" creationId="{1B2FFB87-DCCB-F4A5-A112-662015DB3148}"/>
          </ac:spMkLst>
        </pc:spChg>
      </pc:sldChg>
      <pc:sldChg chg="addSp delSp modSp ord addAnim">
        <pc:chgData name="Lina Marsso" userId="S::lina.marsso@utoronto.ca::987ae52d-7ab8-4f11-92ca-23eaee9e0367" providerId="AD" clId="Web-{4B295FDF-1B39-75CC-2C26-51AA1B56F6C1}" dt="2023-09-06T17:25:11.989" v="234"/>
        <pc:sldMkLst>
          <pc:docMk/>
          <pc:sldMk cId="1274750809" sldId="282"/>
        </pc:sldMkLst>
        <pc:spChg chg="mod">
          <ac:chgData name="Lina Marsso" userId="S::lina.marsso@utoronto.ca::987ae52d-7ab8-4f11-92ca-23eaee9e0367" providerId="AD" clId="Web-{4B295FDF-1B39-75CC-2C26-51AA1B56F6C1}" dt="2023-09-06T17:22:42.329" v="215" actId="1076"/>
          <ac:spMkLst>
            <pc:docMk/>
            <pc:sldMk cId="1274750809" sldId="282"/>
            <ac:spMk id="8" creationId="{CE41D8B2-CEC0-F306-1247-4DE35FE3A43C}"/>
          </ac:spMkLst>
        </pc:spChg>
        <pc:spChg chg="add mod">
          <ac:chgData name="Lina Marsso" userId="S::lina.marsso@utoronto.ca::987ae52d-7ab8-4f11-92ca-23eaee9e0367" providerId="AD" clId="Web-{4B295FDF-1B39-75CC-2C26-51AA1B56F6C1}" dt="2023-09-06T17:23:38.752" v="226"/>
          <ac:spMkLst>
            <pc:docMk/>
            <pc:sldMk cId="1274750809" sldId="282"/>
            <ac:spMk id="9" creationId="{7FFF2882-4BF6-823B-1DE6-9AF8F1548B6D}"/>
          </ac:spMkLst>
        </pc:spChg>
        <pc:picChg chg="add mod">
          <ac:chgData name="Lina Marsso" userId="S::lina.marsso@utoronto.ca::987ae52d-7ab8-4f11-92ca-23eaee9e0367" providerId="AD" clId="Web-{4B295FDF-1B39-75CC-2C26-51AA1B56F6C1}" dt="2023-09-06T17:22:49.689" v="217" actId="1076"/>
          <ac:picMkLst>
            <pc:docMk/>
            <pc:sldMk cId="1274750809" sldId="282"/>
            <ac:picMk id="4" creationId="{F9C13B60-F4BD-72F7-1CFF-692F45639FD2}"/>
          </ac:picMkLst>
        </pc:picChg>
        <pc:picChg chg="del">
          <ac:chgData name="Lina Marsso" userId="S::lina.marsso@utoronto.ca::987ae52d-7ab8-4f11-92ca-23eaee9e0367" providerId="AD" clId="Web-{4B295FDF-1B39-75CC-2C26-51AA1B56F6C1}" dt="2023-09-06T17:25:11.989" v="234"/>
          <ac:picMkLst>
            <pc:docMk/>
            <pc:sldMk cId="1274750809" sldId="282"/>
            <ac:picMk id="7" creationId="{D6A3B494-ACF9-2BED-A92A-B21C750E0BBA}"/>
          </ac:picMkLst>
        </pc:picChg>
        <pc:picChg chg="add mod ord">
          <ac:chgData name="Lina Marsso" userId="S::lina.marsso@utoronto.ca::987ae52d-7ab8-4f11-92ca-23eaee9e0367" providerId="AD" clId="Web-{4B295FDF-1B39-75CC-2C26-51AA1B56F6C1}" dt="2023-09-06T17:25:09.145" v="233"/>
          <ac:picMkLst>
            <pc:docMk/>
            <pc:sldMk cId="1274750809" sldId="282"/>
            <ac:picMk id="10" creationId="{B5181E67-7B3B-9E28-B524-247E09584DF6}"/>
          </ac:picMkLst>
        </pc:picChg>
      </pc:sldChg>
      <pc:sldChg chg="delSp modSp add replId">
        <pc:chgData name="Lina Marsso" userId="S::lina.marsso@utoronto.ca::987ae52d-7ab8-4f11-92ca-23eaee9e0367" providerId="AD" clId="Web-{4B295FDF-1B39-75CC-2C26-51AA1B56F6C1}" dt="2023-09-06T17:20:13.201" v="200" actId="20577"/>
        <pc:sldMkLst>
          <pc:docMk/>
          <pc:sldMk cId="342056170" sldId="283"/>
        </pc:sldMkLst>
        <pc:spChg chg="mod">
          <ac:chgData name="Lina Marsso" userId="S::lina.marsso@utoronto.ca::987ae52d-7ab8-4f11-92ca-23eaee9e0367" providerId="AD" clId="Web-{4B295FDF-1B39-75CC-2C26-51AA1B56F6C1}" dt="2023-09-06T17:20:13.201" v="200" actId="20577"/>
          <ac:spMkLst>
            <pc:docMk/>
            <pc:sldMk cId="342056170" sldId="283"/>
            <ac:spMk id="2" creationId="{F8DE1134-1492-9686-4AE9-727AEE50DA21}"/>
          </ac:spMkLst>
        </pc:spChg>
        <pc:spChg chg="mod">
          <ac:chgData name="Lina Marsso" userId="S::lina.marsso@utoronto.ca::987ae52d-7ab8-4f11-92ca-23eaee9e0367" providerId="AD" clId="Web-{4B295FDF-1B39-75CC-2C26-51AA1B56F6C1}" dt="2023-09-06T17:12:29.192" v="91" actId="20577"/>
          <ac:spMkLst>
            <pc:docMk/>
            <pc:sldMk cId="342056170" sldId="283"/>
            <ac:spMk id="8" creationId="{CE41D8B2-CEC0-F306-1247-4DE35FE3A43C}"/>
          </ac:spMkLst>
        </pc:spChg>
        <pc:picChg chg="del">
          <ac:chgData name="Lina Marsso" userId="S::lina.marsso@utoronto.ca::987ae52d-7ab8-4f11-92ca-23eaee9e0367" providerId="AD" clId="Web-{4B295FDF-1B39-75CC-2C26-51AA1B56F6C1}" dt="2023-09-06T17:12:30.301" v="92"/>
          <ac:picMkLst>
            <pc:docMk/>
            <pc:sldMk cId="342056170" sldId="283"/>
            <ac:picMk id="7" creationId="{D6A3B494-ACF9-2BED-A92A-B21C750E0BBA}"/>
          </ac:picMkLst>
        </pc:picChg>
      </pc:sldChg>
      <pc:sldChg chg="modSp add replId">
        <pc:chgData name="Lina Marsso" userId="S::lina.marsso@utoronto.ca::987ae52d-7ab8-4f11-92ca-23eaee9e0367" providerId="AD" clId="Web-{4B295FDF-1B39-75CC-2C26-51AA1B56F6C1}" dt="2023-09-06T17:20:22.842" v="201" actId="20577"/>
        <pc:sldMkLst>
          <pc:docMk/>
          <pc:sldMk cId="3857330191" sldId="284"/>
        </pc:sldMkLst>
        <pc:spChg chg="mod">
          <ac:chgData name="Lina Marsso" userId="S::lina.marsso@utoronto.ca::987ae52d-7ab8-4f11-92ca-23eaee9e0367" providerId="AD" clId="Web-{4B295FDF-1B39-75CC-2C26-51AA1B56F6C1}" dt="2023-09-06T17:20:22.842" v="201" actId="20577"/>
          <ac:spMkLst>
            <pc:docMk/>
            <pc:sldMk cId="3857330191" sldId="284"/>
            <ac:spMk id="2" creationId="{F8DE1134-1492-9686-4AE9-727AEE50DA21}"/>
          </ac:spMkLst>
        </pc:spChg>
      </pc:sldChg>
      <pc:sldChg chg="modSp add replId">
        <pc:chgData name="Lina Marsso" userId="S::lina.marsso@utoronto.ca::987ae52d-7ab8-4f11-92ca-23eaee9e0367" providerId="AD" clId="Web-{4B295FDF-1B39-75CC-2C26-51AA1B56F6C1}" dt="2023-09-06T17:20:30.530" v="202" actId="20577"/>
        <pc:sldMkLst>
          <pc:docMk/>
          <pc:sldMk cId="1707050071" sldId="285"/>
        </pc:sldMkLst>
        <pc:spChg chg="mod">
          <ac:chgData name="Lina Marsso" userId="S::lina.marsso@utoronto.ca::987ae52d-7ab8-4f11-92ca-23eaee9e0367" providerId="AD" clId="Web-{4B295FDF-1B39-75CC-2C26-51AA1B56F6C1}" dt="2023-09-06T17:20:30.530" v="202" actId="20577"/>
          <ac:spMkLst>
            <pc:docMk/>
            <pc:sldMk cId="1707050071" sldId="285"/>
            <ac:spMk id="2" creationId="{F8DE1134-1492-9686-4AE9-727AEE50DA21}"/>
          </ac:spMkLst>
        </pc:spChg>
      </pc:sldChg>
      <pc:sldChg chg="addSp delSp modSp add ord replId">
        <pc:chgData name="Lina Marsso" userId="S::lina.marsso@utoronto.ca::987ae52d-7ab8-4f11-92ca-23eaee9e0367" providerId="AD" clId="Web-{4B295FDF-1B39-75CC-2C26-51AA1B56F6C1}" dt="2023-09-06T17:19:09.856" v="199" actId="1076"/>
        <pc:sldMkLst>
          <pc:docMk/>
          <pc:sldMk cId="1173633250" sldId="286"/>
        </pc:sldMkLst>
        <pc:spChg chg="mod">
          <ac:chgData name="Lina Marsso" userId="S::lina.marsso@utoronto.ca::987ae52d-7ab8-4f11-92ca-23eaee9e0367" providerId="AD" clId="Web-{4B295FDF-1B39-75CC-2C26-51AA1B56F6C1}" dt="2023-09-06T17:17:12.870" v="145" actId="20577"/>
          <ac:spMkLst>
            <pc:docMk/>
            <pc:sldMk cId="1173633250" sldId="286"/>
            <ac:spMk id="2" creationId="{F8DE1134-1492-9686-4AE9-727AEE50DA21}"/>
          </ac:spMkLst>
        </pc:spChg>
        <pc:spChg chg="mod">
          <ac:chgData name="Lina Marsso" userId="S::lina.marsso@utoronto.ca::987ae52d-7ab8-4f11-92ca-23eaee9e0367" providerId="AD" clId="Web-{4B295FDF-1B39-75CC-2C26-51AA1B56F6C1}" dt="2023-09-06T17:19:09.856" v="199" actId="1076"/>
          <ac:spMkLst>
            <pc:docMk/>
            <pc:sldMk cId="1173633250" sldId="286"/>
            <ac:spMk id="8" creationId="{CE41D8B2-CEC0-F306-1247-4DE35FE3A43C}"/>
          </ac:spMkLst>
        </pc:spChg>
        <pc:picChg chg="add del mod">
          <ac:chgData name="Lina Marsso" userId="S::lina.marsso@utoronto.ca::987ae52d-7ab8-4f11-92ca-23eaee9e0367" providerId="AD" clId="Web-{4B295FDF-1B39-75CC-2C26-51AA1B56F6C1}" dt="2023-09-06T17:17:24.370" v="149"/>
          <ac:picMkLst>
            <pc:docMk/>
            <pc:sldMk cId="1173633250" sldId="286"/>
            <ac:picMk id="4" creationId="{7FEC664D-1DE5-69B0-83CB-EA2EBF58DB52}"/>
          </ac:picMkLst>
        </pc:picChg>
        <pc:picChg chg="add del mod">
          <ac:chgData name="Lina Marsso" userId="S::lina.marsso@utoronto.ca::987ae52d-7ab8-4f11-92ca-23eaee9e0367" providerId="AD" clId="Web-{4B295FDF-1B39-75CC-2C26-51AA1B56F6C1}" dt="2023-09-06T17:19:02.215" v="198" actId="1076"/>
          <ac:picMkLst>
            <pc:docMk/>
            <pc:sldMk cId="1173633250" sldId="286"/>
            <ac:picMk id="7" creationId="{1A792C79-799E-62CE-1623-CF9697BCB43D}"/>
          </ac:picMkLst>
        </pc:picChg>
      </pc:sldChg>
      <pc:sldChg chg="modSp add replId">
        <pc:chgData name="Lina Marsso" userId="S::lina.marsso@utoronto.ca::987ae52d-7ab8-4f11-92ca-23eaee9e0367" providerId="AD" clId="Web-{4B295FDF-1B39-75CC-2C26-51AA1B56F6C1}" dt="2023-09-06T17:13:40.225" v="115" actId="20577"/>
        <pc:sldMkLst>
          <pc:docMk/>
          <pc:sldMk cId="418945592" sldId="287"/>
        </pc:sldMkLst>
        <pc:spChg chg="mod">
          <ac:chgData name="Lina Marsso" userId="S::lina.marsso@utoronto.ca::987ae52d-7ab8-4f11-92ca-23eaee9e0367" providerId="AD" clId="Web-{4B295FDF-1B39-75CC-2C26-51AA1B56F6C1}" dt="2023-09-06T17:13:40.225" v="115" actId="20577"/>
          <ac:spMkLst>
            <pc:docMk/>
            <pc:sldMk cId="418945592" sldId="287"/>
            <ac:spMk id="2" creationId="{F8DE1134-1492-9686-4AE9-727AEE50DA21}"/>
          </ac:spMkLst>
        </pc:spChg>
      </pc:sldChg>
      <pc:sldChg chg="new del">
        <pc:chgData name="Lina Marsso" userId="S::lina.marsso@utoronto.ca::987ae52d-7ab8-4f11-92ca-23eaee9e0367" providerId="AD" clId="Web-{4B295FDF-1B39-75CC-2C26-51AA1B56F6C1}" dt="2023-09-06T17:13:31.771" v="108"/>
        <pc:sldMkLst>
          <pc:docMk/>
          <pc:sldMk cId="2140980816" sldId="287"/>
        </pc:sldMkLst>
      </pc:sldChg>
      <pc:sldChg chg="delSp modSp add replId">
        <pc:chgData name="Lina Marsso" userId="S::lina.marsso@utoronto.ca::987ae52d-7ab8-4f11-92ca-23eaee9e0367" providerId="AD" clId="Web-{4B295FDF-1B39-75CC-2C26-51AA1B56F6C1}" dt="2023-09-06T17:17:40.917" v="154" actId="1076"/>
        <pc:sldMkLst>
          <pc:docMk/>
          <pc:sldMk cId="1078414301" sldId="288"/>
        </pc:sldMkLst>
        <pc:spChg chg="mod">
          <ac:chgData name="Lina Marsso" userId="S::lina.marsso@utoronto.ca::987ae52d-7ab8-4f11-92ca-23eaee9e0367" providerId="AD" clId="Web-{4B295FDF-1B39-75CC-2C26-51AA1B56F6C1}" dt="2023-09-06T17:17:16.588" v="146" actId="20577"/>
          <ac:spMkLst>
            <pc:docMk/>
            <pc:sldMk cId="1078414301" sldId="288"/>
            <ac:spMk id="2" creationId="{F8DE1134-1492-9686-4AE9-727AEE50DA21}"/>
          </ac:spMkLst>
        </pc:spChg>
        <pc:picChg chg="mod">
          <ac:chgData name="Lina Marsso" userId="S::lina.marsso@utoronto.ca::987ae52d-7ab8-4f11-92ca-23eaee9e0367" providerId="AD" clId="Web-{4B295FDF-1B39-75CC-2C26-51AA1B56F6C1}" dt="2023-09-06T17:17:40.917" v="154" actId="1076"/>
          <ac:picMkLst>
            <pc:docMk/>
            <pc:sldMk cId="1078414301" sldId="288"/>
            <ac:picMk id="4" creationId="{7FEC664D-1DE5-69B0-83CB-EA2EBF58DB52}"/>
          </ac:picMkLst>
        </pc:picChg>
        <pc:picChg chg="del">
          <ac:chgData name="Lina Marsso" userId="S::lina.marsso@utoronto.ca::987ae52d-7ab8-4f11-92ca-23eaee9e0367" providerId="AD" clId="Web-{4B295FDF-1B39-75CC-2C26-51AA1B56F6C1}" dt="2023-09-06T17:17:27.542" v="150"/>
          <ac:picMkLst>
            <pc:docMk/>
            <pc:sldMk cId="1078414301" sldId="288"/>
            <ac:picMk id="7" creationId="{1A792C79-799E-62CE-1623-CF9697BCB43D}"/>
          </ac:picMkLst>
        </pc:picChg>
      </pc:sldChg>
      <pc:sldChg chg="new del">
        <pc:chgData name="Lina Marsso" userId="S::lina.marsso@utoronto.ca::987ae52d-7ab8-4f11-92ca-23eaee9e0367" providerId="AD" clId="Web-{4B295FDF-1B39-75CC-2C26-51AA1B56F6C1}" dt="2023-09-06T17:17:02.682" v="141"/>
        <pc:sldMkLst>
          <pc:docMk/>
          <pc:sldMk cId="4178812294" sldId="288"/>
        </pc:sldMkLst>
      </pc:sldChg>
      <pc:sldChg chg="addSp delSp modSp add replId">
        <pc:chgData name="Lina Marsso" userId="S::lina.marsso@utoronto.ca::987ae52d-7ab8-4f11-92ca-23eaee9e0367" providerId="AD" clId="Web-{4B295FDF-1B39-75CC-2C26-51AA1B56F6C1}" dt="2023-09-06T17:30:42.995" v="278" actId="1076"/>
        <pc:sldMkLst>
          <pc:docMk/>
          <pc:sldMk cId="1383670996" sldId="289"/>
        </pc:sldMkLst>
        <pc:spChg chg="mod">
          <ac:chgData name="Lina Marsso" userId="S::lina.marsso@utoronto.ca::987ae52d-7ab8-4f11-92ca-23eaee9e0367" providerId="AD" clId="Web-{4B295FDF-1B39-75CC-2C26-51AA1B56F6C1}" dt="2023-09-06T17:30:17.229" v="270" actId="1076"/>
          <ac:spMkLst>
            <pc:docMk/>
            <pc:sldMk cId="1383670996" sldId="289"/>
            <ac:spMk id="2" creationId="{F8DE1134-1492-9686-4AE9-727AEE50DA21}"/>
          </ac:spMkLst>
        </pc:spChg>
        <pc:spChg chg="mod">
          <ac:chgData name="Lina Marsso" userId="S::lina.marsso@utoronto.ca::987ae52d-7ab8-4f11-92ca-23eaee9e0367" providerId="AD" clId="Web-{4B295FDF-1B39-75CC-2C26-51AA1B56F6C1}" dt="2023-09-06T17:30:29.589" v="272" actId="14100"/>
          <ac:spMkLst>
            <pc:docMk/>
            <pc:sldMk cId="1383670996" sldId="289"/>
            <ac:spMk id="5" creationId="{3833A78B-BCAA-5B1F-E2B6-624A0A63E2F1}"/>
          </ac:spMkLst>
        </pc:spChg>
        <pc:spChg chg="del mod">
          <ac:chgData name="Lina Marsso" userId="S::lina.marsso@utoronto.ca::987ae52d-7ab8-4f11-92ca-23eaee9e0367" providerId="AD" clId="Web-{4B295FDF-1B39-75CC-2C26-51AA1B56F6C1}" dt="2023-09-06T17:26:44.459" v="249"/>
          <ac:spMkLst>
            <pc:docMk/>
            <pc:sldMk cId="1383670996" sldId="289"/>
            <ac:spMk id="8" creationId="{CE41D8B2-CEC0-F306-1247-4DE35FE3A43C}"/>
          </ac:spMkLst>
        </pc:spChg>
        <pc:picChg chg="add mod">
          <ac:chgData name="Lina Marsso" userId="S::lina.marsso@utoronto.ca::987ae52d-7ab8-4f11-92ca-23eaee9e0367" providerId="AD" clId="Web-{4B295FDF-1B39-75CC-2C26-51AA1B56F6C1}" dt="2023-09-06T17:28:23.352" v="260" actId="1076"/>
          <ac:picMkLst>
            <pc:docMk/>
            <pc:sldMk cId="1383670996" sldId="289"/>
            <ac:picMk id="4" creationId="{32A1FCE1-84FC-3784-20B5-158BCABE6557}"/>
          </ac:picMkLst>
        </pc:picChg>
        <pc:picChg chg="del">
          <ac:chgData name="Lina Marsso" userId="S::lina.marsso@utoronto.ca::987ae52d-7ab8-4f11-92ca-23eaee9e0367" providerId="AD" clId="Web-{4B295FDF-1B39-75CC-2C26-51AA1B56F6C1}" dt="2023-09-06T17:26:46.569" v="250"/>
          <ac:picMkLst>
            <pc:docMk/>
            <pc:sldMk cId="1383670996" sldId="289"/>
            <ac:picMk id="7" creationId="{D6A3B494-ACF9-2BED-A92A-B21C750E0BBA}"/>
          </ac:picMkLst>
        </pc:picChg>
        <pc:picChg chg="add del ord">
          <ac:chgData name="Lina Marsso" userId="S::lina.marsso@utoronto.ca::987ae52d-7ab8-4f11-92ca-23eaee9e0367" providerId="AD" clId="Web-{4B295FDF-1B39-75CC-2C26-51AA1B56F6C1}" dt="2023-09-06T17:28:16.008" v="259"/>
          <ac:picMkLst>
            <pc:docMk/>
            <pc:sldMk cId="1383670996" sldId="289"/>
            <ac:picMk id="10" creationId="{45BB6ADF-5939-4B2C-6993-2B083B9D7C46}"/>
          </ac:picMkLst>
        </pc:picChg>
        <pc:picChg chg="add mod">
          <ac:chgData name="Lina Marsso" userId="S::lina.marsso@utoronto.ca::987ae52d-7ab8-4f11-92ca-23eaee9e0367" providerId="AD" clId="Web-{4B295FDF-1B39-75CC-2C26-51AA1B56F6C1}" dt="2023-09-06T17:30:42.995" v="278" actId="1076"/>
          <ac:picMkLst>
            <pc:docMk/>
            <pc:sldMk cId="1383670996" sldId="289"/>
            <ac:picMk id="11" creationId="{7F55ABBA-E339-34FB-C4B2-3E603D7B8A2C}"/>
          </ac:picMkLst>
        </pc:picChg>
        <pc:picChg chg="add mod">
          <ac:chgData name="Lina Marsso" userId="S::lina.marsso@utoronto.ca::987ae52d-7ab8-4f11-92ca-23eaee9e0367" providerId="AD" clId="Web-{4B295FDF-1B39-75CC-2C26-51AA1B56F6C1}" dt="2023-09-06T17:30:37.229" v="276" actId="14100"/>
          <ac:picMkLst>
            <pc:docMk/>
            <pc:sldMk cId="1383670996" sldId="289"/>
            <ac:picMk id="12" creationId="{F24056B3-ECB8-80BE-94EB-BE1AF1D28BFD}"/>
          </ac:picMkLst>
        </pc:picChg>
      </pc:sldChg>
    </pc:docChg>
  </pc:docChgLst>
  <pc:docChgLst>
    <pc:chgData name="Lina Marsso" userId="S::lina.marsso@utoronto.ca::987ae52d-7ab8-4f11-92ca-23eaee9e0367" providerId="AD" clId="Web-{CDFFE387-B247-2BAD-87E5-79A0AFD2EF30}"/>
    <pc:docChg chg="modSld sldOrd">
      <pc:chgData name="Lina Marsso" userId="S::lina.marsso@utoronto.ca::987ae52d-7ab8-4f11-92ca-23eaee9e0367" providerId="AD" clId="Web-{CDFFE387-B247-2BAD-87E5-79A0AFD2EF30}" dt="2023-09-10T20:00:38.312" v="203" actId="20577"/>
      <pc:docMkLst>
        <pc:docMk/>
      </pc:docMkLst>
      <pc:sldChg chg="modSp">
        <pc:chgData name="Lina Marsso" userId="S::lina.marsso@utoronto.ca::987ae52d-7ab8-4f11-92ca-23eaee9e0367" providerId="AD" clId="Web-{CDFFE387-B247-2BAD-87E5-79A0AFD2EF30}" dt="2023-09-10T20:00:38.312" v="203" actId="20577"/>
        <pc:sldMkLst>
          <pc:docMk/>
          <pc:sldMk cId="226418242" sldId="259"/>
        </pc:sldMkLst>
        <pc:spChg chg="mod">
          <ac:chgData name="Lina Marsso" userId="S::lina.marsso@utoronto.ca::987ae52d-7ab8-4f11-92ca-23eaee9e0367" providerId="AD" clId="Web-{CDFFE387-B247-2BAD-87E5-79A0AFD2EF30}" dt="2023-09-10T20:00:38.312" v="203" actId="20577"/>
          <ac:spMkLst>
            <pc:docMk/>
            <pc:sldMk cId="226418242" sldId="259"/>
            <ac:spMk id="8" creationId="{191028ED-E1A2-AD62-A3B1-B32359626CEA}"/>
          </ac:spMkLst>
        </pc:spChg>
      </pc:sldChg>
      <pc:sldChg chg="modSp addCm">
        <pc:chgData name="Lina Marsso" userId="S::lina.marsso@utoronto.ca::987ae52d-7ab8-4f11-92ca-23eaee9e0367" providerId="AD" clId="Web-{CDFFE387-B247-2BAD-87E5-79A0AFD2EF30}" dt="2023-09-10T19:43:33.962" v="63" actId="20577"/>
        <pc:sldMkLst>
          <pc:docMk/>
          <pc:sldMk cId="1527830520" sldId="280"/>
        </pc:sldMkLst>
        <pc:spChg chg="mod">
          <ac:chgData name="Lina Marsso" userId="S::lina.marsso@utoronto.ca::987ae52d-7ab8-4f11-92ca-23eaee9e0367" providerId="AD" clId="Web-{CDFFE387-B247-2BAD-87E5-79A0AFD2EF30}" dt="2023-09-10T19:43:33.962" v="63" actId="20577"/>
          <ac:spMkLst>
            <pc:docMk/>
            <pc:sldMk cId="1527830520" sldId="280"/>
            <ac:spMk id="8" creationId="{CE41D8B2-CEC0-F306-1247-4DE35FE3A43C}"/>
          </ac:spMkLst>
        </pc:spChg>
      </pc:sldChg>
      <pc:sldChg chg="modSp delCm">
        <pc:chgData name="Lina Marsso" userId="S::lina.marsso@utoronto.ca::987ae52d-7ab8-4f11-92ca-23eaee9e0367" providerId="AD" clId="Web-{CDFFE387-B247-2BAD-87E5-79A0AFD2EF30}" dt="2023-09-10T19:29:18.415" v="14"/>
        <pc:sldMkLst>
          <pc:docMk/>
          <pc:sldMk cId="613462983" sldId="281"/>
        </pc:sldMkLst>
        <pc:spChg chg="mod">
          <ac:chgData name="Lina Marsso" userId="S::lina.marsso@utoronto.ca::987ae52d-7ab8-4f11-92ca-23eaee9e0367" providerId="AD" clId="Web-{CDFFE387-B247-2BAD-87E5-79A0AFD2EF30}" dt="2023-09-10T19:29:15.258" v="13" actId="20577"/>
          <ac:spMkLst>
            <pc:docMk/>
            <pc:sldMk cId="613462983" sldId="281"/>
            <ac:spMk id="22" creationId="{1B2FFB87-DCCB-F4A5-A112-662015DB3148}"/>
          </ac:spMkLst>
        </pc:spChg>
      </pc:sldChg>
      <pc:sldChg chg="delSp">
        <pc:chgData name="Lina Marsso" userId="S::lina.marsso@utoronto.ca::987ae52d-7ab8-4f11-92ca-23eaee9e0367" providerId="AD" clId="Web-{CDFFE387-B247-2BAD-87E5-79A0AFD2EF30}" dt="2023-09-10T19:31:29.873" v="26"/>
        <pc:sldMkLst>
          <pc:docMk/>
          <pc:sldMk cId="342056170" sldId="283"/>
        </pc:sldMkLst>
        <pc:picChg chg="del">
          <ac:chgData name="Lina Marsso" userId="S::lina.marsso@utoronto.ca::987ae52d-7ab8-4f11-92ca-23eaee9e0367" providerId="AD" clId="Web-{CDFFE387-B247-2BAD-87E5-79A0AFD2EF30}" dt="2023-09-10T19:31:29.873" v="26"/>
          <ac:picMkLst>
            <pc:docMk/>
            <pc:sldMk cId="342056170" sldId="283"/>
            <ac:picMk id="11" creationId="{B057C3E7-ABD3-6805-B8B7-F079573B4FF1}"/>
          </ac:picMkLst>
        </pc:picChg>
      </pc:sldChg>
      <pc:sldChg chg="delSp">
        <pc:chgData name="Lina Marsso" userId="S::lina.marsso@utoronto.ca::987ae52d-7ab8-4f11-92ca-23eaee9e0367" providerId="AD" clId="Web-{CDFFE387-B247-2BAD-87E5-79A0AFD2EF30}" dt="2023-09-10T19:31:15.981" v="23"/>
        <pc:sldMkLst>
          <pc:docMk/>
          <pc:sldMk cId="3857330191" sldId="284"/>
        </pc:sldMkLst>
        <pc:picChg chg="del">
          <ac:chgData name="Lina Marsso" userId="S::lina.marsso@utoronto.ca::987ae52d-7ab8-4f11-92ca-23eaee9e0367" providerId="AD" clId="Web-{CDFFE387-B247-2BAD-87E5-79A0AFD2EF30}" dt="2023-09-10T19:31:15.981" v="23"/>
          <ac:picMkLst>
            <pc:docMk/>
            <pc:sldMk cId="3857330191" sldId="284"/>
            <ac:picMk id="11" creationId="{0B81815E-E1D8-31A3-9672-1CCC2DC21451}"/>
          </ac:picMkLst>
        </pc:picChg>
      </pc:sldChg>
      <pc:sldChg chg="modSp delCm">
        <pc:chgData name="Lina Marsso" userId="S::lina.marsso@utoronto.ca::987ae52d-7ab8-4f11-92ca-23eaee9e0367" providerId="AD" clId="Web-{CDFFE387-B247-2BAD-87E5-79A0AFD2EF30}" dt="2023-09-10T19:34:26.270" v="32" actId="1076"/>
        <pc:sldMkLst>
          <pc:docMk/>
          <pc:sldMk cId="418945592" sldId="287"/>
        </pc:sldMkLst>
        <pc:spChg chg="mod">
          <ac:chgData name="Lina Marsso" userId="S::lina.marsso@utoronto.ca::987ae52d-7ab8-4f11-92ca-23eaee9e0367" providerId="AD" clId="Web-{CDFFE387-B247-2BAD-87E5-79A0AFD2EF30}" dt="2023-09-10T19:34:20.926" v="31" actId="1076"/>
          <ac:spMkLst>
            <pc:docMk/>
            <pc:sldMk cId="418945592" sldId="287"/>
            <ac:spMk id="2" creationId="{F8DE1134-1492-9686-4AE9-727AEE50DA21}"/>
          </ac:spMkLst>
        </pc:spChg>
        <pc:spChg chg="mod">
          <ac:chgData name="Lina Marsso" userId="S::lina.marsso@utoronto.ca::987ae52d-7ab8-4f11-92ca-23eaee9e0367" providerId="AD" clId="Web-{CDFFE387-B247-2BAD-87E5-79A0AFD2EF30}" dt="2023-09-10T19:34:26.270" v="32" actId="1076"/>
          <ac:spMkLst>
            <pc:docMk/>
            <pc:sldMk cId="418945592" sldId="287"/>
            <ac:spMk id="8" creationId="{CE41D8B2-CEC0-F306-1247-4DE35FE3A43C}"/>
          </ac:spMkLst>
        </pc:spChg>
      </pc:sldChg>
      <pc:sldChg chg="modSp delCm">
        <pc:chgData name="Lina Marsso" userId="S::lina.marsso@utoronto.ca::987ae52d-7ab8-4f11-92ca-23eaee9e0367" providerId="AD" clId="Web-{CDFFE387-B247-2BAD-87E5-79A0AFD2EF30}" dt="2023-09-10T19:30:04.432" v="20"/>
        <pc:sldMkLst>
          <pc:docMk/>
          <pc:sldMk cId="1383670996" sldId="289"/>
        </pc:sldMkLst>
        <pc:spChg chg="ord">
          <ac:chgData name="Lina Marsso" userId="S::lina.marsso@utoronto.ca::987ae52d-7ab8-4f11-92ca-23eaee9e0367" providerId="AD" clId="Web-{CDFFE387-B247-2BAD-87E5-79A0AFD2EF30}" dt="2023-09-10T19:29:50.463" v="17"/>
          <ac:spMkLst>
            <pc:docMk/>
            <pc:sldMk cId="1383670996" sldId="289"/>
            <ac:spMk id="2" creationId="{F8DE1134-1492-9686-4AE9-727AEE50DA21}"/>
          </ac:spMkLst>
        </pc:spChg>
        <pc:spChg chg="mod">
          <ac:chgData name="Lina Marsso" userId="S::lina.marsso@utoronto.ca::987ae52d-7ab8-4f11-92ca-23eaee9e0367" providerId="AD" clId="Web-{CDFFE387-B247-2BAD-87E5-79A0AFD2EF30}" dt="2023-09-10T19:30:04.260" v="19" actId="20577"/>
          <ac:spMkLst>
            <pc:docMk/>
            <pc:sldMk cId="1383670996" sldId="289"/>
            <ac:spMk id="7" creationId="{75024E9A-E664-530B-DB98-0B49B64127E0}"/>
          </ac:spMkLst>
        </pc:spChg>
        <pc:picChg chg="ord">
          <ac:chgData name="Lina Marsso" userId="S::lina.marsso@utoronto.ca::987ae52d-7ab8-4f11-92ca-23eaee9e0367" providerId="AD" clId="Web-{CDFFE387-B247-2BAD-87E5-79A0AFD2EF30}" dt="2023-09-10T19:29:38.525" v="16"/>
          <ac:picMkLst>
            <pc:docMk/>
            <pc:sldMk cId="1383670996" sldId="289"/>
            <ac:picMk id="20" creationId="{FD44D658-87A1-349A-A90A-7597B8386839}"/>
          </ac:picMkLst>
        </pc:picChg>
      </pc:sldChg>
      <pc:sldChg chg="addSp delSp modSp ord delAnim delCm">
        <pc:chgData name="Lina Marsso" userId="S::lina.marsso@utoronto.ca::987ae52d-7ab8-4f11-92ca-23eaee9e0367" providerId="AD" clId="Web-{CDFFE387-B247-2BAD-87E5-79A0AFD2EF30}" dt="2023-09-10T19:40:31.392" v="37"/>
        <pc:sldMkLst>
          <pc:docMk/>
          <pc:sldMk cId="1953035774" sldId="291"/>
        </pc:sldMkLst>
        <pc:spChg chg="del">
          <ac:chgData name="Lina Marsso" userId="S::lina.marsso@utoronto.ca::987ae52d-7ab8-4f11-92ca-23eaee9e0367" providerId="AD" clId="Web-{CDFFE387-B247-2BAD-87E5-79A0AFD2EF30}" dt="2023-09-10T19:31:25.216" v="25"/>
          <ac:spMkLst>
            <pc:docMk/>
            <pc:sldMk cId="1953035774" sldId="291"/>
            <ac:spMk id="23" creationId="{F8963E65-F9A0-E154-69EC-AC09C3EB13AC}"/>
          </ac:spMkLst>
        </pc:spChg>
        <pc:picChg chg="add mod">
          <ac:chgData name="Lina Marsso" userId="S::lina.marsso@utoronto.ca::987ae52d-7ab8-4f11-92ca-23eaee9e0367" providerId="AD" clId="Web-{CDFFE387-B247-2BAD-87E5-79A0AFD2EF30}" dt="2023-09-10T19:40:31.392" v="37"/>
          <ac:picMkLst>
            <pc:docMk/>
            <pc:sldMk cId="1953035774" sldId="291"/>
            <ac:picMk id="4" creationId="{402F05DE-6F8B-0326-33DB-615A745C9BE8}"/>
          </ac:picMkLst>
        </pc:picChg>
        <pc:picChg chg="del">
          <ac:chgData name="Lina Marsso" userId="S::lina.marsso@utoronto.ca::987ae52d-7ab8-4f11-92ca-23eaee9e0367" providerId="AD" clId="Web-{CDFFE387-B247-2BAD-87E5-79A0AFD2EF30}" dt="2023-09-10T19:31:21.607" v="24"/>
          <ac:picMkLst>
            <pc:docMk/>
            <pc:sldMk cId="1953035774" sldId="291"/>
            <ac:picMk id="11" creationId="{B057C3E7-ABD3-6805-B8B7-F079573B4FF1}"/>
          </ac:picMkLst>
        </pc:picChg>
      </pc:sldChg>
      <pc:sldChg chg="modSp delCm">
        <pc:chgData name="Lina Marsso" userId="S::lina.marsso@utoronto.ca::987ae52d-7ab8-4f11-92ca-23eaee9e0367" providerId="AD" clId="Web-{CDFFE387-B247-2BAD-87E5-79A0AFD2EF30}" dt="2023-09-10T19:28:50.742" v="4"/>
        <pc:sldMkLst>
          <pc:docMk/>
          <pc:sldMk cId="3102650295" sldId="293"/>
        </pc:sldMkLst>
        <pc:spChg chg="mod">
          <ac:chgData name="Lina Marsso" userId="S::lina.marsso@utoronto.ca::987ae52d-7ab8-4f11-92ca-23eaee9e0367" providerId="AD" clId="Web-{CDFFE387-B247-2BAD-87E5-79A0AFD2EF30}" dt="2023-09-10T19:28:45.554" v="3" actId="20577"/>
          <ac:spMkLst>
            <pc:docMk/>
            <pc:sldMk cId="3102650295" sldId="293"/>
            <ac:spMk id="3" creationId="{8CDCE867-B25A-3D86-5377-BCC4C27A8DE8}"/>
          </ac:spMkLst>
        </pc:spChg>
      </pc:sldChg>
      <pc:sldChg chg="modSp addCm">
        <pc:chgData name="Lina Marsso" userId="S::lina.marsso@utoronto.ca::987ae52d-7ab8-4f11-92ca-23eaee9e0367" providerId="AD" clId="Web-{CDFFE387-B247-2BAD-87E5-79A0AFD2EF30}" dt="2023-09-10T19:41:35.801" v="52" actId="20577"/>
        <pc:sldMkLst>
          <pc:docMk/>
          <pc:sldMk cId="226835887" sldId="295"/>
        </pc:sldMkLst>
        <pc:spChg chg="mod">
          <ac:chgData name="Lina Marsso" userId="S::lina.marsso@utoronto.ca::987ae52d-7ab8-4f11-92ca-23eaee9e0367" providerId="AD" clId="Web-{CDFFE387-B247-2BAD-87E5-79A0AFD2EF30}" dt="2023-09-10T19:41:35.801" v="52" actId="20577"/>
          <ac:spMkLst>
            <pc:docMk/>
            <pc:sldMk cId="226835887" sldId="295"/>
            <ac:spMk id="8" creationId="{CE41D8B2-CEC0-F306-1247-4DE35FE3A43C}"/>
          </ac:spMkLst>
        </pc:spChg>
      </pc:sldChg>
      <pc:sldChg chg="addSp delSp modSp delAnim">
        <pc:chgData name="Lina Marsso" userId="S::lina.marsso@utoronto.ca::987ae52d-7ab8-4f11-92ca-23eaee9e0367" providerId="AD" clId="Web-{CDFFE387-B247-2BAD-87E5-79A0AFD2EF30}" dt="2023-09-10T19:59:49.669" v="192"/>
        <pc:sldMkLst>
          <pc:docMk/>
          <pc:sldMk cId="3658492473" sldId="297"/>
        </pc:sldMkLst>
        <pc:spChg chg="add del mod">
          <ac:chgData name="Lina Marsso" userId="S::lina.marsso@utoronto.ca::987ae52d-7ab8-4f11-92ca-23eaee9e0367" providerId="AD" clId="Web-{CDFFE387-B247-2BAD-87E5-79A0AFD2EF30}" dt="2023-09-10T19:50:15.726" v="74"/>
          <ac:spMkLst>
            <pc:docMk/>
            <pc:sldMk cId="3658492473" sldId="297"/>
            <ac:spMk id="4" creationId="{37B8F273-2F96-D1D3-7CC3-E2B93FAD649C}"/>
          </ac:spMkLst>
        </pc:spChg>
        <pc:spChg chg="add del">
          <ac:chgData name="Lina Marsso" userId="S::lina.marsso@utoronto.ca::987ae52d-7ab8-4f11-92ca-23eaee9e0367" providerId="AD" clId="Web-{CDFFE387-B247-2BAD-87E5-79A0AFD2EF30}" dt="2023-09-10T19:50:43.196" v="76"/>
          <ac:spMkLst>
            <pc:docMk/>
            <pc:sldMk cId="3658492473" sldId="297"/>
            <ac:spMk id="7" creationId="{EBEBA754-3D06-BBFA-B465-79E7AECBD3B7}"/>
          </ac:spMkLst>
        </pc:spChg>
        <pc:spChg chg="add mod">
          <ac:chgData name="Lina Marsso" userId="S::lina.marsso@utoronto.ca::987ae52d-7ab8-4f11-92ca-23eaee9e0367" providerId="AD" clId="Web-{CDFFE387-B247-2BAD-87E5-79A0AFD2EF30}" dt="2023-09-10T19:58:57.199" v="178" actId="20577"/>
          <ac:spMkLst>
            <pc:docMk/>
            <pc:sldMk cId="3658492473" sldId="297"/>
            <ac:spMk id="9" creationId="{A0F49C88-D067-0004-D915-BA2B523EC840}"/>
          </ac:spMkLst>
        </pc:spChg>
      </pc:sldChg>
    </pc:docChg>
  </pc:docChgLst>
  <pc:docChgLst>
    <pc:chgData name="Lina Marsso" userId="S::lina.marsso@utoronto.ca::987ae52d-7ab8-4f11-92ca-23eaee9e0367" providerId="AD" clId="Web-{6D626D96-531B-43E5-8481-58604D301583}"/>
    <pc:docChg chg="addSld delSld modSld sldOrd addMainMaster">
      <pc:chgData name="Lina Marsso" userId="S::lina.marsso@utoronto.ca::987ae52d-7ab8-4f11-92ca-23eaee9e0367" providerId="AD" clId="Web-{6D626D96-531B-43E5-8481-58604D301583}" dt="2023-09-05T18:07:21.918" v="239" actId="20577"/>
      <pc:docMkLst>
        <pc:docMk/>
      </pc:docMkLst>
      <pc:sldChg chg="del">
        <pc:chgData name="Lina Marsso" userId="S::lina.marsso@utoronto.ca::987ae52d-7ab8-4f11-92ca-23eaee9e0367" providerId="AD" clId="Web-{6D626D96-531B-43E5-8481-58604D301583}" dt="2023-09-05T14:25:15.544" v="22"/>
        <pc:sldMkLst>
          <pc:docMk/>
          <pc:sldMk cId="109857222" sldId="256"/>
        </pc:sldMkLst>
      </pc:sldChg>
      <pc:sldChg chg="add">
        <pc:chgData name="Lina Marsso" userId="S::lina.marsso@utoronto.ca::987ae52d-7ab8-4f11-92ca-23eaee9e0367" providerId="AD" clId="Web-{6D626D96-531B-43E5-8481-58604D301583}" dt="2023-09-05T14:25:10.153" v="0"/>
        <pc:sldMkLst>
          <pc:docMk/>
          <pc:sldMk cId="3453941880" sldId="257"/>
        </pc:sldMkLst>
      </pc:sldChg>
      <pc:sldChg chg="add">
        <pc:chgData name="Lina Marsso" userId="S::lina.marsso@utoronto.ca::987ae52d-7ab8-4f11-92ca-23eaee9e0367" providerId="AD" clId="Web-{6D626D96-531B-43E5-8481-58604D301583}" dt="2023-09-05T14:25:10.184" v="1"/>
        <pc:sldMkLst>
          <pc:docMk/>
          <pc:sldMk cId="3400677" sldId="258"/>
        </pc:sldMkLst>
      </pc:sldChg>
      <pc:sldChg chg="add">
        <pc:chgData name="Lina Marsso" userId="S::lina.marsso@utoronto.ca::987ae52d-7ab8-4f11-92ca-23eaee9e0367" providerId="AD" clId="Web-{6D626D96-531B-43E5-8481-58604D301583}" dt="2023-09-05T14:25:10.278" v="2"/>
        <pc:sldMkLst>
          <pc:docMk/>
          <pc:sldMk cId="226418242" sldId="259"/>
        </pc:sldMkLst>
      </pc:sldChg>
      <pc:sldChg chg="add">
        <pc:chgData name="Lina Marsso" userId="S::lina.marsso@utoronto.ca::987ae52d-7ab8-4f11-92ca-23eaee9e0367" providerId="AD" clId="Web-{6D626D96-531B-43E5-8481-58604D301583}" dt="2023-09-05T14:25:10.387" v="3"/>
        <pc:sldMkLst>
          <pc:docMk/>
          <pc:sldMk cId="4020343565" sldId="260"/>
        </pc:sldMkLst>
      </pc:sldChg>
      <pc:sldChg chg="add">
        <pc:chgData name="Lina Marsso" userId="S::lina.marsso@utoronto.ca::987ae52d-7ab8-4f11-92ca-23eaee9e0367" providerId="AD" clId="Web-{6D626D96-531B-43E5-8481-58604D301583}" dt="2023-09-05T14:25:10.450" v="4"/>
        <pc:sldMkLst>
          <pc:docMk/>
          <pc:sldMk cId="3795657287" sldId="261"/>
        </pc:sldMkLst>
      </pc:sldChg>
      <pc:sldChg chg="add">
        <pc:chgData name="Lina Marsso" userId="S::lina.marsso@utoronto.ca::987ae52d-7ab8-4f11-92ca-23eaee9e0367" providerId="AD" clId="Web-{6D626D96-531B-43E5-8481-58604D301583}" dt="2023-09-05T14:25:10.512" v="5"/>
        <pc:sldMkLst>
          <pc:docMk/>
          <pc:sldMk cId="2046959898" sldId="262"/>
        </pc:sldMkLst>
      </pc:sldChg>
      <pc:sldChg chg="add">
        <pc:chgData name="Lina Marsso" userId="S::lina.marsso@utoronto.ca::987ae52d-7ab8-4f11-92ca-23eaee9e0367" providerId="AD" clId="Web-{6D626D96-531B-43E5-8481-58604D301583}" dt="2023-09-05T14:25:10.575" v="6"/>
        <pc:sldMkLst>
          <pc:docMk/>
          <pc:sldMk cId="1860275147" sldId="263"/>
        </pc:sldMkLst>
      </pc:sldChg>
      <pc:sldChg chg="add">
        <pc:chgData name="Lina Marsso" userId="S::lina.marsso@utoronto.ca::987ae52d-7ab8-4f11-92ca-23eaee9e0367" providerId="AD" clId="Web-{6D626D96-531B-43E5-8481-58604D301583}" dt="2023-09-05T14:25:10.684" v="7"/>
        <pc:sldMkLst>
          <pc:docMk/>
          <pc:sldMk cId="639269631" sldId="264"/>
        </pc:sldMkLst>
      </pc:sldChg>
      <pc:sldChg chg="add">
        <pc:chgData name="Lina Marsso" userId="S::lina.marsso@utoronto.ca::987ae52d-7ab8-4f11-92ca-23eaee9e0367" providerId="AD" clId="Web-{6D626D96-531B-43E5-8481-58604D301583}" dt="2023-09-05T14:25:10.731" v="8"/>
        <pc:sldMkLst>
          <pc:docMk/>
          <pc:sldMk cId="3171032697" sldId="265"/>
        </pc:sldMkLst>
      </pc:sldChg>
      <pc:sldChg chg="add">
        <pc:chgData name="Lina Marsso" userId="S::lina.marsso@utoronto.ca::987ae52d-7ab8-4f11-92ca-23eaee9e0367" providerId="AD" clId="Web-{6D626D96-531B-43E5-8481-58604D301583}" dt="2023-09-05T14:25:10.809" v="9"/>
        <pc:sldMkLst>
          <pc:docMk/>
          <pc:sldMk cId="3105832179" sldId="266"/>
        </pc:sldMkLst>
      </pc:sldChg>
      <pc:sldChg chg="add">
        <pc:chgData name="Lina Marsso" userId="S::lina.marsso@utoronto.ca::987ae52d-7ab8-4f11-92ca-23eaee9e0367" providerId="AD" clId="Web-{6D626D96-531B-43E5-8481-58604D301583}" dt="2023-09-05T14:25:10.888" v="10"/>
        <pc:sldMkLst>
          <pc:docMk/>
          <pc:sldMk cId="1344741610" sldId="267"/>
        </pc:sldMkLst>
      </pc:sldChg>
      <pc:sldChg chg="add">
        <pc:chgData name="Lina Marsso" userId="S::lina.marsso@utoronto.ca::987ae52d-7ab8-4f11-92ca-23eaee9e0367" providerId="AD" clId="Web-{6D626D96-531B-43E5-8481-58604D301583}" dt="2023-09-05T14:25:10.966" v="11"/>
        <pc:sldMkLst>
          <pc:docMk/>
          <pc:sldMk cId="1146236156" sldId="268"/>
        </pc:sldMkLst>
      </pc:sldChg>
      <pc:sldChg chg="add">
        <pc:chgData name="Lina Marsso" userId="S::lina.marsso@utoronto.ca::987ae52d-7ab8-4f11-92ca-23eaee9e0367" providerId="AD" clId="Web-{6D626D96-531B-43E5-8481-58604D301583}" dt="2023-09-05T14:25:11.028" v="12"/>
        <pc:sldMkLst>
          <pc:docMk/>
          <pc:sldMk cId="2371523318" sldId="269"/>
        </pc:sldMkLst>
      </pc:sldChg>
      <pc:sldChg chg="add">
        <pc:chgData name="Lina Marsso" userId="S::lina.marsso@utoronto.ca::987ae52d-7ab8-4f11-92ca-23eaee9e0367" providerId="AD" clId="Web-{6D626D96-531B-43E5-8481-58604D301583}" dt="2023-09-05T14:25:11.075" v="13"/>
        <pc:sldMkLst>
          <pc:docMk/>
          <pc:sldMk cId="3674813571" sldId="270"/>
        </pc:sldMkLst>
      </pc:sldChg>
      <pc:sldChg chg="add">
        <pc:chgData name="Lina Marsso" userId="S::lina.marsso@utoronto.ca::987ae52d-7ab8-4f11-92ca-23eaee9e0367" providerId="AD" clId="Web-{6D626D96-531B-43E5-8481-58604D301583}" dt="2023-09-05T14:25:11.153" v="14"/>
        <pc:sldMkLst>
          <pc:docMk/>
          <pc:sldMk cId="121923663" sldId="271"/>
        </pc:sldMkLst>
      </pc:sldChg>
      <pc:sldChg chg="add">
        <pc:chgData name="Lina Marsso" userId="S::lina.marsso@utoronto.ca::987ae52d-7ab8-4f11-92ca-23eaee9e0367" providerId="AD" clId="Web-{6D626D96-531B-43E5-8481-58604D301583}" dt="2023-09-05T14:25:11.247" v="15"/>
        <pc:sldMkLst>
          <pc:docMk/>
          <pc:sldMk cId="2306472171" sldId="272"/>
        </pc:sldMkLst>
      </pc:sldChg>
      <pc:sldChg chg="add">
        <pc:chgData name="Lina Marsso" userId="S::lina.marsso@utoronto.ca::987ae52d-7ab8-4f11-92ca-23eaee9e0367" providerId="AD" clId="Web-{6D626D96-531B-43E5-8481-58604D301583}" dt="2023-09-05T14:25:11.309" v="16"/>
        <pc:sldMkLst>
          <pc:docMk/>
          <pc:sldMk cId="1461500502" sldId="273"/>
        </pc:sldMkLst>
      </pc:sldChg>
      <pc:sldChg chg="add">
        <pc:chgData name="Lina Marsso" userId="S::lina.marsso@utoronto.ca::987ae52d-7ab8-4f11-92ca-23eaee9e0367" providerId="AD" clId="Web-{6D626D96-531B-43E5-8481-58604D301583}" dt="2023-09-05T14:25:11.372" v="17"/>
        <pc:sldMkLst>
          <pc:docMk/>
          <pc:sldMk cId="12012796" sldId="274"/>
        </pc:sldMkLst>
      </pc:sldChg>
      <pc:sldChg chg="add">
        <pc:chgData name="Lina Marsso" userId="S::lina.marsso@utoronto.ca::987ae52d-7ab8-4f11-92ca-23eaee9e0367" providerId="AD" clId="Web-{6D626D96-531B-43E5-8481-58604D301583}" dt="2023-09-05T14:25:11.434" v="18"/>
        <pc:sldMkLst>
          <pc:docMk/>
          <pc:sldMk cId="2255137671" sldId="275"/>
        </pc:sldMkLst>
      </pc:sldChg>
      <pc:sldChg chg="add">
        <pc:chgData name="Lina Marsso" userId="S::lina.marsso@utoronto.ca::987ae52d-7ab8-4f11-92ca-23eaee9e0367" providerId="AD" clId="Web-{6D626D96-531B-43E5-8481-58604D301583}" dt="2023-09-05T14:25:11.497" v="19"/>
        <pc:sldMkLst>
          <pc:docMk/>
          <pc:sldMk cId="1033062951" sldId="276"/>
        </pc:sldMkLst>
      </pc:sldChg>
      <pc:sldChg chg="addSp delSp modSp add ord">
        <pc:chgData name="Lina Marsso" userId="S::lina.marsso@utoronto.ca::987ae52d-7ab8-4f11-92ca-23eaee9e0367" providerId="AD" clId="Web-{6D626D96-531B-43E5-8481-58604D301583}" dt="2023-09-05T17:59:08.051" v="103"/>
        <pc:sldMkLst>
          <pc:docMk/>
          <pc:sldMk cId="3847557152" sldId="277"/>
        </pc:sldMkLst>
        <pc:picChg chg="add del mod">
          <ac:chgData name="Lina Marsso" userId="S::lina.marsso@utoronto.ca::987ae52d-7ab8-4f11-92ca-23eaee9e0367" providerId="AD" clId="Web-{6D626D96-531B-43E5-8481-58604D301583}" dt="2023-09-05T17:58:56.425" v="99"/>
          <ac:picMkLst>
            <pc:docMk/>
            <pc:sldMk cId="3847557152" sldId="277"/>
            <ac:picMk id="4" creationId="{24932A73-8AC7-FD7B-E566-74BFA3D5ECEA}"/>
          </ac:picMkLst>
        </pc:picChg>
        <pc:picChg chg="add del mod">
          <ac:chgData name="Lina Marsso" userId="S::lina.marsso@utoronto.ca::987ae52d-7ab8-4f11-92ca-23eaee9e0367" providerId="AD" clId="Web-{6D626D96-531B-43E5-8481-58604D301583}" dt="2023-09-05T17:59:08.051" v="103"/>
          <ac:picMkLst>
            <pc:docMk/>
            <pc:sldMk cId="3847557152" sldId="277"/>
            <ac:picMk id="8" creationId="{223A1FC3-F71F-CD39-E8D9-1DC5DE4E98B1}"/>
          </ac:picMkLst>
        </pc:picChg>
      </pc:sldChg>
      <pc:sldChg chg="addSp modSp add">
        <pc:chgData name="Lina Marsso" userId="S::lina.marsso@utoronto.ca::987ae52d-7ab8-4f11-92ca-23eaee9e0367" providerId="AD" clId="Web-{6D626D96-531B-43E5-8481-58604D301583}" dt="2023-09-05T17:58:46.191" v="97" actId="14100"/>
        <pc:sldMkLst>
          <pc:docMk/>
          <pc:sldMk cId="2044840225" sldId="278"/>
        </pc:sldMkLst>
        <pc:spChg chg="mod">
          <ac:chgData name="Lina Marsso" userId="S::lina.marsso@utoronto.ca::987ae52d-7ab8-4f11-92ca-23eaee9e0367" providerId="AD" clId="Web-{6D626D96-531B-43E5-8481-58604D301583}" dt="2023-09-05T14:26:25.059" v="28" actId="20577"/>
          <ac:spMkLst>
            <pc:docMk/>
            <pc:sldMk cId="2044840225" sldId="278"/>
            <ac:spMk id="2" creationId="{00000000-0000-0000-0000-000000000000}"/>
          </ac:spMkLst>
        </pc:spChg>
        <pc:spChg chg="mod">
          <ac:chgData name="Lina Marsso" userId="S::lina.marsso@utoronto.ca::987ae52d-7ab8-4f11-92ca-23eaee9e0367" providerId="AD" clId="Web-{6D626D96-531B-43E5-8481-58604D301583}" dt="2023-09-05T17:58:31.644" v="94" actId="1076"/>
          <ac:spMkLst>
            <pc:docMk/>
            <pc:sldMk cId="2044840225" sldId="278"/>
            <ac:spMk id="3" creationId="{00000000-0000-0000-0000-000000000000}"/>
          </ac:spMkLst>
        </pc:spChg>
        <pc:spChg chg="mod">
          <ac:chgData name="Lina Marsso" userId="S::lina.marsso@utoronto.ca::987ae52d-7ab8-4f11-92ca-23eaee9e0367" providerId="AD" clId="Web-{6D626D96-531B-43E5-8481-58604D301583}" dt="2023-09-05T17:58:27.894" v="93" actId="14100"/>
          <ac:spMkLst>
            <pc:docMk/>
            <pc:sldMk cId="2044840225" sldId="278"/>
            <ac:spMk id="8" creationId="{2253E831-AE55-AEC5-D823-01AE96BFEB3E}"/>
          </ac:spMkLst>
        </pc:spChg>
        <pc:picChg chg="add mod">
          <ac:chgData name="Lina Marsso" userId="S::lina.marsso@utoronto.ca::987ae52d-7ab8-4f11-92ca-23eaee9e0367" providerId="AD" clId="Web-{6D626D96-531B-43E5-8481-58604D301583}" dt="2023-09-05T17:58:46.191" v="97" actId="14100"/>
          <ac:picMkLst>
            <pc:docMk/>
            <pc:sldMk cId="2044840225" sldId="278"/>
            <ac:picMk id="4" creationId="{19D59EE5-5FF1-EB88-EF63-6DD540E83A48}"/>
          </ac:picMkLst>
        </pc:picChg>
        <pc:picChg chg="mod">
          <ac:chgData name="Lina Marsso" userId="S::lina.marsso@utoronto.ca::987ae52d-7ab8-4f11-92ca-23eaee9e0367" providerId="AD" clId="Web-{6D626D96-531B-43E5-8481-58604D301583}" dt="2023-09-05T17:58:36.206" v="95" actId="14100"/>
          <ac:picMkLst>
            <pc:docMk/>
            <pc:sldMk cId="2044840225" sldId="278"/>
            <ac:picMk id="6" creationId="{B332B042-C813-FFA4-3F5C-3055CA79AB2B}"/>
          </ac:picMkLst>
        </pc:picChg>
      </pc:sldChg>
      <pc:sldChg chg="new">
        <pc:chgData name="Lina Marsso" userId="S::lina.marsso@utoronto.ca::987ae52d-7ab8-4f11-92ca-23eaee9e0367" providerId="AD" clId="Web-{6D626D96-531B-43E5-8481-58604D301583}" dt="2023-09-05T17:59:00.035" v="100"/>
        <pc:sldMkLst>
          <pc:docMk/>
          <pc:sldMk cId="751238840" sldId="279"/>
        </pc:sldMkLst>
      </pc:sldChg>
      <pc:sldChg chg="addSp modSp add ord replId">
        <pc:chgData name="Lina Marsso" userId="S::lina.marsso@utoronto.ca::987ae52d-7ab8-4f11-92ca-23eaee9e0367" providerId="AD" clId="Web-{6D626D96-531B-43E5-8481-58604D301583}" dt="2023-09-05T18:06:48.105" v="235" actId="20577"/>
        <pc:sldMkLst>
          <pc:docMk/>
          <pc:sldMk cId="1527830520" sldId="280"/>
        </pc:sldMkLst>
        <pc:spChg chg="mod">
          <ac:chgData name="Lina Marsso" userId="S::lina.marsso@utoronto.ca::987ae52d-7ab8-4f11-92ca-23eaee9e0367" providerId="AD" clId="Web-{6D626D96-531B-43E5-8481-58604D301583}" dt="2023-09-05T17:59:22.738" v="106" actId="20577"/>
          <ac:spMkLst>
            <pc:docMk/>
            <pc:sldMk cId="1527830520" sldId="280"/>
            <ac:spMk id="3" creationId="{CEB17D65-F1FA-A486-E084-9281A798E067}"/>
          </ac:spMkLst>
        </pc:spChg>
        <pc:spChg chg="add mod">
          <ac:chgData name="Lina Marsso" userId="S::lina.marsso@utoronto.ca::987ae52d-7ab8-4f11-92ca-23eaee9e0367" providerId="AD" clId="Web-{6D626D96-531B-43E5-8481-58604D301583}" dt="2023-09-05T18:06:48.105" v="235" actId="20577"/>
          <ac:spMkLst>
            <pc:docMk/>
            <pc:sldMk cId="1527830520" sldId="280"/>
            <ac:spMk id="8" creationId="{CE41D8B2-CEC0-F306-1247-4DE35FE3A43C}"/>
          </ac:spMkLst>
        </pc:spChg>
      </pc:sldChg>
      <pc:sldChg chg="delSp modSp add ord replId">
        <pc:chgData name="Lina Marsso" userId="S::lina.marsso@utoronto.ca::987ae52d-7ab8-4f11-92ca-23eaee9e0367" providerId="AD" clId="Web-{6D626D96-531B-43E5-8481-58604D301583}" dt="2023-09-05T18:05:12.681" v="230" actId="20577"/>
        <pc:sldMkLst>
          <pc:docMk/>
          <pc:sldMk cId="613462983" sldId="281"/>
        </pc:sldMkLst>
        <pc:spChg chg="del">
          <ac:chgData name="Lina Marsso" userId="S::lina.marsso@utoronto.ca::987ae52d-7ab8-4f11-92ca-23eaee9e0367" providerId="AD" clId="Web-{6D626D96-531B-43E5-8481-58604D301583}" dt="2023-09-05T17:59:41.504" v="115"/>
          <ac:spMkLst>
            <pc:docMk/>
            <pc:sldMk cId="613462983" sldId="281"/>
            <ac:spMk id="3" creationId="{5BA3CC1E-EB77-151A-726E-463EE875EF1C}"/>
          </ac:spMkLst>
        </pc:spChg>
        <pc:spChg chg="del">
          <ac:chgData name="Lina Marsso" userId="S::lina.marsso@utoronto.ca::987ae52d-7ab8-4f11-92ca-23eaee9e0367" providerId="AD" clId="Web-{6D626D96-531B-43E5-8481-58604D301583}" dt="2023-09-05T17:59:41.504" v="114"/>
          <ac:spMkLst>
            <pc:docMk/>
            <pc:sldMk cId="613462983" sldId="281"/>
            <ac:spMk id="5" creationId="{04D44EDC-FBBB-8D08-DF30-19AC3D24F4EE}"/>
          </ac:spMkLst>
        </pc:spChg>
        <pc:spChg chg="del">
          <ac:chgData name="Lina Marsso" userId="S::lina.marsso@utoronto.ca::987ae52d-7ab8-4f11-92ca-23eaee9e0367" providerId="AD" clId="Web-{6D626D96-531B-43E5-8481-58604D301583}" dt="2023-09-05T17:59:41.504" v="110"/>
          <ac:spMkLst>
            <pc:docMk/>
            <pc:sldMk cId="613462983" sldId="281"/>
            <ac:spMk id="17" creationId="{FB326BC4-EE01-F485-99E0-450A86E2A584}"/>
          </ac:spMkLst>
        </pc:spChg>
        <pc:spChg chg="mod">
          <ac:chgData name="Lina Marsso" userId="S::lina.marsso@utoronto.ca::987ae52d-7ab8-4f11-92ca-23eaee9e0367" providerId="AD" clId="Web-{6D626D96-531B-43E5-8481-58604D301583}" dt="2023-09-05T18:05:12.681" v="230" actId="20577"/>
          <ac:spMkLst>
            <pc:docMk/>
            <pc:sldMk cId="613462983" sldId="281"/>
            <ac:spMk id="22" creationId="{1B2FFB87-DCCB-F4A5-A112-662015DB3148}"/>
          </ac:spMkLst>
        </pc:spChg>
        <pc:spChg chg="del">
          <ac:chgData name="Lina Marsso" userId="S::lina.marsso@utoronto.ca::987ae52d-7ab8-4f11-92ca-23eaee9e0367" providerId="AD" clId="Web-{6D626D96-531B-43E5-8481-58604D301583}" dt="2023-09-05T17:59:41.504" v="109"/>
          <ac:spMkLst>
            <pc:docMk/>
            <pc:sldMk cId="613462983" sldId="281"/>
            <ac:spMk id="40" creationId="{145F5599-0026-5CF9-1DCE-E1AFAB5E771E}"/>
          </ac:spMkLst>
        </pc:spChg>
        <pc:cxnChg chg="del">
          <ac:chgData name="Lina Marsso" userId="S::lina.marsso@utoronto.ca::987ae52d-7ab8-4f11-92ca-23eaee9e0367" providerId="AD" clId="Web-{6D626D96-531B-43E5-8481-58604D301583}" dt="2023-09-05T17:59:41.504" v="113"/>
          <ac:cxnSpMkLst>
            <pc:docMk/>
            <pc:sldMk cId="613462983" sldId="281"/>
            <ac:cxnSpMk id="9" creationId="{5CCAA5C7-A856-BC2A-B728-E7782C92FCFA}"/>
          </ac:cxnSpMkLst>
        </pc:cxnChg>
        <pc:cxnChg chg="del">
          <ac:chgData name="Lina Marsso" userId="S::lina.marsso@utoronto.ca::987ae52d-7ab8-4f11-92ca-23eaee9e0367" providerId="AD" clId="Web-{6D626D96-531B-43E5-8481-58604D301583}" dt="2023-09-05T17:59:41.504" v="112"/>
          <ac:cxnSpMkLst>
            <pc:docMk/>
            <pc:sldMk cId="613462983" sldId="281"/>
            <ac:cxnSpMk id="13" creationId="{2216E231-D140-0535-F8B1-8E6E588D4CF9}"/>
          </ac:cxnSpMkLst>
        </pc:cxnChg>
        <pc:cxnChg chg="del">
          <ac:chgData name="Lina Marsso" userId="S::lina.marsso@utoronto.ca::987ae52d-7ab8-4f11-92ca-23eaee9e0367" providerId="AD" clId="Web-{6D626D96-531B-43E5-8481-58604D301583}" dt="2023-09-05T17:59:41.504" v="111"/>
          <ac:cxnSpMkLst>
            <pc:docMk/>
            <pc:sldMk cId="613462983" sldId="281"/>
            <ac:cxnSpMk id="15" creationId="{A8B28EDA-E43A-BEFE-C5A2-FCECFBC2AE41}"/>
          </ac:cxnSpMkLst>
        </pc:cxnChg>
      </pc:sldChg>
      <pc:sldChg chg="new del">
        <pc:chgData name="Lina Marsso" userId="S::lina.marsso@utoronto.ca::987ae52d-7ab8-4f11-92ca-23eaee9e0367" providerId="AD" clId="Web-{6D626D96-531B-43E5-8481-58604D301583}" dt="2023-09-05T18:02:17.554" v="161"/>
        <pc:sldMkLst>
          <pc:docMk/>
          <pc:sldMk cId="641026189" sldId="282"/>
        </pc:sldMkLst>
      </pc:sldChg>
      <pc:sldChg chg="addSp delSp modSp add replId">
        <pc:chgData name="Lina Marsso" userId="S::lina.marsso@utoronto.ca::987ae52d-7ab8-4f11-92ca-23eaee9e0367" providerId="AD" clId="Web-{6D626D96-531B-43E5-8481-58604D301583}" dt="2023-09-05T18:07:21.918" v="239" actId="20577"/>
        <pc:sldMkLst>
          <pc:docMk/>
          <pc:sldMk cId="1274750809" sldId="282"/>
        </pc:sldMkLst>
        <pc:spChg chg="mod">
          <ac:chgData name="Lina Marsso" userId="S::lina.marsso@utoronto.ca::987ae52d-7ab8-4f11-92ca-23eaee9e0367" providerId="AD" clId="Web-{6D626D96-531B-43E5-8481-58604D301583}" dt="2023-09-05T18:07:21.918" v="239" actId="20577"/>
          <ac:spMkLst>
            <pc:docMk/>
            <pc:sldMk cId="1274750809" sldId="282"/>
            <ac:spMk id="2" creationId="{F8DE1134-1492-9686-4AE9-727AEE50DA21}"/>
          </ac:spMkLst>
        </pc:spChg>
        <pc:spChg chg="mod">
          <ac:chgData name="Lina Marsso" userId="S::lina.marsso@utoronto.ca::987ae52d-7ab8-4f11-92ca-23eaee9e0367" providerId="AD" clId="Web-{6D626D96-531B-43E5-8481-58604D301583}" dt="2023-09-05T18:02:39.007" v="176" actId="20577"/>
          <ac:spMkLst>
            <pc:docMk/>
            <pc:sldMk cId="1274750809" sldId="282"/>
            <ac:spMk id="8" creationId="{CE41D8B2-CEC0-F306-1247-4DE35FE3A43C}"/>
          </ac:spMkLst>
        </pc:spChg>
        <pc:picChg chg="add del">
          <ac:chgData name="Lina Marsso" userId="S::lina.marsso@utoronto.ca::987ae52d-7ab8-4f11-92ca-23eaee9e0367" providerId="AD" clId="Web-{6D626D96-531B-43E5-8481-58604D301583}" dt="2023-09-05T18:02:29.710" v="168"/>
          <ac:picMkLst>
            <pc:docMk/>
            <pc:sldMk cId="1274750809" sldId="282"/>
            <ac:picMk id="7" creationId="{D6A3B494-ACF9-2BED-A92A-B21C750E0BBA}"/>
          </ac:picMkLst>
        </pc:picChg>
      </pc:sldChg>
      <pc:sldMasterChg chg="add addSldLayout">
        <pc:chgData name="Lina Marsso" userId="S::lina.marsso@utoronto.ca::987ae52d-7ab8-4f11-92ca-23eaee9e0367" providerId="AD" clId="Web-{6D626D96-531B-43E5-8481-58604D301583}" dt="2023-09-05T14:25:10.153" v="0"/>
        <pc:sldMasterMkLst>
          <pc:docMk/>
          <pc:sldMasterMk cId="3233320133" sldId="2147483672"/>
        </pc:sldMasterMkLst>
        <pc:sldLayoutChg chg="add">
          <pc:chgData name="Lina Marsso" userId="S::lina.marsso@utoronto.ca::987ae52d-7ab8-4f11-92ca-23eaee9e0367" providerId="AD" clId="Web-{6D626D96-531B-43E5-8481-58604D301583}" dt="2023-09-05T14:25:10.153" v="0"/>
          <pc:sldLayoutMkLst>
            <pc:docMk/>
            <pc:sldMasterMk cId="3233320133" sldId="2147483672"/>
            <pc:sldLayoutMk cId="2747530299" sldId="2147483673"/>
          </pc:sldLayoutMkLst>
        </pc:sldLayoutChg>
        <pc:sldLayoutChg chg="add">
          <pc:chgData name="Lina Marsso" userId="S::lina.marsso@utoronto.ca::987ae52d-7ab8-4f11-92ca-23eaee9e0367" providerId="AD" clId="Web-{6D626D96-531B-43E5-8481-58604D301583}" dt="2023-09-05T14:25:10.153" v="0"/>
          <pc:sldLayoutMkLst>
            <pc:docMk/>
            <pc:sldMasterMk cId="3233320133" sldId="2147483672"/>
            <pc:sldLayoutMk cId="970676036" sldId="2147483674"/>
          </pc:sldLayoutMkLst>
        </pc:sldLayoutChg>
        <pc:sldLayoutChg chg="add">
          <pc:chgData name="Lina Marsso" userId="S::lina.marsso@utoronto.ca::987ae52d-7ab8-4f11-92ca-23eaee9e0367" providerId="AD" clId="Web-{6D626D96-531B-43E5-8481-58604D301583}" dt="2023-09-05T14:25:10.153" v="0"/>
          <pc:sldLayoutMkLst>
            <pc:docMk/>
            <pc:sldMasterMk cId="3233320133" sldId="2147483672"/>
            <pc:sldLayoutMk cId="3887971834" sldId="2147483675"/>
          </pc:sldLayoutMkLst>
        </pc:sldLayoutChg>
        <pc:sldLayoutChg chg="add">
          <pc:chgData name="Lina Marsso" userId="S::lina.marsso@utoronto.ca::987ae52d-7ab8-4f11-92ca-23eaee9e0367" providerId="AD" clId="Web-{6D626D96-531B-43E5-8481-58604D301583}" dt="2023-09-05T14:25:10.153" v="0"/>
          <pc:sldLayoutMkLst>
            <pc:docMk/>
            <pc:sldMasterMk cId="3233320133" sldId="2147483672"/>
            <pc:sldLayoutMk cId="2021671419" sldId="2147483676"/>
          </pc:sldLayoutMkLst>
        </pc:sldLayoutChg>
        <pc:sldLayoutChg chg="add">
          <pc:chgData name="Lina Marsso" userId="S::lina.marsso@utoronto.ca::987ae52d-7ab8-4f11-92ca-23eaee9e0367" providerId="AD" clId="Web-{6D626D96-531B-43E5-8481-58604D301583}" dt="2023-09-05T14:25:10.153" v="0"/>
          <pc:sldLayoutMkLst>
            <pc:docMk/>
            <pc:sldMasterMk cId="3233320133" sldId="2147483672"/>
            <pc:sldLayoutMk cId="2176558290" sldId="2147483677"/>
          </pc:sldLayoutMkLst>
        </pc:sldLayoutChg>
        <pc:sldLayoutChg chg="add">
          <pc:chgData name="Lina Marsso" userId="S::lina.marsso@utoronto.ca::987ae52d-7ab8-4f11-92ca-23eaee9e0367" providerId="AD" clId="Web-{6D626D96-531B-43E5-8481-58604D301583}" dt="2023-09-05T14:25:10.153" v="0"/>
          <pc:sldLayoutMkLst>
            <pc:docMk/>
            <pc:sldMasterMk cId="3233320133" sldId="2147483672"/>
            <pc:sldLayoutMk cId="2035037215" sldId="2147483678"/>
          </pc:sldLayoutMkLst>
        </pc:sldLayoutChg>
        <pc:sldLayoutChg chg="add">
          <pc:chgData name="Lina Marsso" userId="S::lina.marsso@utoronto.ca::987ae52d-7ab8-4f11-92ca-23eaee9e0367" providerId="AD" clId="Web-{6D626D96-531B-43E5-8481-58604D301583}" dt="2023-09-05T14:25:10.153" v="0"/>
          <pc:sldLayoutMkLst>
            <pc:docMk/>
            <pc:sldMasterMk cId="3233320133" sldId="2147483672"/>
            <pc:sldLayoutMk cId="3910907189" sldId="2147483679"/>
          </pc:sldLayoutMkLst>
        </pc:sldLayoutChg>
        <pc:sldLayoutChg chg="add">
          <pc:chgData name="Lina Marsso" userId="S::lina.marsso@utoronto.ca::987ae52d-7ab8-4f11-92ca-23eaee9e0367" providerId="AD" clId="Web-{6D626D96-531B-43E5-8481-58604D301583}" dt="2023-09-05T14:25:10.153" v="0"/>
          <pc:sldLayoutMkLst>
            <pc:docMk/>
            <pc:sldMasterMk cId="3233320133" sldId="2147483672"/>
            <pc:sldLayoutMk cId="3932036993" sldId="2147483680"/>
          </pc:sldLayoutMkLst>
        </pc:sldLayoutChg>
        <pc:sldLayoutChg chg="add">
          <pc:chgData name="Lina Marsso" userId="S::lina.marsso@utoronto.ca::987ae52d-7ab8-4f11-92ca-23eaee9e0367" providerId="AD" clId="Web-{6D626D96-531B-43E5-8481-58604D301583}" dt="2023-09-05T14:25:10.153" v="0"/>
          <pc:sldLayoutMkLst>
            <pc:docMk/>
            <pc:sldMasterMk cId="3233320133" sldId="2147483672"/>
            <pc:sldLayoutMk cId="3419761722" sldId="2147483681"/>
          </pc:sldLayoutMkLst>
        </pc:sldLayoutChg>
        <pc:sldLayoutChg chg="add">
          <pc:chgData name="Lina Marsso" userId="S::lina.marsso@utoronto.ca::987ae52d-7ab8-4f11-92ca-23eaee9e0367" providerId="AD" clId="Web-{6D626D96-531B-43E5-8481-58604D301583}" dt="2023-09-05T14:25:10.153" v="0"/>
          <pc:sldLayoutMkLst>
            <pc:docMk/>
            <pc:sldMasterMk cId="3233320133" sldId="2147483672"/>
            <pc:sldLayoutMk cId="2700794897" sldId="2147483682"/>
          </pc:sldLayoutMkLst>
        </pc:sldLayoutChg>
        <pc:sldLayoutChg chg="add">
          <pc:chgData name="Lina Marsso" userId="S::lina.marsso@utoronto.ca::987ae52d-7ab8-4f11-92ca-23eaee9e0367" providerId="AD" clId="Web-{6D626D96-531B-43E5-8481-58604D301583}" dt="2023-09-05T14:25:10.153" v="0"/>
          <pc:sldLayoutMkLst>
            <pc:docMk/>
            <pc:sldMasterMk cId="3233320133" sldId="2147483672"/>
            <pc:sldLayoutMk cId="264070124" sldId="2147483683"/>
          </pc:sldLayoutMkLst>
        </pc:sldLayoutChg>
      </pc:sldMasterChg>
    </pc:docChg>
  </pc:docChgLst>
  <pc:docChgLst>
    <pc:chgData name="Marsha Chechik" userId="S::marsha.chechik@utoronto.ca::c5816762-0d76-474c-930b-cd24de229a4b" providerId="AD" clId="Web-{107B8EEA-E8A0-6423-3E5F-9D1D1E2240B7}"/>
    <pc:docChg chg="modSld">
      <pc:chgData name="Marsha Chechik" userId="S::marsha.chechik@utoronto.ca::c5816762-0d76-474c-930b-cd24de229a4b" providerId="AD" clId="Web-{107B8EEA-E8A0-6423-3E5F-9D1D1E2240B7}" dt="2023-09-10T21:10:07.783" v="416"/>
      <pc:docMkLst>
        <pc:docMk/>
      </pc:docMkLst>
      <pc:sldChg chg="modSp">
        <pc:chgData name="Marsha Chechik" userId="S::marsha.chechik@utoronto.ca::c5816762-0d76-474c-930b-cd24de229a4b" providerId="AD" clId="Web-{107B8EEA-E8A0-6423-3E5F-9D1D1E2240B7}" dt="2023-09-10T21:08:48.237" v="410" actId="20577"/>
        <pc:sldMkLst>
          <pc:docMk/>
          <pc:sldMk cId="226418242" sldId="259"/>
        </pc:sldMkLst>
        <pc:spChg chg="mod">
          <ac:chgData name="Marsha Chechik" userId="S::marsha.chechik@utoronto.ca::c5816762-0d76-474c-930b-cd24de229a4b" providerId="AD" clId="Web-{107B8EEA-E8A0-6423-3E5F-9D1D1E2240B7}" dt="2023-09-10T21:08:48.237" v="410" actId="20577"/>
          <ac:spMkLst>
            <pc:docMk/>
            <pc:sldMk cId="226418242" sldId="259"/>
            <ac:spMk id="2" creationId="{89F30B84-E495-98F5-3226-C9C98AE6DC91}"/>
          </ac:spMkLst>
        </pc:spChg>
        <pc:spChg chg="mod">
          <ac:chgData name="Marsha Chechik" userId="S::marsha.chechik@utoronto.ca::c5816762-0d76-474c-930b-cd24de229a4b" providerId="AD" clId="Web-{107B8EEA-E8A0-6423-3E5F-9D1D1E2240B7}" dt="2023-09-10T21:05:30.787" v="332" actId="20577"/>
          <ac:spMkLst>
            <pc:docMk/>
            <pc:sldMk cId="226418242" sldId="259"/>
            <ac:spMk id="8" creationId="{191028ED-E1A2-AD62-A3B1-B32359626CEA}"/>
          </ac:spMkLst>
        </pc:spChg>
        <pc:spChg chg="mod">
          <ac:chgData name="Marsha Chechik" userId="S::marsha.chechik@utoronto.ca::c5816762-0d76-474c-930b-cd24de229a4b" providerId="AD" clId="Web-{107B8EEA-E8A0-6423-3E5F-9D1D1E2240B7}" dt="2023-09-10T21:05:42.537" v="341" actId="14100"/>
          <ac:spMkLst>
            <pc:docMk/>
            <pc:sldMk cId="226418242" sldId="259"/>
            <ac:spMk id="20" creationId="{56182C1C-2C0E-2734-2BB5-EA26A39E6DC9}"/>
          </ac:spMkLst>
        </pc:spChg>
        <pc:picChg chg="mod">
          <ac:chgData name="Marsha Chechik" userId="S::marsha.chechik@utoronto.ca::c5816762-0d76-474c-930b-cd24de229a4b" providerId="AD" clId="Web-{107B8EEA-E8A0-6423-3E5F-9D1D1E2240B7}" dt="2023-09-10T21:04:29.882" v="308" actId="1076"/>
          <ac:picMkLst>
            <pc:docMk/>
            <pc:sldMk cId="226418242" sldId="259"/>
            <ac:picMk id="24" creationId="{AC5FF815-D4E7-09FB-C9D2-34D3B2D21D55}"/>
          </ac:picMkLst>
        </pc:picChg>
      </pc:sldChg>
      <pc:sldChg chg="modSp addCm">
        <pc:chgData name="Marsha Chechik" userId="S::marsha.chechik@utoronto.ca::c5816762-0d76-474c-930b-cd24de229a4b" providerId="AD" clId="Web-{107B8EEA-E8A0-6423-3E5F-9D1D1E2240B7}" dt="2023-09-10T20:59:15.433" v="238"/>
        <pc:sldMkLst>
          <pc:docMk/>
          <pc:sldMk cId="1527830520" sldId="280"/>
        </pc:sldMkLst>
        <pc:spChg chg="mod">
          <ac:chgData name="Marsha Chechik" userId="S::marsha.chechik@utoronto.ca::c5816762-0d76-474c-930b-cd24de229a4b" providerId="AD" clId="Web-{107B8EEA-E8A0-6423-3E5F-9D1D1E2240B7}" dt="2023-09-10T20:54:57.562" v="6" actId="20577"/>
          <ac:spMkLst>
            <pc:docMk/>
            <pc:sldMk cId="1527830520" sldId="280"/>
            <ac:spMk id="2" creationId="{F8DE1134-1492-9686-4AE9-727AEE50DA21}"/>
          </ac:spMkLst>
        </pc:spChg>
        <pc:spChg chg="mod">
          <ac:chgData name="Marsha Chechik" userId="S::marsha.chechik@utoronto.ca::c5816762-0d76-474c-930b-cd24de229a4b" providerId="AD" clId="Web-{107B8EEA-E8A0-6423-3E5F-9D1D1E2240B7}" dt="2023-09-10T20:58:58.933" v="237" actId="1076"/>
          <ac:spMkLst>
            <pc:docMk/>
            <pc:sldMk cId="1527830520" sldId="280"/>
            <ac:spMk id="8" creationId="{CE41D8B2-CEC0-F306-1247-4DE35FE3A43C}"/>
          </ac:spMkLst>
        </pc:spChg>
        <pc:spChg chg="mod">
          <ac:chgData name="Marsha Chechik" userId="S::marsha.chechik@utoronto.ca::c5816762-0d76-474c-930b-cd24de229a4b" providerId="AD" clId="Web-{107B8EEA-E8A0-6423-3E5F-9D1D1E2240B7}" dt="2023-09-10T20:56:05.092" v="83" actId="1076"/>
          <ac:spMkLst>
            <pc:docMk/>
            <pc:sldMk cId="1527830520" sldId="280"/>
            <ac:spMk id="10" creationId="{2C6477FE-986A-6765-17C6-5F6E9B6C8936}"/>
          </ac:spMkLst>
        </pc:spChg>
        <pc:picChg chg="mod">
          <ac:chgData name="Marsha Chechik" userId="S::marsha.chechik@utoronto.ca::c5816762-0d76-474c-930b-cd24de229a4b" providerId="AD" clId="Web-{107B8EEA-E8A0-6423-3E5F-9D1D1E2240B7}" dt="2023-09-10T20:56:02.389" v="82" actId="1076"/>
          <ac:picMkLst>
            <pc:docMk/>
            <pc:sldMk cId="1527830520" sldId="280"/>
            <ac:picMk id="9" creationId="{CFD8EFD0-241E-47B7-B1E5-DC526D4FC343}"/>
          </ac:picMkLst>
        </pc:picChg>
      </pc:sldChg>
      <pc:sldChg chg="modSp">
        <pc:chgData name="Marsha Chechik" userId="S::marsha.chechik@utoronto.ca::c5816762-0d76-474c-930b-cd24de229a4b" providerId="AD" clId="Web-{107B8EEA-E8A0-6423-3E5F-9D1D1E2240B7}" dt="2023-09-10T21:00:56.025" v="263" actId="20577"/>
        <pc:sldMkLst>
          <pc:docMk/>
          <pc:sldMk cId="613462983" sldId="281"/>
        </pc:sldMkLst>
        <pc:spChg chg="mod">
          <ac:chgData name="Marsha Chechik" userId="S::marsha.chechik@utoronto.ca::c5816762-0d76-474c-930b-cd24de229a4b" providerId="AD" clId="Web-{107B8EEA-E8A0-6423-3E5F-9D1D1E2240B7}" dt="2023-09-10T21:00:56.025" v="263" actId="20577"/>
          <ac:spMkLst>
            <pc:docMk/>
            <pc:sldMk cId="613462983" sldId="281"/>
            <ac:spMk id="22" creationId="{1B2FFB87-DCCB-F4A5-A112-662015DB3148}"/>
          </ac:spMkLst>
        </pc:spChg>
      </pc:sldChg>
      <pc:sldChg chg="modSp">
        <pc:chgData name="Marsha Chechik" userId="S::marsha.chechik@utoronto.ca::c5816762-0d76-474c-930b-cd24de229a4b" providerId="AD" clId="Web-{107B8EEA-E8A0-6423-3E5F-9D1D1E2240B7}" dt="2023-09-10T21:03:05.977" v="288" actId="20577"/>
        <pc:sldMkLst>
          <pc:docMk/>
          <pc:sldMk cId="342056170" sldId="283"/>
        </pc:sldMkLst>
        <pc:spChg chg="mod">
          <ac:chgData name="Marsha Chechik" userId="S::marsha.chechik@utoronto.ca::c5816762-0d76-474c-930b-cd24de229a4b" providerId="AD" clId="Web-{107B8EEA-E8A0-6423-3E5F-9D1D1E2240B7}" dt="2023-09-10T21:02:43.071" v="283" actId="20577"/>
          <ac:spMkLst>
            <pc:docMk/>
            <pc:sldMk cId="342056170" sldId="283"/>
            <ac:spMk id="2" creationId="{F8DE1134-1492-9686-4AE9-727AEE50DA21}"/>
          </ac:spMkLst>
        </pc:spChg>
        <pc:spChg chg="mod">
          <ac:chgData name="Marsha Chechik" userId="S::marsha.chechik@utoronto.ca::c5816762-0d76-474c-930b-cd24de229a4b" providerId="AD" clId="Web-{107B8EEA-E8A0-6423-3E5F-9D1D1E2240B7}" dt="2023-09-10T21:03:05.977" v="288" actId="20577"/>
          <ac:spMkLst>
            <pc:docMk/>
            <pc:sldMk cId="342056170" sldId="283"/>
            <ac:spMk id="8" creationId="{CE41D8B2-CEC0-F306-1247-4DE35FE3A43C}"/>
          </ac:spMkLst>
        </pc:spChg>
        <pc:picChg chg="mod">
          <ac:chgData name="Marsha Chechik" userId="S::marsha.chechik@utoronto.ca::c5816762-0d76-474c-930b-cd24de229a4b" providerId="AD" clId="Web-{107B8EEA-E8A0-6423-3E5F-9D1D1E2240B7}" dt="2023-09-10T21:02:51.946" v="285" actId="1076"/>
          <ac:picMkLst>
            <pc:docMk/>
            <pc:sldMk cId="342056170" sldId="283"/>
            <ac:picMk id="4" creationId="{B3F4EAA2-876A-F752-3865-3C60892B5631}"/>
          </ac:picMkLst>
        </pc:picChg>
      </pc:sldChg>
      <pc:sldChg chg="modSp addCm">
        <pc:chgData name="Marsha Chechik" userId="S::marsha.chechik@utoronto.ca::c5816762-0d76-474c-930b-cd24de229a4b" providerId="AD" clId="Web-{107B8EEA-E8A0-6423-3E5F-9D1D1E2240B7}" dt="2023-09-10T21:09:14.706" v="413" actId="1076"/>
        <pc:sldMkLst>
          <pc:docMk/>
          <pc:sldMk cId="3857330191" sldId="284"/>
        </pc:sldMkLst>
        <pc:spChg chg="mod">
          <ac:chgData name="Marsha Chechik" userId="S::marsha.chechik@utoronto.ca::c5816762-0d76-474c-930b-cd24de229a4b" providerId="AD" clId="Web-{107B8EEA-E8A0-6423-3E5F-9D1D1E2240B7}" dt="2023-09-10T21:08:42.722" v="409" actId="20577"/>
          <ac:spMkLst>
            <pc:docMk/>
            <pc:sldMk cId="3857330191" sldId="284"/>
            <ac:spMk id="2" creationId="{F8DE1134-1492-9686-4AE9-727AEE50DA21}"/>
          </ac:spMkLst>
        </pc:spChg>
        <pc:spChg chg="mod">
          <ac:chgData name="Marsha Chechik" userId="S::marsha.chechik@utoronto.ca::c5816762-0d76-474c-930b-cd24de229a4b" providerId="AD" clId="Web-{107B8EEA-E8A0-6423-3E5F-9D1D1E2240B7}" dt="2023-09-10T21:09:14.706" v="413" actId="1076"/>
          <ac:spMkLst>
            <pc:docMk/>
            <pc:sldMk cId="3857330191" sldId="284"/>
            <ac:spMk id="8" creationId="{CE41D8B2-CEC0-F306-1247-4DE35FE3A43C}"/>
          </ac:spMkLst>
        </pc:spChg>
      </pc:sldChg>
      <pc:sldChg chg="modSp">
        <pc:chgData name="Marsha Chechik" userId="S::marsha.chechik@utoronto.ca::c5816762-0d76-474c-930b-cd24de229a4b" providerId="AD" clId="Web-{107B8EEA-E8A0-6423-3E5F-9D1D1E2240B7}" dt="2023-09-10T21:08:56.878" v="411" actId="20577"/>
        <pc:sldMkLst>
          <pc:docMk/>
          <pc:sldMk cId="1173633250" sldId="286"/>
        </pc:sldMkLst>
        <pc:spChg chg="mod">
          <ac:chgData name="Marsha Chechik" userId="S::marsha.chechik@utoronto.ca::c5816762-0d76-474c-930b-cd24de229a4b" providerId="AD" clId="Web-{107B8EEA-E8A0-6423-3E5F-9D1D1E2240B7}" dt="2023-09-10T21:08:56.878" v="411" actId="20577"/>
          <ac:spMkLst>
            <pc:docMk/>
            <pc:sldMk cId="1173633250" sldId="286"/>
            <ac:spMk id="2" creationId="{F8DE1134-1492-9686-4AE9-727AEE50DA21}"/>
          </ac:spMkLst>
        </pc:spChg>
      </pc:sldChg>
      <pc:sldChg chg="modSp addCm">
        <pc:chgData name="Marsha Chechik" userId="S::marsha.chechik@utoronto.ca::c5816762-0d76-474c-930b-cd24de229a4b" providerId="AD" clId="Web-{107B8EEA-E8A0-6423-3E5F-9D1D1E2240B7}" dt="2023-09-10T21:09:48.737" v="414"/>
        <pc:sldMkLst>
          <pc:docMk/>
          <pc:sldMk cId="1078414301" sldId="288"/>
        </pc:sldMkLst>
        <pc:spChg chg="mod">
          <ac:chgData name="Marsha Chechik" userId="S::marsha.chechik@utoronto.ca::c5816762-0d76-474c-930b-cd24de229a4b" providerId="AD" clId="Web-{107B8EEA-E8A0-6423-3E5F-9D1D1E2240B7}" dt="2023-09-10T21:09:02.878" v="412" actId="20577"/>
          <ac:spMkLst>
            <pc:docMk/>
            <pc:sldMk cId="1078414301" sldId="288"/>
            <ac:spMk id="2" creationId="{F8DE1134-1492-9686-4AE9-727AEE50DA21}"/>
          </ac:spMkLst>
        </pc:spChg>
      </pc:sldChg>
      <pc:sldChg chg="modSp">
        <pc:chgData name="Marsha Chechik" userId="S::marsha.chechik@utoronto.ca::c5816762-0d76-474c-930b-cd24de229a4b" providerId="AD" clId="Web-{107B8EEA-E8A0-6423-3E5F-9D1D1E2240B7}" dt="2023-09-10T21:06:19.036" v="354" actId="14100"/>
        <pc:sldMkLst>
          <pc:docMk/>
          <pc:sldMk cId="1383670996" sldId="289"/>
        </pc:sldMkLst>
        <pc:spChg chg="mod">
          <ac:chgData name="Marsha Chechik" userId="S::marsha.chechik@utoronto.ca::c5816762-0d76-474c-930b-cd24de229a4b" providerId="AD" clId="Web-{107B8EEA-E8A0-6423-3E5F-9D1D1E2240B7}" dt="2023-09-10T21:06:02.068" v="347" actId="20577"/>
          <ac:spMkLst>
            <pc:docMk/>
            <pc:sldMk cId="1383670996" sldId="289"/>
            <ac:spMk id="2" creationId="{F8DE1134-1492-9686-4AE9-727AEE50DA21}"/>
          </ac:spMkLst>
        </pc:spChg>
        <pc:spChg chg="mod">
          <ac:chgData name="Marsha Chechik" userId="S::marsha.chechik@utoronto.ca::c5816762-0d76-474c-930b-cd24de229a4b" providerId="AD" clId="Web-{107B8EEA-E8A0-6423-3E5F-9D1D1E2240B7}" dt="2023-09-10T21:06:19.036" v="354" actId="14100"/>
          <ac:spMkLst>
            <pc:docMk/>
            <pc:sldMk cId="1383670996" sldId="289"/>
            <ac:spMk id="14" creationId="{A4B3DD0A-DBFF-D1A3-978C-BE49E1FAB37A}"/>
          </ac:spMkLst>
        </pc:spChg>
      </pc:sldChg>
      <pc:sldChg chg="modSp mod modShow">
        <pc:chgData name="Marsha Chechik" userId="S::marsha.chechik@utoronto.ca::c5816762-0d76-474c-930b-cd24de229a4b" providerId="AD" clId="Web-{107B8EEA-E8A0-6423-3E5F-9D1D1E2240B7}" dt="2023-09-10T21:00:34.291" v="255"/>
        <pc:sldMkLst>
          <pc:docMk/>
          <pc:sldMk cId="3102650295" sldId="293"/>
        </pc:sldMkLst>
        <pc:spChg chg="mod">
          <ac:chgData name="Marsha Chechik" userId="S::marsha.chechik@utoronto.ca::c5816762-0d76-474c-930b-cd24de229a4b" providerId="AD" clId="Web-{107B8EEA-E8A0-6423-3E5F-9D1D1E2240B7}" dt="2023-09-10T20:59:30.730" v="239" actId="20577"/>
          <ac:spMkLst>
            <pc:docMk/>
            <pc:sldMk cId="3102650295" sldId="293"/>
            <ac:spMk id="3" creationId="{8CDCE867-B25A-3D86-5377-BCC4C27A8DE8}"/>
          </ac:spMkLst>
        </pc:spChg>
      </pc:sldChg>
      <pc:sldChg chg="modSp addCm">
        <pc:chgData name="Marsha Chechik" userId="S::marsha.chechik@utoronto.ca::c5816762-0d76-474c-930b-cd24de229a4b" providerId="AD" clId="Web-{107B8EEA-E8A0-6423-3E5F-9D1D1E2240B7}" dt="2023-09-10T21:10:07.783" v="416"/>
        <pc:sldMkLst>
          <pc:docMk/>
          <pc:sldMk cId="4239014644" sldId="294"/>
        </pc:sldMkLst>
        <pc:spChg chg="mod">
          <ac:chgData name="Marsha Chechik" userId="S::marsha.chechik@utoronto.ca::c5816762-0d76-474c-930b-cd24de229a4b" providerId="AD" clId="Web-{107B8EEA-E8A0-6423-3E5F-9D1D1E2240B7}" dt="2023-09-10T21:09:58.018" v="415" actId="20577"/>
          <ac:spMkLst>
            <pc:docMk/>
            <pc:sldMk cId="4239014644" sldId="294"/>
            <ac:spMk id="2" creationId="{F8DE1134-1492-9686-4AE9-727AEE50DA21}"/>
          </ac:spMkLst>
        </pc:spChg>
      </pc:sldChg>
      <pc:sldChg chg="modSp addCm">
        <pc:chgData name="Marsha Chechik" userId="S::marsha.chechik@utoronto.ca::c5816762-0d76-474c-930b-cd24de229a4b" providerId="AD" clId="Web-{107B8EEA-E8A0-6423-3E5F-9D1D1E2240B7}" dt="2023-09-10T21:07:45.426" v="408" actId="20577"/>
        <pc:sldMkLst>
          <pc:docMk/>
          <pc:sldMk cId="226835887" sldId="295"/>
        </pc:sldMkLst>
        <pc:spChg chg="mod">
          <ac:chgData name="Marsha Chechik" userId="S::marsha.chechik@utoronto.ca::c5816762-0d76-474c-930b-cd24de229a4b" providerId="AD" clId="Web-{107B8EEA-E8A0-6423-3E5F-9D1D1E2240B7}" dt="2023-09-10T21:07:45.426" v="408" actId="20577"/>
          <ac:spMkLst>
            <pc:docMk/>
            <pc:sldMk cId="226835887" sldId="295"/>
            <ac:spMk id="8" creationId="{CE41D8B2-CEC0-F306-1247-4DE35FE3A43C}"/>
          </ac:spMkLst>
        </pc:spChg>
      </pc:sldChg>
      <pc:sldChg chg="modSp">
        <pc:chgData name="Marsha Chechik" userId="S::marsha.chechik@utoronto.ca::c5816762-0d76-474c-930b-cd24de229a4b" providerId="AD" clId="Web-{107B8EEA-E8A0-6423-3E5F-9D1D1E2240B7}" dt="2023-09-10T21:00:31.635" v="254" actId="20577"/>
        <pc:sldMkLst>
          <pc:docMk/>
          <pc:sldMk cId="4270469886" sldId="296"/>
        </pc:sldMkLst>
        <pc:spChg chg="mod">
          <ac:chgData name="Marsha Chechik" userId="S::marsha.chechik@utoronto.ca::c5816762-0d76-474c-930b-cd24de229a4b" providerId="AD" clId="Web-{107B8EEA-E8A0-6423-3E5F-9D1D1E2240B7}" dt="2023-09-10T21:00:20.760" v="250" actId="20577"/>
          <ac:spMkLst>
            <pc:docMk/>
            <pc:sldMk cId="4270469886" sldId="296"/>
            <ac:spMk id="3" creationId="{0CA4476C-7BBD-C8D3-0623-AE7AFCB79B09}"/>
          </ac:spMkLst>
        </pc:spChg>
        <pc:spChg chg="mod">
          <ac:chgData name="Marsha Chechik" userId="S::marsha.chechik@utoronto.ca::c5816762-0d76-474c-930b-cd24de229a4b" providerId="AD" clId="Web-{107B8EEA-E8A0-6423-3E5F-9D1D1E2240B7}" dt="2023-09-10T21:00:13.432" v="248" actId="20577"/>
          <ac:spMkLst>
            <pc:docMk/>
            <pc:sldMk cId="4270469886" sldId="296"/>
            <ac:spMk id="8" creationId="{CE41D8B2-CEC0-F306-1247-4DE35FE3A43C}"/>
          </ac:spMkLst>
        </pc:spChg>
        <pc:spChg chg="mod">
          <ac:chgData name="Marsha Chechik" userId="S::marsha.chechik@utoronto.ca::c5816762-0d76-474c-930b-cd24de229a4b" providerId="AD" clId="Web-{107B8EEA-E8A0-6423-3E5F-9D1D1E2240B7}" dt="2023-09-10T21:00:23.994" v="252" actId="20577"/>
          <ac:spMkLst>
            <pc:docMk/>
            <pc:sldMk cId="4270469886" sldId="296"/>
            <ac:spMk id="14" creationId="{7716E1CD-6769-9479-39C8-1B458D0842CA}"/>
          </ac:spMkLst>
        </pc:spChg>
        <pc:spChg chg="mod">
          <ac:chgData name="Marsha Chechik" userId="S::marsha.chechik@utoronto.ca::c5816762-0d76-474c-930b-cd24de229a4b" providerId="AD" clId="Web-{107B8EEA-E8A0-6423-3E5F-9D1D1E2240B7}" dt="2023-09-10T21:00:31.635" v="254" actId="20577"/>
          <ac:spMkLst>
            <pc:docMk/>
            <pc:sldMk cId="4270469886" sldId="296"/>
            <ac:spMk id="16" creationId="{EF6DFE26-B251-E461-1EF6-20938939510E}"/>
          </ac:spMkLst>
        </pc:spChg>
      </pc:sldChg>
    </pc:docChg>
  </pc:docChgLst>
  <pc:docChgLst>
    <pc:chgData name="Lina Marsso" userId="S::lina.marsso@utoronto.ca::987ae52d-7ab8-4f11-92ca-23eaee9e0367" providerId="AD" clId="Web-{F3845C23-06A6-1CF4-F375-EF7C3291574F}"/>
    <pc:docChg chg="addSld delSld modSld sldOrd">
      <pc:chgData name="Lina Marsso" userId="S::lina.marsso@utoronto.ca::987ae52d-7ab8-4f11-92ca-23eaee9e0367" providerId="AD" clId="Web-{F3845C23-06A6-1CF4-F375-EF7C3291574F}" dt="2023-09-09T22:21:24.448" v="1006" actId="1076"/>
      <pc:docMkLst>
        <pc:docMk/>
      </pc:docMkLst>
      <pc:sldChg chg="modSp del">
        <pc:chgData name="Lina Marsso" userId="S::lina.marsso@utoronto.ca::987ae52d-7ab8-4f11-92ca-23eaee9e0367" providerId="AD" clId="Web-{F3845C23-06A6-1CF4-F375-EF7C3291574F}" dt="2023-09-09T22:18:25.289" v="948"/>
        <pc:sldMkLst>
          <pc:docMk/>
          <pc:sldMk cId="3400677" sldId="258"/>
        </pc:sldMkLst>
        <pc:picChg chg="mod">
          <ac:chgData name="Lina Marsso" userId="S::lina.marsso@utoronto.ca::987ae52d-7ab8-4f11-92ca-23eaee9e0367" providerId="AD" clId="Web-{F3845C23-06A6-1CF4-F375-EF7C3291574F}" dt="2023-09-09T22:17:45.538" v="942" actId="1076"/>
          <ac:picMkLst>
            <pc:docMk/>
            <pc:sldMk cId="3400677" sldId="258"/>
            <ac:picMk id="5" creationId="{A261595F-4F07-1F99-50B4-1EEEA0C2E475}"/>
          </ac:picMkLst>
        </pc:picChg>
      </pc:sldChg>
      <pc:sldChg chg="modSp">
        <pc:chgData name="Lina Marsso" userId="S::lina.marsso@utoronto.ca::987ae52d-7ab8-4f11-92ca-23eaee9e0367" providerId="AD" clId="Web-{F3845C23-06A6-1CF4-F375-EF7C3291574F}" dt="2023-09-09T21:54:14.869" v="314" actId="20577"/>
        <pc:sldMkLst>
          <pc:docMk/>
          <pc:sldMk cId="226418242" sldId="259"/>
        </pc:sldMkLst>
        <pc:spChg chg="mod">
          <ac:chgData name="Lina Marsso" userId="S::lina.marsso@utoronto.ca::987ae52d-7ab8-4f11-92ca-23eaee9e0367" providerId="AD" clId="Web-{F3845C23-06A6-1CF4-F375-EF7C3291574F}" dt="2023-09-09T21:54:14.869" v="314" actId="20577"/>
          <ac:spMkLst>
            <pc:docMk/>
            <pc:sldMk cId="226418242" sldId="259"/>
            <ac:spMk id="8" creationId="{191028ED-E1A2-AD62-A3B1-B32359626CEA}"/>
          </ac:spMkLst>
        </pc:spChg>
      </pc:sldChg>
      <pc:sldChg chg="modSp">
        <pc:chgData name="Lina Marsso" userId="S::lina.marsso@utoronto.ca::987ae52d-7ab8-4f11-92ca-23eaee9e0367" providerId="AD" clId="Web-{F3845C23-06A6-1CF4-F375-EF7C3291574F}" dt="2023-09-09T21:53:39.728" v="311" actId="20577"/>
        <pc:sldMkLst>
          <pc:docMk/>
          <pc:sldMk cId="613462983" sldId="281"/>
        </pc:sldMkLst>
        <pc:spChg chg="mod">
          <ac:chgData name="Lina Marsso" userId="S::lina.marsso@utoronto.ca::987ae52d-7ab8-4f11-92ca-23eaee9e0367" providerId="AD" clId="Web-{F3845C23-06A6-1CF4-F375-EF7C3291574F}" dt="2023-09-09T21:53:39.728" v="311" actId="20577"/>
          <ac:spMkLst>
            <pc:docMk/>
            <pc:sldMk cId="613462983" sldId="281"/>
            <ac:spMk id="22" creationId="{1B2FFB87-DCCB-F4A5-A112-662015DB3148}"/>
          </ac:spMkLst>
        </pc:spChg>
      </pc:sldChg>
      <pc:sldChg chg="modSp ord">
        <pc:chgData name="Lina Marsso" userId="S::lina.marsso@utoronto.ca::987ae52d-7ab8-4f11-92ca-23eaee9e0367" providerId="AD" clId="Web-{F3845C23-06A6-1CF4-F375-EF7C3291574F}" dt="2023-09-09T22:08:52.822" v="722" actId="20577"/>
        <pc:sldMkLst>
          <pc:docMk/>
          <pc:sldMk cId="342056170" sldId="283"/>
        </pc:sldMkLst>
        <pc:spChg chg="mod">
          <ac:chgData name="Lina Marsso" userId="S::lina.marsso@utoronto.ca::987ae52d-7ab8-4f11-92ca-23eaee9e0367" providerId="AD" clId="Web-{F3845C23-06A6-1CF4-F375-EF7C3291574F}" dt="2023-09-09T22:08:52.822" v="722" actId="20577"/>
          <ac:spMkLst>
            <pc:docMk/>
            <pc:sldMk cId="342056170" sldId="283"/>
            <ac:spMk id="8" creationId="{CE41D8B2-CEC0-F306-1247-4DE35FE3A43C}"/>
          </ac:spMkLst>
        </pc:spChg>
      </pc:sldChg>
      <pc:sldChg chg="modSp">
        <pc:chgData name="Lina Marsso" userId="S::lina.marsso@utoronto.ca::987ae52d-7ab8-4f11-92ca-23eaee9e0367" providerId="AD" clId="Web-{F3845C23-06A6-1CF4-F375-EF7C3291574F}" dt="2023-09-09T22:09:11.697" v="744" actId="20577"/>
        <pc:sldMkLst>
          <pc:docMk/>
          <pc:sldMk cId="3857330191" sldId="284"/>
        </pc:sldMkLst>
        <pc:spChg chg="mod">
          <ac:chgData name="Lina Marsso" userId="S::lina.marsso@utoronto.ca::987ae52d-7ab8-4f11-92ca-23eaee9e0367" providerId="AD" clId="Web-{F3845C23-06A6-1CF4-F375-EF7C3291574F}" dt="2023-09-09T22:09:11.697" v="744" actId="20577"/>
          <ac:spMkLst>
            <pc:docMk/>
            <pc:sldMk cId="3857330191" sldId="284"/>
            <ac:spMk id="8" creationId="{CE41D8B2-CEC0-F306-1247-4DE35FE3A43C}"/>
          </ac:spMkLst>
        </pc:spChg>
      </pc:sldChg>
      <pc:sldChg chg="addSp delSp modSp">
        <pc:chgData name="Lina Marsso" userId="S::lina.marsso@utoronto.ca::987ae52d-7ab8-4f11-92ca-23eaee9e0367" providerId="AD" clId="Web-{F3845C23-06A6-1CF4-F375-EF7C3291574F}" dt="2023-09-09T22:11:46.325" v="783" actId="20577"/>
        <pc:sldMkLst>
          <pc:docMk/>
          <pc:sldMk cId="1383670996" sldId="289"/>
        </pc:sldMkLst>
        <pc:spChg chg="mod">
          <ac:chgData name="Lina Marsso" userId="S::lina.marsso@utoronto.ca::987ae52d-7ab8-4f11-92ca-23eaee9e0367" providerId="AD" clId="Web-{F3845C23-06A6-1CF4-F375-EF7C3291574F}" dt="2023-09-09T21:53:07.962" v="299" actId="20577"/>
          <ac:spMkLst>
            <pc:docMk/>
            <pc:sldMk cId="1383670996" sldId="289"/>
            <ac:spMk id="2" creationId="{F8DE1134-1492-9686-4AE9-727AEE50DA21}"/>
          </ac:spMkLst>
        </pc:spChg>
        <pc:spChg chg="add mod ord">
          <ac:chgData name="Lina Marsso" userId="S::lina.marsso@utoronto.ca::987ae52d-7ab8-4f11-92ca-23eaee9e0367" providerId="AD" clId="Web-{F3845C23-06A6-1CF4-F375-EF7C3291574F}" dt="2023-09-09T21:51:20.835" v="272" actId="14100"/>
          <ac:spMkLst>
            <pc:docMk/>
            <pc:sldMk cId="1383670996" sldId="289"/>
            <ac:spMk id="3" creationId="{7BD28E32-6AF7-3257-904D-904076956496}"/>
          </ac:spMkLst>
        </pc:spChg>
        <pc:spChg chg="add mod">
          <ac:chgData name="Lina Marsso" userId="S::lina.marsso@utoronto.ca::987ae52d-7ab8-4f11-92ca-23eaee9e0367" providerId="AD" clId="Web-{F3845C23-06A6-1CF4-F375-EF7C3291574F}" dt="2023-09-09T22:11:46.325" v="783" actId="20577"/>
          <ac:spMkLst>
            <pc:docMk/>
            <pc:sldMk cId="1383670996" sldId="289"/>
            <ac:spMk id="7" creationId="{75024E9A-E664-530B-DB98-0B49B64127E0}"/>
          </ac:spMkLst>
        </pc:spChg>
        <pc:spChg chg="add del mod">
          <ac:chgData name="Lina Marsso" userId="S::lina.marsso@utoronto.ca::987ae52d-7ab8-4f11-92ca-23eaee9e0367" providerId="AD" clId="Web-{F3845C23-06A6-1CF4-F375-EF7C3291574F}" dt="2023-09-09T21:41:09.558" v="212"/>
          <ac:spMkLst>
            <pc:docMk/>
            <pc:sldMk cId="1383670996" sldId="289"/>
            <ac:spMk id="8" creationId="{17087FE7-0691-5D80-C35F-C7AC0A19BA3B}"/>
          </ac:spMkLst>
        </pc:spChg>
        <pc:spChg chg="add del">
          <ac:chgData name="Lina Marsso" userId="S::lina.marsso@utoronto.ca::987ae52d-7ab8-4f11-92ca-23eaee9e0367" providerId="AD" clId="Web-{F3845C23-06A6-1CF4-F375-EF7C3291574F}" dt="2023-09-09T21:14:36.901" v="37"/>
          <ac:spMkLst>
            <pc:docMk/>
            <pc:sldMk cId="1383670996" sldId="289"/>
            <ac:spMk id="9" creationId="{555F5C9A-FCBD-317C-A91A-A96B0E31BC53}"/>
          </ac:spMkLst>
        </pc:spChg>
        <pc:spChg chg="add mod ord">
          <ac:chgData name="Lina Marsso" userId="S::lina.marsso@utoronto.ca::987ae52d-7ab8-4f11-92ca-23eaee9e0367" providerId="AD" clId="Web-{F3845C23-06A6-1CF4-F375-EF7C3291574F}" dt="2023-09-09T21:40:39.183" v="207"/>
          <ac:spMkLst>
            <pc:docMk/>
            <pc:sldMk cId="1383670996" sldId="289"/>
            <ac:spMk id="10" creationId="{DFB23266-0893-0F8F-E7B6-CDAA972C9E28}"/>
          </ac:spMkLst>
        </pc:spChg>
        <pc:spChg chg="add mod ord">
          <ac:chgData name="Lina Marsso" userId="S::lina.marsso@utoronto.ca::987ae52d-7ab8-4f11-92ca-23eaee9e0367" providerId="AD" clId="Web-{F3845C23-06A6-1CF4-F375-EF7C3291574F}" dt="2023-09-09T21:52:09.007" v="281" actId="14100"/>
          <ac:spMkLst>
            <pc:docMk/>
            <pc:sldMk cId="1383670996" sldId="289"/>
            <ac:spMk id="12" creationId="{A6120683-7B00-C9CE-D9BD-31B65DCEC600}"/>
          </ac:spMkLst>
        </pc:spChg>
        <pc:spChg chg="mod">
          <ac:chgData name="Lina Marsso" userId="S::lina.marsso@utoronto.ca::987ae52d-7ab8-4f11-92ca-23eaee9e0367" providerId="AD" clId="Web-{F3845C23-06A6-1CF4-F375-EF7C3291574F}" dt="2023-09-09T21:52:15.742" v="282" actId="1076"/>
          <ac:spMkLst>
            <pc:docMk/>
            <pc:sldMk cId="1383670996" sldId="289"/>
            <ac:spMk id="14" creationId="{A4B3DD0A-DBFF-D1A3-978C-BE49E1FAB37A}"/>
          </ac:spMkLst>
        </pc:spChg>
        <pc:spChg chg="add mod">
          <ac:chgData name="Lina Marsso" userId="S::lina.marsso@utoronto.ca::987ae52d-7ab8-4f11-92ca-23eaee9e0367" providerId="AD" clId="Web-{F3845C23-06A6-1CF4-F375-EF7C3291574F}" dt="2023-09-09T21:52:59.540" v="289" actId="14100"/>
          <ac:spMkLst>
            <pc:docMk/>
            <pc:sldMk cId="1383670996" sldId="289"/>
            <ac:spMk id="15" creationId="{7A703638-8CB1-DF4A-B551-A476EA32B526}"/>
          </ac:spMkLst>
        </pc:spChg>
        <pc:spChg chg="add mod ord">
          <ac:chgData name="Lina Marsso" userId="S::lina.marsso@utoronto.ca::987ae52d-7ab8-4f11-92ca-23eaee9e0367" providerId="AD" clId="Web-{F3845C23-06A6-1CF4-F375-EF7C3291574F}" dt="2023-09-09T21:51:46.554" v="276" actId="14100"/>
          <ac:spMkLst>
            <pc:docMk/>
            <pc:sldMk cId="1383670996" sldId="289"/>
            <ac:spMk id="16" creationId="{C5E09DC8-5C31-71BD-ED6A-7F30D87ADC23}"/>
          </ac:spMkLst>
        </pc:spChg>
        <pc:spChg chg="add del mod">
          <ac:chgData name="Lina Marsso" userId="S::lina.marsso@utoronto.ca::987ae52d-7ab8-4f11-92ca-23eaee9e0367" providerId="AD" clId="Web-{F3845C23-06A6-1CF4-F375-EF7C3291574F}" dt="2023-09-09T21:45:52.063" v="252"/>
          <ac:spMkLst>
            <pc:docMk/>
            <pc:sldMk cId="1383670996" sldId="289"/>
            <ac:spMk id="18" creationId="{C6826174-1235-F3F7-2A9D-FF7F6908D61C}"/>
          </ac:spMkLst>
        </pc:spChg>
        <pc:picChg chg="del">
          <ac:chgData name="Lina Marsso" userId="S::lina.marsso@utoronto.ca::987ae52d-7ab8-4f11-92ca-23eaee9e0367" providerId="AD" clId="Web-{F3845C23-06A6-1CF4-F375-EF7C3291574F}" dt="2023-09-09T21:39:53.479" v="200"/>
          <ac:picMkLst>
            <pc:docMk/>
            <pc:sldMk cId="1383670996" sldId="289"/>
            <ac:picMk id="4" creationId="{0B3A48C6-FD8C-3430-203E-C54D6A11235D}"/>
          </ac:picMkLst>
        </pc:picChg>
        <pc:picChg chg="del">
          <ac:chgData name="Lina Marsso" userId="S::lina.marsso@utoronto.ca::987ae52d-7ab8-4f11-92ca-23eaee9e0367" providerId="AD" clId="Web-{F3845C23-06A6-1CF4-F375-EF7C3291574F}" dt="2023-09-09T21:39:52.020" v="199"/>
          <ac:picMkLst>
            <pc:docMk/>
            <pc:sldMk cId="1383670996" sldId="289"/>
            <ac:picMk id="5" creationId="{5D692513-EEF0-4964-EF59-F948C1DD24D3}"/>
          </ac:picMkLst>
        </pc:picChg>
        <pc:picChg chg="add del mod">
          <ac:chgData name="Lina Marsso" userId="S::lina.marsso@utoronto.ca::987ae52d-7ab8-4f11-92ca-23eaee9e0367" providerId="AD" clId="Web-{F3845C23-06A6-1CF4-F375-EF7C3291574F}" dt="2023-09-09T21:49:33.489" v="269"/>
          <ac:picMkLst>
            <pc:docMk/>
            <pc:sldMk cId="1383670996" sldId="289"/>
            <ac:picMk id="19" creationId="{A7DD3997-5E2B-9574-CB57-B6A6D0B7339A}"/>
          </ac:picMkLst>
        </pc:picChg>
        <pc:picChg chg="add mod">
          <ac:chgData name="Lina Marsso" userId="S::lina.marsso@utoronto.ca::987ae52d-7ab8-4f11-92ca-23eaee9e0367" providerId="AD" clId="Web-{F3845C23-06A6-1CF4-F375-EF7C3291574F}" dt="2023-09-09T21:51:53.929" v="279" actId="1076"/>
          <ac:picMkLst>
            <pc:docMk/>
            <pc:sldMk cId="1383670996" sldId="289"/>
            <ac:picMk id="20" creationId="{FD44D658-87A1-349A-A90A-7597B8386839}"/>
          </ac:picMkLst>
        </pc:picChg>
      </pc:sldChg>
      <pc:sldChg chg="modSp">
        <pc:chgData name="Lina Marsso" userId="S::lina.marsso@utoronto.ca::987ae52d-7ab8-4f11-92ca-23eaee9e0367" providerId="AD" clId="Web-{F3845C23-06A6-1CF4-F375-EF7C3291574F}" dt="2023-09-09T21:56:21.246" v="316" actId="20577"/>
        <pc:sldMkLst>
          <pc:docMk/>
          <pc:sldMk cId="3102650295" sldId="293"/>
        </pc:sldMkLst>
        <pc:spChg chg="mod">
          <ac:chgData name="Lina Marsso" userId="S::lina.marsso@utoronto.ca::987ae52d-7ab8-4f11-92ca-23eaee9e0367" providerId="AD" clId="Web-{F3845C23-06A6-1CF4-F375-EF7C3291574F}" dt="2023-09-09T21:56:21.246" v="316" actId="20577"/>
          <ac:spMkLst>
            <pc:docMk/>
            <pc:sldMk cId="3102650295" sldId="293"/>
            <ac:spMk id="3" creationId="{8CDCE867-B25A-3D86-5377-BCC4C27A8DE8}"/>
          </ac:spMkLst>
        </pc:spChg>
      </pc:sldChg>
      <pc:sldChg chg="modSp">
        <pc:chgData name="Lina Marsso" userId="S::lina.marsso@utoronto.ca::987ae52d-7ab8-4f11-92ca-23eaee9e0367" providerId="AD" clId="Web-{F3845C23-06A6-1CF4-F375-EF7C3291574F}" dt="2023-09-09T22:08:09.352" v="711" actId="20577"/>
        <pc:sldMkLst>
          <pc:docMk/>
          <pc:sldMk cId="226835887" sldId="295"/>
        </pc:sldMkLst>
        <pc:spChg chg="mod">
          <ac:chgData name="Lina Marsso" userId="S::lina.marsso@utoronto.ca::987ae52d-7ab8-4f11-92ca-23eaee9e0367" providerId="AD" clId="Web-{F3845C23-06A6-1CF4-F375-EF7C3291574F}" dt="2023-09-09T21:57:08.575" v="321" actId="20577"/>
          <ac:spMkLst>
            <pc:docMk/>
            <pc:sldMk cId="226835887" sldId="295"/>
            <ac:spMk id="2" creationId="{F8DE1134-1492-9686-4AE9-727AEE50DA21}"/>
          </ac:spMkLst>
        </pc:spChg>
        <pc:spChg chg="mod">
          <ac:chgData name="Lina Marsso" userId="S::lina.marsso@utoronto.ca::987ae52d-7ab8-4f11-92ca-23eaee9e0367" providerId="AD" clId="Web-{F3845C23-06A6-1CF4-F375-EF7C3291574F}" dt="2023-09-09T22:08:09.352" v="711" actId="20577"/>
          <ac:spMkLst>
            <pc:docMk/>
            <pc:sldMk cId="226835887" sldId="295"/>
            <ac:spMk id="8" creationId="{CE41D8B2-CEC0-F306-1247-4DE35FE3A43C}"/>
          </ac:spMkLst>
        </pc:spChg>
        <pc:picChg chg="mod">
          <ac:chgData name="Lina Marsso" userId="S::lina.marsso@utoronto.ca::987ae52d-7ab8-4f11-92ca-23eaee9e0367" providerId="AD" clId="Web-{F3845C23-06A6-1CF4-F375-EF7C3291574F}" dt="2023-09-09T22:02:17.143" v="518" actId="1076"/>
          <ac:picMkLst>
            <pc:docMk/>
            <pc:sldMk cId="226835887" sldId="295"/>
            <ac:picMk id="4" creationId="{86F12638-FD24-A18E-1327-600B44A3A669}"/>
          </ac:picMkLst>
        </pc:picChg>
      </pc:sldChg>
      <pc:sldChg chg="del">
        <pc:chgData name="Lina Marsso" userId="S::lina.marsso@utoronto.ca::987ae52d-7ab8-4f11-92ca-23eaee9e0367" providerId="AD" clId="Web-{F3845C23-06A6-1CF4-F375-EF7C3291574F}" dt="2023-09-09T21:53:49.494" v="312"/>
        <pc:sldMkLst>
          <pc:docMk/>
          <pc:sldMk cId="2549371480" sldId="297"/>
        </pc:sldMkLst>
      </pc:sldChg>
      <pc:sldChg chg="addSp delSp modSp add ord replId addAnim delAnim">
        <pc:chgData name="Lina Marsso" userId="S::lina.marsso@utoronto.ca::987ae52d-7ab8-4f11-92ca-23eaee9e0367" providerId="AD" clId="Web-{F3845C23-06A6-1CF4-F375-EF7C3291574F}" dt="2023-09-09T22:21:24.448" v="1006" actId="1076"/>
        <pc:sldMkLst>
          <pc:docMk/>
          <pc:sldMk cId="3658492473" sldId="297"/>
        </pc:sldMkLst>
        <pc:spChg chg="mod">
          <ac:chgData name="Lina Marsso" userId="S::lina.marsso@utoronto.ca::987ae52d-7ab8-4f11-92ca-23eaee9e0367" providerId="AD" clId="Web-{F3845C23-06A6-1CF4-F375-EF7C3291574F}" dt="2023-09-09T22:17:38.288" v="940" actId="20577"/>
          <ac:spMkLst>
            <pc:docMk/>
            <pc:sldMk cId="3658492473" sldId="297"/>
            <ac:spMk id="2" creationId="{89F30B84-E495-98F5-3226-C9C98AE6DC91}"/>
          </ac:spMkLst>
        </pc:spChg>
        <pc:spChg chg="del mod">
          <ac:chgData name="Lina Marsso" userId="S::lina.marsso@utoronto.ca::987ae52d-7ab8-4f11-92ca-23eaee9e0367" providerId="AD" clId="Web-{F3845C23-06A6-1CF4-F375-EF7C3291574F}" dt="2023-09-09T22:17:39.960" v="941"/>
          <ac:spMkLst>
            <pc:docMk/>
            <pc:sldMk cId="3658492473" sldId="297"/>
            <ac:spMk id="4" creationId="{8F7CBCA2-0FDA-85B9-DA5A-0A49D36EC60B}"/>
          </ac:spMkLst>
        </pc:spChg>
        <pc:spChg chg="del">
          <ac:chgData name="Lina Marsso" userId="S::lina.marsso@utoronto.ca::987ae52d-7ab8-4f11-92ca-23eaee9e0367" providerId="AD" clId="Web-{F3845C23-06A6-1CF4-F375-EF7C3291574F}" dt="2023-09-09T22:13:08.873" v="787"/>
          <ac:spMkLst>
            <pc:docMk/>
            <pc:sldMk cId="3658492473" sldId="297"/>
            <ac:spMk id="7" creationId="{A49F8B3E-A942-FBC8-2332-360A01F89383}"/>
          </ac:spMkLst>
        </pc:spChg>
        <pc:spChg chg="mod">
          <ac:chgData name="Lina Marsso" userId="S::lina.marsso@utoronto.ca::987ae52d-7ab8-4f11-92ca-23eaee9e0367" providerId="AD" clId="Web-{F3845C23-06A6-1CF4-F375-EF7C3291574F}" dt="2023-09-09T22:21:24.448" v="1006" actId="1076"/>
          <ac:spMkLst>
            <pc:docMk/>
            <pc:sldMk cId="3658492473" sldId="297"/>
            <ac:spMk id="8" creationId="{191028ED-E1A2-AD62-A3B1-B32359626CEA}"/>
          </ac:spMkLst>
        </pc:spChg>
        <pc:spChg chg="del">
          <ac:chgData name="Lina Marsso" userId="S::lina.marsso@utoronto.ca::987ae52d-7ab8-4f11-92ca-23eaee9e0367" providerId="AD" clId="Web-{F3845C23-06A6-1CF4-F375-EF7C3291574F}" dt="2023-09-09T22:13:10.967" v="788"/>
          <ac:spMkLst>
            <pc:docMk/>
            <pc:sldMk cId="3658492473" sldId="297"/>
            <ac:spMk id="9" creationId="{C6951FA7-872B-FE8D-C98D-1FDFC31A4555}"/>
          </ac:spMkLst>
        </pc:spChg>
        <pc:spChg chg="add mod">
          <ac:chgData name="Lina Marsso" userId="S::lina.marsso@utoronto.ca::987ae52d-7ab8-4f11-92ca-23eaee9e0367" providerId="AD" clId="Web-{F3845C23-06A6-1CF4-F375-EF7C3291574F}" dt="2023-09-09T22:14:18.468" v="846" actId="1076"/>
          <ac:spMkLst>
            <pc:docMk/>
            <pc:sldMk cId="3658492473" sldId="297"/>
            <ac:spMk id="10" creationId="{32991D69-8CB8-17BB-D876-22510D1A2CEB}"/>
          </ac:spMkLst>
        </pc:spChg>
        <pc:spChg chg="del">
          <ac:chgData name="Lina Marsso" userId="S::lina.marsso@utoronto.ca::987ae52d-7ab8-4f11-92ca-23eaee9e0367" providerId="AD" clId="Web-{F3845C23-06A6-1CF4-F375-EF7C3291574F}" dt="2023-09-09T22:13:06.764" v="786"/>
          <ac:spMkLst>
            <pc:docMk/>
            <pc:sldMk cId="3658492473" sldId="297"/>
            <ac:spMk id="12" creationId="{299549FE-BF5B-517B-1781-A6375116B6E8}"/>
          </ac:spMkLst>
        </pc:spChg>
        <pc:spChg chg="add mod">
          <ac:chgData name="Lina Marsso" userId="S::lina.marsso@utoronto.ca::987ae52d-7ab8-4f11-92ca-23eaee9e0367" providerId="AD" clId="Web-{F3845C23-06A6-1CF4-F375-EF7C3291574F}" dt="2023-09-09T22:14:18.484" v="847" actId="1076"/>
          <ac:spMkLst>
            <pc:docMk/>
            <pc:sldMk cId="3658492473" sldId="297"/>
            <ac:spMk id="15" creationId="{3AD2F8EB-AA93-4AEC-1D77-D41AB7CEAF36}"/>
          </ac:spMkLst>
        </pc:spChg>
        <pc:spChg chg="add mod">
          <ac:chgData name="Lina Marsso" userId="S::lina.marsso@utoronto.ca::987ae52d-7ab8-4f11-92ca-23eaee9e0367" providerId="AD" clId="Web-{F3845C23-06A6-1CF4-F375-EF7C3291574F}" dt="2023-09-09T22:14:18.500" v="848" actId="1076"/>
          <ac:spMkLst>
            <pc:docMk/>
            <pc:sldMk cId="3658492473" sldId="297"/>
            <ac:spMk id="17" creationId="{508EE334-66C3-280B-0C4E-95503F98EBAE}"/>
          </ac:spMkLst>
        </pc:spChg>
        <pc:spChg chg="add mod">
          <ac:chgData name="Lina Marsso" userId="S::lina.marsso@utoronto.ca::987ae52d-7ab8-4f11-92ca-23eaee9e0367" providerId="AD" clId="Web-{F3845C23-06A6-1CF4-F375-EF7C3291574F}" dt="2023-09-09T22:14:18.515" v="849" actId="1076"/>
          <ac:spMkLst>
            <pc:docMk/>
            <pc:sldMk cId="3658492473" sldId="297"/>
            <ac:spMk id="19" creationId="{C277DA6E-56FF-C4A3-FB8E-A93029F3A20E}"/>
          </ac:spMkLst>
        </pc:spChg>
        <pc:spChg chg="del mod">
          <ac:chgData name="Lina Marsso" userId="S::lina.marsso@utoronto.ca::987ae52d-7ab8-4f11-92ca-23eaee9e0367" providerId="AD" clId="Web-{F3845C23-06A6-1CF4-F375-EF7C3291574F}" dt="2023-09-09T22:16:54.397" v="934"/>
          <ac:spMkLst>
            <pc:docMk/>
            <pc:sldMk cId="3658492473" sldId="297"/>
            <ac:spMk id="20" creationId="{56182C1C-2C0E-2734-2BB5-EA26A39E6DC9}"/>
          </ac:spMkLst>
        </pc:spChg>
        <pc:spChg chg="add mod">
          <ac:chgData name="Lina Marsso" userId="S::lina.marsso@utoronto.ca::987ae52d-7ab8-4f11-92ca-23eaee9e0367" providerId="AD" clId="Web-{F3845C23-06A6-1CF4-F375-EF7C3291574F}" dt="2023-09-09T22:14:18.640" v="861" actId="1076"/>
          <ac:spMkLst>
            <pc:docMk/>
            <pc:sldMk cId="3658492473" sldId="297"/>
            <ac:spMk id="37" creationId="{8C56D06B-0EB2-81AB-D3A7-1AFB8B293B23}"/>
          </ac:spMkLst>
        </pc:spChg>
        <pc:spChg chg="add del mod">
          <ac:chgData name="Lina Marsso" userId="S::lina.marsso@utoronto.ca::987ae52d-7ab8-4f11-92ca-23eaee9e0367" providerId="AD" clId="Web-{F3845C23-06A6-1CF4-F375-EF7C3291574F}" dt="2023-09-09T22:15:48.970" v="878"/>
          <ac:spMkLst>
            <pc:docMk/>
            <pc:sldMk cId="3658492473" sldId="297"/>
            <ac:spMk id="39" creationId="{C9C461E5-23AF-FB8C-0C43-014FBB6FD103}"/>
          </ac:spMkLst>
        </pc:spChg>
        <pc:spChg chg="add del mod">
          <ac:chgData name="Lina Marsso" userId="S::lina.marsso@utoronto.ca::987ae52d-7ab8-4f11-92ca-23eaee9e0367" providerId="AD" clId="Web-{F3845C23-06A6-1CF4-F375-EF7C3291574F}" dt="2023-09-09T22:15:51.189" v="879"/>
          <ac:spMkLst>
            <pc:docMk/>
            <pc:sldMk cId="3658492473" sldId="297"/>
            <ac:spMk id="41" creationId="{B7F279E7-9A49-C411-ACC4-C5EF053DFD7C}"/>
          </ac:spMkLst>
        </pc:spChg>
        <pc:spChg chg="add mod">
          <ac:chgData name="Lina Marsso" userId="S::lina.marsso@utoronto.ca::987ae52d-7ab8-4f11-92ca-23eaee9e0367" providerId="AD" clId="Web-{F3845C23-06A6-1CF4-F375-EF7C3291574F}" dt="2023-09-09T22:14:18.625" v="859" actId="1076"/>
          <ac:spMkLst>
            <pc:docMk/>
            <pc:sldMk cId="3658492473" sldId="297"/>
            <ac:spMk id="43" creationId="{2994259E-D18B-13D3-57DB-6B1FDC66C23B}"/>
          </ac:spMkLst>
        </pc:spChg>
        <pc:spChg chg="add mod">
          <ac:chgData name="Lina Marsso" userId="S::lina.marsso@utoronto.ca::987ae52d-7ab8-4f11-92ca-23eaee9e0367" providerId="AD" clId="Web-{F3845C23-06A6-1CF4-F375-EF7C3291574F}" dt="2023-09-09T22:14:18.640" v="860" actId="1076"/>
          <ac:spMkLst>
            <pc:docMk/>
            <pc:sldMk cId="3658492473" sldId="297"/>
            <ac:spMk id="45" creationId="{9306735B-DB07-9C82-3E78-1707A9855326}"/>
          </ac:spMkLst>
        </pc:spChg>
        <pc:spChg chg="add mod ord">
          <ac:chgData name="Lina Marsso" userId="S::lina.marsso@utoronto.ca::987ae52d-7ab8-4f11-92ca-23eaee9e0367" providerId="AD" clId="Web-{F3845C23-06A6-1CF4-F375-EF7C3291574F}" dt="2023-09-09T22:14:50.516" v="866" actId="14100"/>
          <ac:spMkLst>
            <pc:docMk/>
            <pc:sldMk cId="3658492473" sldId="297"/>
            <ac:spMk id="47" creationId="{FDB7E5F1-8634-434B-CBA7-3B6907D64C0C}"/>
          </ac:spMkLst>
        </pc:spChg>
        <pc:spChg chg="add del mod">
          <ac:chgData name="Lina Marsso" userId="S::lina.marsso@utoronto.ca::987ae52d-7ab8-4f11-92ca-23eaee9e0367" providerId="AD" clId="Web-{F3845C23-06A6-1CF4-F375-EF7C3291574F}" dt="2023-09-09T22:15:01.110" v="869"/>
          <ac:spMkLst>
            <pc:docMk/>
            <pc:sldMk cId="3658492473" sldId="297"/>
            <ac:spMk id="49" creationId="{A4C0D6CB-5D05-4797-6538-F4E068B38900}"/>
          </ac:spMkLst>
        </pc:spChg>
        <pc:spChg chg="add mod">
          <ac:chgData name="Lina Marsso" userId="S::lina.marsso@utoronto.ca::987ae52d-7ab8-4f11-92ca-23eaee9e0367" providerId="AD" clId="Web-{F3845C23-06A6-1CF4-F375-EF7C3291574F}" dt="2023-09-09T22:15:37.485" v="877" actId="20577"/>
          <ac:spMkLst>
            <pc:docMk/>
            <pc:sldMk cId="3658492473" sldId="297"/>
            <ac:spMk id="51" creationId="{7BCF3F00-07B6-6AAC-29D4-99B8793EA9B7}"/>
          </ac:spMkLst>
        </pc:spChg>
        <pc:picChg chg="del mod">
          <ac:chgData name="Lina Marsso" userId="S::lina.marsso@utoronto.ca::987ae52d-7ab8-4f11-92ca-23eaee9e0367" providerId="AD" clId="Web-{F3845C23-06A6-1CF4-F375-EF7C3291574F}" dt="2023-09-09T22:17:05.240" v="937"/>
          <ac:picMkLst>
            <pc:docMk/>
            <pc:sldMk cId="3658492473" sldId="297"/>
            <ac:picMk id="24" creationId="{AC5FF815-D4E7-09FB-C9D2-34D3B2D21D55}"/>
          </ac:picMkLst>
        </pc:picChg>
        <pc:picChg chg="add mod">
          <ac:chgData name="Lina Marsso" userId="S::lina.marsso@utoronto.ca::987ae52d-7ab8-4f11-92ca-23eaee9e0367" providerId="AD" clId="Web-{F3845C23-06A6-1CF4-F375-EF7C3291574F}" dt="2023-09-09T22:14:18.578" v="855" actId="1076"/>
          <ac:picMkLst>
            <pc:docMk/>
            <pc:sldMk cId="3658492473" sldId="297"/>
            <ac:picMk id="33" creationId="{01919792-E374-6708-ECC0-E0FB82B3CCA9}"/>
          </ac:picMkLst>
        </pc:picChg>
        <pc:picChg chg="add mod">
          <ac:chgData name="Lina Marsso" userId="S::lina.marsso@utoronto.ca::987ae52d-7ab8-4f11-92ca-23eaee9e0367" providerId="AD" clId="Web-{F3845C23-06A6-1CF4-F375-EF7C3291574F}" dt="2023-09-09T22:18:07.351" v="947" actId="1076"/>
          <ac:picMkLst>
            <pc:docMk/>
            <pc:sldMk cId="3658492473" sldId="297"/>
            <ac:picMk id="53" creationId="{244F1B24-19B1-6748-6339-23BF41F940C0}"/>
          </ac:picMkLst>
        </pc:picChg>
        <pc:cxnChg chg="add mod">
          <ac:chgData name="Lina Marsso" userId="S::lina.marsso@utoronto.ca::987ae52d-7ab8-4f11-92ca-23eaee9e0367" providerId="AD" clId="Web-{F3845C23-06A6-1CF4-F375-EF7C3291574F}" dt="2023-09-09T22:14:18.515" v="850" actId="1076"/>
          <ac:cxnSpMkLst>
            <pc:docMk/>
            <pc:sldMk cId="3658492473" sldId="297"/>
            <ac:cxnSpMk id="22" creationId="{B6E09D6E-DA34-4D7C-2ED0-DB8360E62A5A}"/>
          </ac:cxnSpMkLst>
        </pc:cxnChg>
        <pc:cxnChg chg="add mod">
          <ac:chgData name="Lina Marsso" userId="S::lina.marsso@utoronto.ca::987ae52d-7ab8-4f11-92ca-23eaee9e0367" providerId="AD" clId="Web-{F3845C23-06A6-1CF4-F375-EF7C3291574F}" dt="2023-09-09T22:14:18.531" v="851" actId="1076"/>
          <ac:cxnSpMkLst>
            <pc:docMk/>
            <pc:sldMk cId="3658492473" sldId="297"/>
            <ac:cxnSpMk id="25" creationId="{E2431163-7335-629B-63E7-9C116228D086}"/>
          </ac:cxnSpMkLst>
        </pc:cxnChg>
        <pc:cxnChg chg="add mod">
          <ac:chgData name="Lina Marsso" userId="S::lina.marsso@utoronto.ca::987ae52d-7ab8-4f11-92ca-23eaee9e0367" providerId="AD" clId="Web-{F3845C23-06A6-1CF4-F375-EF7C3291574F}" dt="2023-09-09T22:14:18.546" v="852" actId="1076"/>
          <ac:cxnSpMkLst>
            <pc:docMk/>
            <pc:sldMk cId="3658492473" sldId="297"/>
            <ac:cxnSpMk id="27" creationId="{A9BE9D73-3310-89FA-C820-9B9694CC1C1D}"/>
          </ac:cxnSpMkLst>
        </pc:cxnChg>
        <pc:cxnChg chg="add mod">
          <ac:chgData name="Lina Marsso" userId="S::lina.marsso@utoronto.ca::987ae52d-7ab8-4f11-92ca-23eaee9e0367" providerId="AD" clId="Web-{F3845C23-06A6-1CF4-F375-EF7C3291574F}" dt="2023-09-09T22:14:18.546" v="853" actId="1076"/>
          <ac:cxnSpMkLst>
            <pc:docMk/>
            <pc:sldMk cId="3658492473" sldId="297"/>
            <ac:cxnSpMk id="29" creationId="{C6E4A1BE-A19E-555F-010A-2F2A3ADE8A32}"/>
          </ac:cxnSpMkLst>
        </pc:cxnChg>
        <pc:cxnChg chg="add mod">
          <ac:chgData name="Lina Marsso" userId="S::lina.marsso@utoronto.ca::987ae52d-7ab8-4f11-92ca-23eaee9e0367" providerId="AD" clId="Web-{F3845C23-06A6-1CF4-F375-EF7C3291574F}" dt="2023-09-09T22:14:18.562" v="854" actId="1076"/>
          <ac:cxnSpMkLst>
            <pc:docMk/>
            <pc:sldMk cId="3658492473" sldId="297"/>
            <ac:cxnSpMk id="31" creationId="{857558ED-E7C3-A545-6ED8-115496CDBA68}"/>
          </ac:cxnSpMkLst>
        </pc:cxnChg>
        <pc:cxnChg chg="add mod">
          <ac:chgData name="Lina Marsso" userId="S::lina.marsso@utoronto.ca::987ae52d-7ab8-4f11-92ca-23eaee9e0367" providerId="AD" clId="Web-{F3845C23-06A6-1CF4-F375-EF7C3291574F}" dt="2023-09-09T22:14:18.593" v="856" actId="1076"/>
          <ac:cxnSpMkLst>
            <pc:docMk/>
            <pc:sldMk cId="3658492473" sldId="297"/>
            <ac:cxnSpMk id="35" creationId="{2349E306-E81B-3D21-109D-0E02E31F2AB6}"/>
          </ac:cxnSpMkLst>
        </pc:cxnChg>
      </pc:sldChg>
    </pc:docChg>
  </pc:docChgLst>
  <pc:docChgLst>
    <pc:chgData name="Lina Marsso" userId="S::lina.marsso@utoronto.ca::987ae52d-7ab8-4f11-92ca-23eaee9e0367" providerId="AD" clId="Web-{CEF7878C-4653-138E-9E9B-86302238E618}"/>
    <pc:docChg chg="modSld">
      <pc:chgData name="Lina Marsso" userId="S::lina.marsso@utoronto.ca::987ae52d-7ab8-4f11-92ca-23eaee9e0367" providerId="AD" clId="Web-{CEF7878C-4653-138E-9E9B-86302238E618}" dt="2023-09-12T14:18:17.809" v="75" actId="20577"/>
      <pc:docMkLst>
        <pc:docMk/>
      </pc:docMkLst>
      <pc:sldChg chg="modSp delCm">
        <pc:chgData name="Lina Marsso" userId="S::lina.marsso@utoronto.ca::987ae52d-7ab8-4f11-92ca-23eaee9e0367" providerId="AD" clId="Web-{CEF7878C-4653-138E-9E9B-86302238E618}" dt="2023-09-12T14:14:56.024" v="65" actId="20577"/>
        <pc:sldMkLst>
          <pc:docMk/>
          <pc:sldMk cId="226418242" sldId="259"/>
        </pc:sldMkLst>
        <pc:spChg chg="mod">
          <ac:chgData name="Lina Marsso" userId="S::lina.marsso@utoronto.ca::987ae52d-7ab8-4f11-92ca-23eaee9e0367" providerId="AD" clId="Web-{CEF7878C-4653-138E-9E9B-86302238E618}" dt="2023-09-12T14:14:56.024" v="65" actId="20577"/>
          <ac:spMkLst>
            <pc:docMk/>
            <pc:sldMk cId="226418242" sldId="259"/>
            <ac:spMk id="12" creationId="{299549FE-BF5B-517B-1781-A6375116B6E8}"/>
          </ac:spMkLst>
        </pc:spChg>
      </pc:sldChg>
      <pc:sldChg chg="modSp">
        <pc:chgData name="Lina Marsso" userId="S::lina.marsso@utoronto.ca::987ae52d-7ab8-4f11-92ca-23eaee9e0367" providerId="AD" clId="Web-{CEF7878C-4653-138E-9E9B-86302238E618}" dt="2023-09-12T14:18:17.809" v="75" actId="20577"/>
        <pc:sldMkLst>
          <pc:docMk/>
          <pc:sldMk cId="342056170" sldId="283"/>
        </pc:sldMkLst>
        <pc:spChg chg="mod">
          <ac:chgData name="Lina Marsso" userId="S::lina.marsso@utoronto.ca::987ae52d-7ab8-4f11-92ca-23eaee9e0367" providerId="AD" clId="Web-{CEF7878C-4653-138E-9E9B-86302238E618}" dt="2023-09-12T14:18:17.809" v="75" actId="20577"/>
          <ac:spMkLst>
            <pc:docMk/>
            <pc:sldMk cId="342056170" sldId="283"/>
            <ac:spMk id="8" creationId="{CE41D8B2-CEC0-F306-1247-4DE35FE3A43C}"/>
          </ac:spMkLst>
        </pc:spChg>
      </pc:sldChg>
      <pc:sldChg chg="modSp">
        <pc:chgData name="Lina Marsso" userId="S::lina.marsso@utoronto.ca::987ae52d-7ab8-4f11-92ca-23eaee9e0367" providerId="AD" clId="Web-{CEF7878C-4653-138E-9E9B-86302238E618}" dt="2023-09-12T14:13:48.211" v="54" actId="20577"/>
        <pc:sldMkLst>
          <pc:docMk/>
          <pc:sldMk cId="1383670996" sldId="289"/>
        </pc:sldMkLst>
        <pc:spChg chg="mod">
          <ac:chgData name="Lina Marsso" userId="S::lina.marsso@utoronto.ca::987ae52d-7ab8-4f11-92ca-23eaee9e0367" providerId="AD" clId="Web-{CEF7878C-4653-138E-9E9B-86302238E618}" dt="2023-09-12T14:13:48.211" v="54" actId="20577"/>
          <ac:spMkLst>
            <pc:docMk/>
            <pc:sldMk cId="1383670996" sldId="289"/>
            <ac:spMk id="3" creationId="{7BD28E32-6AF7-3257-904D-904076956496}"/>
          </ac:spMkLst>
        </pc:spChg>
      </pc:sldChg>
      <pc:sldChg chg="modSp">
        <pc:chgData name="Lina Marsso" userId="S::lina.marsso@utoronto.ca::987ae52d-7ab8-4f11-92ca-23eaee9e0367" providerId="AD" clId="Web-{CEF7878C-4653-138E-9E9B-86302238E618}" dt="2023-09-12T14:14:04.477" v="58" actId="20577"/>
        <pc:sldMkLst>
          <pc:docMk/>
          <pc:sldMk cId="4270469886" sldId="296"/>
        </pc:sldMkLst>
        <pc:spChg chg="mod">
          <ac:chgData name="Lina Marsso" userId="S::lina.marsso@utoronto.ca::987ae52d-7ab8-4f11-92ca-23eaee9e0367" providerId="AD" clId="Web-{CEF7878C-4653-138E-9E9B-86302238E618}" dt="2023-09-12T13:38:30.901" v="52" actId="20577"/>
          <ac:spMkLst>
            <pc:docMk/>
            <pc:sldMk cId="4270469886" sldId="296"/>
            <ac:spMk id="8" creationId="{CE41D8B2-CEC0-F306-1247-4DE35FE3A43C}"/>
          </ac:spMkLst>
        </pc:spChg>
        <pc:spChg chg="mod">
          <ac:chgData name="Lina Marsso" userId="S::lina.marsso@utoronto.ca::987ae52d-7ab8-4f11-92ca-23eaee9e0367" providerId="AD" clId="Web-{CEF7878C-4653-138E-9E9B-86302238E618}" dt="2023-09-12T14:14:02.352" v="56" actId="20577"/>
          <ac:spMkLst>
            <pc:docMk/>
            <pc:sldMk cId="4270469886" sldId="296"/>
            <ac:spMk id="15" creationId="{C7B98D37-2F9F-A0C7-D769-2240E11A6698}"/>
          </ac:spMkLst>
        </pc:spChg>
        <pc:spChg chg="mod">
          <ac:chgData name="Lina Marsso" userId="S::lina.marsso@utoronto.ca::987ae52d-7ab8-4f11-92ca-23eaee9e0367" providerId="AD" clId="Web-{CEF7878C-4653-138E-9E9B-86302238E618}" dt="2023-09-12T14:14:04.477" v="58" actId="20577"/>
          <ac:spMkLst>
            <pc:docMk/>
            <pc:sldMk cId="4270469886" sldId="296"/>
            <ac:spMk id="16" creationId="{EF6DFE26-B251-E461-1EF6-20938939510E}"/>
          </ac:spMkLst>
        </pc:spChg>
      </pc:sldChg>
      <pc:sldChg chg="modSp">
        <pc:chgData name="Lina Marsso" userId="S::lina.marsso@utoronto.ca::987ae52d-7ab8-4f11-92ca-23eaee9e0367" providerId="AD" clId="Web-{CEF7878C-4653-138E-9E9B-86302238E618}" dt="2023-09-12T14:14:14.914" v="62" actId="20577"/>
        <pc:sldMkLst>
          <pc:docMk/>
          <pc:sldMk cId="3658492473" sldId="297"/>
        </pc:sldMkLst>
        <pc:spChg chg="mod">
          <ac:chgData name="Lina Marsso" userId="S::lina.marsso@utoronto.ca::987ae52d-7ab8-4f11-92ca-23eaee9e0367" providerId="AD" clId="Web-{CEF7878C-4653-138E-9E9B-86302238E618}" dt="2023-09-12T14:14:14.914" v="62" actId="20577"/>
          <ac:spMkLst>
            <pc:docMk/>
            <pc:sldMk cId="3658492473" sldId="297"/>
            <ac:spMk id="17" creationId="{508EE334-66C3-280B-0C4E-95503F98EBAE}"/>
          </ac:spMkLst>
        </pc:spChg>
        <pc:spChg chg="mod">
          <ac:chgData name="Lina Marsso" userId="S::lina.marsso@utoronto.ca::987ae52d-7ab8-4f11-92ca-23eaee9e0367" providerId="AD" clId="Web-{CEF7878C-4653-138E-9E9B-86302238E618}" dt="2023-09-12T14:14:12.727" v="60" actId="20577"/>
          <ac:spMkLst>
            <pc:docMk/>
            <pc:sldMk cId="3658492473" sldId="297"/>
            <ac:spMk id="19" creationId="{C277DA6E-56FF-C4A3-FB8E-A93029F3A20E}"/>
          </ac:spMkLst>
        </pc:spChg>
      </pc:sldChg>
    </pc:docChg>
  </pc:docChgLst>
  <pc:docChgLst>
    <pc:chgData name="Lina Marsso" userId="S::lina.marsso@utoronto.ca::987ae52d-7ab8-4f11-92ca-23eaee9e0367" providerId="AD" clId="Web-{38BC2BFF-DB63-AE69-8D62-7DD93C65B21E}"/>
    <pc:docChg chg="mod addSld modSld sldOrd modMainMaster">
      <pc:chgData name="Lina Marsso" userId="S::lina.marsso@utoronto.ca::987ae52d-7ab8-4f11-92ca-23eaee9e0367" providerId="AD" clId="Web-{38BC2BFF-DB63-AE69-8D62-7DD93C65B21E}" dt="2023-09-06T17:53:09.522" v="141"/>
      <pc:docMkLst>
        <pc:docMk/>
      </pc:docMkLst>
      <pc:sldChg chg="addSp modSp">
        <pc:chgData name="Lina Marsso" userId="S::lina.marsso@utoronto.ca::987ae52d-7ab8-4f11-92ca-23eaee9e0367" providerId="AD" clId="Web-{38BC2BFF-DB63-AE69-8D62-7DD93C65B21E}" dt="2023-09-06T17:53:09.522" v="141"/>
        <pc:sldMkLst>
          <pc:docMk/>
          <pc:sldMk cId="1860275147" sldId="263"/>
        </pc:sldMkLst>
        <pc:spChg chg="add mod">
          <ac:chgData name="Lina Marsso" userId="S::lina.marsso@utoronto.ca::987ae52d-7ab8-4f11-92ca-23eaee9e0367" providerId="AD" clId="Web-{38BC2BFF-DB63-AE69-8D62-7DD93C65B21E}" dt="2023-09-06T17:53:09.522" v="141"/>
          <ac:spMkLst>
            <pc:docMk/>
            <pc:sldMk cId="1860275147" sldId="263"/>
            <ac:spMk id="2" creationId="{1B1CE9BB-291E-99D7-4AAB-BD1BD6D16ABA}"/>
          </ac:spMkLst>
        </pc:spChg>
      </pc:sldChg>
      <pc:sldChg chg="addSp modSp">
        <pc:chgData name="Lina Marsso" userId="S::lina.marsso@utoronto.ca::987ae52d-7ab8-4f11-92ca-23eaee9e0367" providerId="AD" clId="Web-{38BC2BFF-DB63-AE69-8D62-7DD93C65B21E}" dt="2023-09-06T17:53:09.522" v="141"/>
        <pc:sldMkLst>
          <pc:docMk/>
          <pc:sldMk cId="2371523318" sldId="269"/>
        </pc:sldMkLst>
        <pc:spChg chg="add mod">
          <ac:chgData name="Lina Marsso" userId="S::lina.marsso@utoronto.ca::987ae52d-7ab8-4f11-92ca-23eaee9e0367" providerId="AD" clId="Web-{38BC2BFF-DB63-AE69-8D62-7DD93C65B21E}" dt="2023-09-06T17:53:09.522" v="141"/>
          <ac:spMkLst>
            <pc:docMk/>
            <pc:sldMk cId="2371523318" sldId="269"/>
            <ac:spMk id="2" creationId="{975DA7A0-3575-6988-214D-6B12878F4FCA}"/>
          </ac:spMkLst>
        </pc:spChg>
      </pc:sldChg>
      <pc:sldChg chg="addSp modSp">
        <pc:chgData name="Lina Marsso" userId="S::lina.marsso@utoronto.ca::987ae52d-7ab8-4f11-92ca-23eaee9e0367" providerId="AD" clId="Web-{38BC2BFF-DB63-AE69-8D62-7DD93C65B21E}" dt="2023-09-06T17:53:09.522" v="141"/>
        <pc:sldMkLst>
          <pc:docMk/>
          <pc:sldMk cId="12012796" sldId="274"/>
        </pc:sldMkLst>
        <pc:spChg chg="add mod">
          <ac:chgData name="Lina Marsso" userId="S::lina.marsso@utoronto.ca::987ae52d-7ab8-4f11-92ca-23eaee9e0367" providerId="AD" clId="Web-{38BC2BFF-DB63-AE69-8D62-7DD93C65B21E}" dt="2023-09-06T17:53:09.522" v="141"/>
          <ac:spMkLst>
            <pc:docMk/>
            <pc:sldMk cId="12012796" sldId="274"/>
            <ac:spMk id="2" creationId="{DA2CD994-7775-B8F1-4DE7-BA421DC05B9C}"/>
          </ac:spMkLst>
        </pc:spChg>
      </pc:sldChg>
      <pc:sldChg chg="addSp modSp">
        <pc:chgData name="Lina Marsso" userId="S::lina.marsso@utoronto.ca::987ae52d-7ab8-4f11-92ca-23eaee9e0367" providerId="AD" clId="Web-{38BC2BFF-DB63-AE69-8D62-7DD93C65B21E}" dt="2023-09-06T17:53:09.522" v="141"/>
        <pc:sldMkLst>
          <pc:docMk/>
          <pc:sldMk cId="2255137671" sldId="275"/>
        </pc:sldMkLst>
        <pc:spChg chg="add mod">
          <ac:chgData name="Lina Marsso" userId="S::lina.marsso@utoronto.ca::987ae52d-7ab8-4f11-92ca-23eaee9e0367" providerId="AD" clId="Web-{38BC2BFF-DB63-AE69-8D62-7DD93C65B21E}" dt="2023-09-06T17:53:09.522" v="141"/>
          <ac:spMkLst>
            <pc:docMk/>
            <pc:sldMk cId="2255137671" sldId="275"/>
            <ac:spMk id="2" creationId="{7D5E6FCD-0BE2-3438-4595-8532A970A7C5}"/>
          </ac:spMkLst>
        </pc:spChg>
      </pc:sldChg>
      <pc:sldChg chg="addSp modSp">
        <pc:chgData name="Lina Marsso" userId="S::lina.marsso@utoronto.ca::987ae52d-7ab8-4f11-92ca-23eaee9e0367" providerId="AD" clId="Web-{38BC2BFF-DB63-AE69-8D62-7DD93C65B21E}" dt="2023-09-06T17:53:09.522" v="141"/>
        <pc:sldMkLst>
          <pc:docMk/>
          <pc:sldMk cId="613462983" sldId="281"/>
        </pc:sldMkLst>
        <pc:spChg chg="add mod">
          <ac:chgData name="Lina Marsso" userId="S::lina.marsso@utoronto.ca::987ae52d-7ab8-4f11-92ca-23eaee9e0367" providerId="AD" clId="Web-{38BC2BFF-DB63-AE69-8D62-7DD93C65B21E}" dt="2023-09-06T17:53:09.522" v="141"/>
          <ac:spMkLst>
            <pc:docMk/>
            <pc:sldMk cId="613462983" sldId="281"/>
            <ac:spMk id="2" creationId="{16BAD0FF-F3DE-D1CD-4361-ED55816600CD}"/>
          </ac:spMkLst>
        </pc:spChg>
      </pc:sldChg>
      <pc:sldChg chg="ord">
        <pc:chgData name="Lina Marsso" userId="S::lina.marsso@utoronto.ca::987ae52d-7ab8-4f11-92ca-23eaee9e0367" providerId="AD" clId="Web-{38BC2BFF-DB63-AE69-8D62-7DD93C65B21E}" dt="2023-09-06T17:31:06.112" v="0"/>
        <pc:sldMkLst>
          <pc:docMk/>
          <pc:sldMk cId="1274750809" sldId="282"/>
        </pc:sldMkLst>
      </pc:sldChg>
      <pc:sldChg chg="addSp modSp">
        <pc:chgData name="Lina Marsso" userId="S::lina.marsso@utoronto.ca::987ae52d-7ab8-4f11-92ca-23eaee9e0367" providerId="AD" clId="Web-{38BC2BFF-DB63-AE69-8D62-7DD93C65B21E}" dt="2023-09-06T17:52:35.944" v="139" actId="1076"/>
        <pc:sldMkLst>
          <pc:docMk/>
          <pc:sldMk cId="342056170" sldId="283"/>
        </pc:sldMkLst>
        <pc:spChg chg="mod">
          <ac:chgData name="Lina Marsso" userId="S::lina.marsso@utoronto.ca::987ae52d-7ab8-4f11-92ca-23eaee9e0367" providerId="AD" clId="Web-{38BC2BFF-DB63-AE69-8D62-7DD93C65B21E}" dt="2023-09-06T17:33:54.443" v="36" actId="20577"/>
          <ac:spMkLst>
            <pc:docMk/>
            <pc:sldMk cId="342056170" sldId="283"/>
            <ac:spMk id="2" creationId="{F8DE1134-1492-9686-4AE9-727AEE50DA21}"/>
          </ac:spMkLst>
        </pc:spChg>
        <pc:spChg chg="mod">
          <ac:chgData name="Lina Marsso" userId="S::lina.marsso@utoronto.ca::987ae52d-7ab8-4f11-92ca-23eaee9e0367" providerId="AD" clId="Web-{38BC2BFF-DB63-AE69-8D62-7DD93C65B21E}" dt="2023-09-06T17:52:12.475" v="133" actId="14100"/>
          <ac:spMkLst>
            <pc:docMk/>
            <pc:sldMk cId="342056170" sldId="283"/>
            <ac:spMk id="8" creationId="{CE41D8B2-CEC0-F306-1247-4DE35FE3A43C}"/>
          </ac:spMkLst>
        </pc:spChg>
        <pc:picChg chg="add mod">
          <ac:chgData name="Lina Marsso" userId="S::lina.marsso@utoronto.ca::987ae52d-7ab8-4f11-92ca-23eaee9e0367" providerId="AD" clId="Web-{38BC2BFF-DB63-AE69-8D62-7DD93C65B21E}" dt="2023-09-06T17:52:35.944" v="139" actId="1076"/>
          <ac:picMkLst>
            <pc:docMk/>
            <pc:sldMk cId="342056170" sldId="283"/>
            <ac:picMk id="4" creationId="{B3F4EAA2-876A-F752-3865-3C60892B5631}"/>
          </ac:picMkLst>
        </pc:picChg>
      </pc:sldChg>
      <pc:sldChg chg="modSp add replId">
        <pc:chgData name="Lina Marsso" userId="S::lina.marsso@utoronto.ca::987ae52d-7ab8-4f11-92ca-23eaee9e0367" providerId="AD" clId="Web-{38BC2BFF-DB63-AE69-8D62-7DD93C65B21E}" dt="2023-09-06T17:34:33.475" v="46" actId="20577"/>
        <pc:sldMkLst>
          <pc:docMk/>
          <pc:sldMk cId="1562595770" sldId="290"/>
        </pc:sldMkLst>
        <pc:spChg chg="mod">
          <ac:chgData name="Lina Marsso" userId="S::lina.marsso@utoronto.ca::987ae52d-7ab8-4f11-92ca-23eaee9e0367" providerId="AD" clId="Web-{38BC2BFF-DB63-AE69-8D62-7DD93C65B21E}" dt="2023-09-06T17:34:08.256" v="41" actId="20577"/>
          <ac:spMkLst>
            <pc:docMk/>
            <pc:sldMk cId="1562595770" sldId="290"/>
            <ac:spMk id="2" creationId="{F8DE1134-1492-9686-4AE9-727AEE50DA21}"/>
          </ac:spMkLst>
        </pc:spChg>
        <pc:spChg chg="mod">
          <ac:chgData name="Lina Marsso" userId="S::lina.marsso@utoronto.ca::987ae52d-7ab8-4f11-92ca-23eaee9e0367" providerId="AD" clId="Web-{38BC2BFF-DB63-AE69-8D62-7DD93C65B21E}" dt="2023-09-06T17:34:33.475" v="46" actId="20577"/>
          <ac:spMkLst>
            <pc:docMk/>
            <pc:sldMk cId="1562595770" sldId="290"/>
            <ac:spMk id="8" creationId="{CE41D8B2-CEC0-F306-1247-4DE35FE3A43C}"/>
          </ac:spMkLst>
        </pc:spChg>
      </pc:sldChg>
      <pc:sldMasterChg chg="mod modSldLayout">
        <pc:chgData name="Lina Marsso" userId="S::lina.marsso@utoronto.ca::987ae52d-7ab8-4f11-92ca-23eaee9e0367" providerId="AD" clId="Web-{38BC2BFF-DB63-AE69-8D62-7DD93C65B21E}" dt="2023-09-06T17:53:09.522" v="141"/>
        <pc:sldMasterMkLst>
          <pc:docMk/>
          <pc:sldMasterMk cId="3233320133" sldId="2147483672"/>
        </pc:sldMasterMkLst>
        <pc:sldLayoutChg chg="mod">
          <pc:chgData name="Lina Marsso" userId="S::lina.marsso@utoronto.ca::987ae52d-7ab8-4f11-92ca-23eaee9e0367" providerId="AD" clId="Web-{38BC2BFF-DB63-AE69-8D62-7DD93C65B21E}" dt="2023-09-06T17:53:09.522" v="141"/>
          <pc:sldLayoutMkLst>
            <pc:docMk/>
            <pc:sldMasterMk cId="3233320133" sldId="2147483672"/>
            <pc:sldLayoutMk cId="2747530299" sldId="2147483673"/>
          </pc:sldLayoutMkLst>
        </pc:sldLayoutChg>
        <pc:sldLayoutChg chg="mod">
          <pc:chgData name="Lina Marsso" userId="S::lina.marsso@utoronto.ca::987ae52d-7ab8-4f11-92ca-23eaee9e0367" providerId="AD" clId="Web-{38BC2BFF-DB63-AE69-8D62-7DD93C65B21E}" dt="2023-09-06T17:53:09.522" v="141"/>
          <pc:sldLayoutMkLst>
            <pc:docMk/>
            <pc:sldMasterMk cId="3233320133" sldId="2147483672"/>
            <pc:sldLayoutMk cId="970676036" sldId="2147483674"/>
          </pc:sldLayoutMkLst>
        </pc:sldLayoutChg>
        <pc:sldLayoutChg chg="mod">
          <pc:chgData name="Lina Marsso" userId="S::lina.marsso@utoronto.ca::987ae52d-7ab8-4f11-92ca-23eaee9e0367" providerId="AD" clId="Web-{38BC2BFF-DB63-AE69-8D62-7DD93C65B21E}" dt="2023-09-06T17:53:09.522" v="141"/>
          <pc:sldLayoutMkLst>
            <pc:docMk/>
            <pc:sldMasterMk cId="3233320133" sldId="2147483672"/>
            <pc:sldLayoutMk cId="3887971834" sldId="2147483675"/>
          </pc:sldLayoutMkLst>
        </pc:sldLayoutChg>
        <pc:sldLayoutChg chg="mod">
          <pc:chgData name="Lina Marsso" userId="S::lina.marsso@utoronto.ca::987ae52d-7ab8-4f11-92ca-23eaee9e0367" providerId="AD" clId="Web-{38BC2BFF-DB63-AE69-8D62-7DD93C65B21E}" dt="2023-09-06T17:53:09.522" v="141"/>
          <pc:sldLayoutMkLst>
            <pc:docMk/>
            <pc:sldMasterMk cId="3233320133" sldId="2147483672"/>
            <pc:sldLayoutMk cId="2021671419" sldId="2147483676"/>
          </pc:sldLayoutMkLst>
        </pc:sldLayoutChg>
        <pc:sldLayoutChg chg="mod">
          <pc:chgData name="Lina Marsso" userId="S::lina.marsso@utoronto.ca::987ae52d-7ab8-4f11-92ca-23eaee9e0367" providerId="AD" clId="Web-{38BC2BFF-DB63-AE69-8D62-7DD93C65B21E}" dt="2023-09-06T17:53:09.522" v="141"/>
          <pc:sldLayoutMkLst>
            <pc:docMk/>
            <pc:sldMasterMk cId="3233320133" sldId="2147483672"/>
            <pc:sldLayoutMk cId="2176558290" sldId="2147483677"/>
          </pc:sldLayoutMkLst>
        </pc:sldLayoutChg>
        <pc:sldLayoutChg chg="mod">
          <pc:chgData name="Lina Marsso" userId="S::lina.marsso@utoronto.ca::987ae52d-7ab8-4f11-92ca-23eaee9e0367" providerId="AD" clId="Web-{38BC2BFF-DB63-AE69-8D62-7DD93C65B21E}" dt="2023-09-06T17:53:09.522" v="141"/>
          <pc:sldLayoutMkLst>
            <pc:docMk/>
            <pc:sldMasterMk cId="3233320133" sldId="2147483672"/>
            <pc:sldLayoutMk cId="2035037215" sldId="2147483678"/>
          </pc:sldLayoutMkLst>
        </pc:sldLayoutChg>
        <pc:sldLayoutChg chg="mod">
          <pc:chgData name="Lina Marsso" userId="S::lina.marsso@utoronto.ca::987ae52d-7ab8-4f11-92ca-23eaee9e0367" providerId="AD" clId="Web-{38BC2BFF-DB63-AE69-8D62-7DD93C65B21E}" dt="2023-09-06T17:53:09.522" v="141"/>
          <pc:sldLayoutMkLst>
            <pc:docMk/>
            <pc:sldMasterMk cId="3233320133" sldId="2147483672"/>
            <pc:sldLayoutMk cId="3910907189" sldId="2147483679"/>
          </pc:sldLayoutMkLst>
        </pc:sldLayoutChg>
        <pc:sldLayoutChg chg="mod">
          <pc:chgData name="Lina Marsso" userId="S::lina.marsso@utoronto.ca::987ae52d-7ab8-4f11-92ca-23eaee9e0367" providerId="AD" clId="Web-{38BC2BFF-DB63-AE69-8D62-7DD93C65B21E}" dt="2023-09-06T17:53:09.522" v="141"/>
          <pc:sldLayoutMkLst>
            <pc:docMk/>
            <pc:sldMasterMk cId="3233320133" sldId="2147483672"/>
            <pc:sldLayoutMk cId="3932036993" sldId="2147483680"/>
          </pc:sldLayoutMkLst>
        </pc:sldLayoutChg>
        <pc:sldLayoutChg chg="mod">
          <pc:chgData name="Lina Marsso" userId="S::lina.marsso@utoronto.ca::987ae52d-7ab8-4f11-92ca-23eaee9e0367" providerId="AD" clId="Web-{38BC2BFF-DB63-AE69-8D62-7DD93C65B21E}" dt="2023-09-06T17:53:09.522" v="141"/>
          <pc:sldLayoutMkLst>
            <pc:docMk/>
            <pc:sldMasterMk cId="3233320133" sldId="2147483672"/>
            <pc:sldLayoutMk cId="3419761722" sldId="2147483681"/>
          </pc:sldLayoutMkLst>
        </pc:sldLayoutChg>
        <pc:sldLayoutChg chg="mod">
          <pc:chgData name="Lina Marsso" userId="S::lina.marsso@utoronto.ca::987ae52d-7ab8-4f11-92ca-23eaee9e0367" providerId="AD" clId="Web-{38BC2BFF-DB63-AE69-8D62-7DD93C65B21E}" dt="2023-09-06T17:53:09.522" v="141"/>
          <pc:sldLayoutMkLst>
            <pc:docMk/>
            <pc:sldMasterMk cId="3233320133" sldId="2147483672"/>
            <pc:sldLayoutMk cId="2700794897" sldId="2147483682"/>
          </pc:sldLayoutMkLst>
        </pc:sldLayoutChg>
        <pc:sldLayoutChg chg="mod">
          <pc:chgData name="Lina Marsso" userId="S::lina.marsso@utoronto.ca::987ae52d-7ab8-4f11-92ca-23eaee9e0367" providerId="AD" clId="Web-{38BC2BFF-DB63-AE69-8D62-7DD93C65B21E}" dt="2023-09-06T17:53:09.522" v="141"/>
          <pc:sldLayoutMkLst>
            <pc:docMk/>
            <pc:sldMasterMk cId="3233320133" sldId="2147483672"/>
            <pc:sldLayoutMk cId="264070124" sldId="2147483683"/>
          </pc:sldLayoutMkLst>
        </pc:sldLayoutChg>
      </pc:sldMasterChg>
    </pc:docChg>
  </pc:docChgLst>
  <pc:docChgLst>
    <pc:chgData name="Lina Marsso" userId="S::lina.marsso@utoronto.ca::987ae52d-7ab8-4f11-92ca-23eaee9e0367" providerId="AD" clId="Web-{EC8A2339-9328-38DB-66FB-91017DD3608A}"/>
    <pc:docChg chg="addSld delSld modSld sldOrd">
      <pc:chgData name="Lina Marsso" userId="S::lina.marsso@utoronto.ca::987ae52d-7ab8-4f11-92ca-23eaee9e0367" providerId="AD" clId="Web-{EC8A2339-9328-38DB-66FB-91017DD3608A}" dt="2023-09-09T21:16:07.772" v="577"/>
      <pc:docMkLst>
        <pc:docMk/>
      </pc:docMkLst>
      <pc:sldChg chg="addSp delSp modSp addAnim">
        <pc:chgData name="Lina Marsso" userId="S::lina.marsso@utoronto.ca::987ae52d-7ab8-4f11-92ca-23eaee9e0367" providerId="AD" clId="Web-{EC8A2339-9328-38DB-66FB-91017DD3608A}" dt="2023-09-09T17:44:30.915" v="571" actId="1076"/>
        <pc:sldMkLst>
          <pc:docMk/>
          <pc:sldMk cId="3400677" sldId="258"/>
        </pc:sldMkLst>
        <pc:spChg chg="mod">
          <ac:chgData name="Lina Marsso" userId="S::lina.marsso@utoronto.ca::987ae52d-7ab8-4f11-92ca-23eaee9e0367" providerId="AD" clId="Web-{EC8A2339-9328-38DB-66FB-91017DD3608A}" dt="2023-09-09T17:35:35.531" v="509" actId="20577"/>
          <ac:spMkLst>
            <pc:docMk/>
            <pc:sldMk cId="3400677" sldId="258"/>
            <ac:spMk id="3" creationId="{DE461E9A-FC13-2727-3BC2-F3124912C204}"/>
          </ac:spMkLst>
        </pc:spChg>
        <pc:spChg chg="add mod">
          <ac:chgData name="Lina Marsso" userId="S::lina.marsso@utoronto.ca::987ae52d-7ab8-4f11-92ca-23eaee9e0367" providerId="AD" clId="Web-{EC8A2339-9328-38DB-66FB-91017DD3608A}" dt="2023-09-09T17:35:56.156" v="510" actId="1076"/>
          <ac:spMkLst>
            <pc:docMk/>
            <pc:sldMk cId="3400677" sldId="258"/>
            <ac:spMk id="6" creationId="{C66E52BB-D4ED-4196-99DA-C6E5DECA1A5E}"/>
          </ac:spMkLst>
        </pc:spChg>
        <pc:spChg chg="add mod">
          <ac:chgData name="Lina Marsso" userId="S::lina.marsso@utoronto.ca::987ae52d-7ab8-4f11-92ca-23eaee9e0367" providerId="AD" clId="Web-{EC8A2339-9328-38DB-66FB-91017DD3608A}" dt="2023-09-09T17:36:54.048" v="535" actId="1076"/>
          <ac:spMkLst>
            <pc:docMk/>
            <pc:sldMk cId="3400677" sldId="258"/>
            <ac:spMk id="8" creationId="{55C49ADE-9DFC-6558-5E17-D864BC8BE50C}"/>
          </ac:spMkLst>
        </pc:spChg>
        <pc:spChg chg="add mod">
          <ac:chgData name="Lina Marsso" userId="S::lina.marsso@utoronto.ca::987ae52d-7ab8-4f11-92ca-23eaee9e0367" providerId="AD" clId="Web-{EC8A2339-9328-38DB-66FB-91017DD3608A}" dt="2023-09-09T17:38:40.831" v="548" actId="1076"/>
          <ac:spMkLst>
            <pc:docMk/>
            <pc:sldMk cId="3400677" sldId="258"/>
            <ac:spMk id="10" creationId="{B4E587FD-5C78-5AF4-C75E-9D757CDF4F15}"/>
          </ac:spMkLst>
        </pc:spChg>
        <pc:spChg chg="add mod">
          <ac:chgData name="Lina Marsso" userId="S::lina.marsso@utoronto.ca::987ae52d-7ab8-4f11-92ca-23eaee9e0367" providerId="AD" clId="Web-{EC8A2339-9328-38DB-66FB-91017DD3608A}" dt="2023-09-09T17:43:48.242" v="563" actId="1076"/>
          <ac:spMkLst>
            <pc:docMk/>
            <pc:sldMk cId="3400677" sldId="258"/>
            <ac:spMk id="12" creationId="{1853DC1E-0B97-1CA9-E9BA-B56522EFF1F2}"/>
          </ac:spMkLst>
        </pc:spChg>
        <pc:spChg chg="add mod">
          <ac:chgData name="Lina Marsso" userId="S::lina.marsso@utoronto.ca::987ae52d-7ab8-4f11-92ca-23eaee9e0367" providerId="AD" clId="Web-{EC8A2339-9328-38DB-66FB-91017DD3608A}" dt="2023-09-09T17:44:07.024" v="566" actId="1076"/>
          <ac:spMkLst>
            <pc:docMk/>
            <pc:sldMk cId="3400677" sldId="258"/>
            <ac:spMk id="28" creationId="{6924B84E-DABB-6F25-152C-3B12B9896205}"/>
          </ac:spMkLst>
        </pc:spChg>
        <pc:spChg chg="add mod">
          <ac:chgData name="Lina Marsso" userId="S::lina.marsso@utoronto.ca::987ae52d-7ab8-4f11-92ca-23eaee9e0367" providerId="AD" clId="Web-{EC8A2339-9328-38DB-66FB-91017DD3608A}" dt="2023-09-09T17:36:54.063" v="536" actId="1076"/>
          <ac:spMkLst>
            <pc:docMk/>
            <pc:sldMk cId="3400677" sldId="258"/>
            <ac:spMk id="30" creationId="{4FB4784A-5845-1B97-B4FC-0D262C78740C}"/>
          </ac:spMkLst>
        </pc:spChg>
        <pc:spChg chg="add mod">
          <ac:chgData name="Lina Marsso" userId="S::lina.marsso@utoronto.ca::987ae52d-7ab8-4f11-92ca-23eaee9e0367" providerId="AD" clId="Web-{EC8A2339-9328-38DB-66FB-91017DD3608A}" dt="2023-09-09T17:38:40.846" v="550" actId="1076"/>
          <ac:spMkLst>
            <pc:docMk/>
            <pc:sldMk cId="3400677" sldId="258"/>
            <ac:spMk id="32" creationId="{CF904AB1-7DE5-F14F-07D0-26EE15A2EA42}"/>
          </ac:spMkLst>
        </pc:spChg>
        <pc:spChg chg="add mod">
          <ac:chgData name="Lina Marsso" userId="S::lina.marsso@utoronto.ca::987ae52d-7ab8-4f11-92ca-23eaee9e0367" providerId="AD" clId="Web-{EC8A2339-9328-38DB-66FB-91017DD3608A}" dt="2023-09-09T17:42:42.538" v="559" actId="1076"/>
          <ac:spMkLst>
            <pc:docMk/>
            <pc:sldMk cId="3400677" sldId="258"/>
            <ac:spMk id="34" creationId="{50514449-FE49-F0A9-6170-60A3AE38C3C2}"/>
          </ac:spMkLst>
        </pc:spChg>
        <pc:spChg chg="add mod">
          <ac:chgData name="Lina Marsso" userId="S::lina.marsso@utoronto.ca::987ae52d-7ab8-4f11-92ca-23eaee9e0367" providerId="AD" clId="Web-{EC8A2339-9328-38DB-66FB-91017DD3608A}" dt="2023-09-09T17:43:43.195" v="562" actId="1076"/>
          <ac:spMkLst>
            <pc:docMk/>
            <pc:sldMk cId="3400677" sldId="258"/>
            <ac:spMk id="36" creationId="{D5F72D6F-0EF9-4CA2-D0C6-60E310C8DC9C}"/>
          </ac:spMkLst>
        </pc:spChg>
        <pc:spChg chg="add mod">
          <ac:chgData name="Lina Marsso" userId="S::lina.marsso@utoronto.ca::987ae52d-7ab8-4f11-92ca-23eaee9e0367" providerId="AD" clId="Web-{EC8A2339-9328-38DB-66FB-91017DD3608A}" dt="2023-09-09T17:33:44.604" v="473" actId="14100"/>
          <ac:spMkLst>
            <pc:docMk/>
            <pc:sldMk cId="3400677" sldId="258"/>
            <ac:spMk id="40" creationId="{B6962888-5341-A941-1D9A-9BBFD122242C}"/>
          </ac:spMkLst>
        </pc:spChg>
        <pc:spChg chg="add del">
          <ac:chgData name="Lina Marsso" userId="S::lina.marsso@utoronto.ca::987ae52d-7ab8-4f11-92ca-23eaee9e0367" providerId="AD" clId="Web-{EC8A2339-9328-38DB-66FB-91017DD3608A}" dt="2023-09-09T17:33:53.495" v="475"/>
          <ac:spMkLst>
            <pc:docMk/>
            <pc:sldMk cId="3400677" sldId="258"/>
            <ac:spMk id="42" creationId="{D44AE27C-9DD8-344D-5981-122A1076601F}"/>
          </ac:spMkLst>
        </pc:spChg>
        <pc:spChg chg="add del mod">
          <ac:chgData name="Lina Marsso" userId="S::lina.marsso@utoronto.ca::987ae52d-7ab8-4f11-92ca-23eaee9e0367" providerId="AD" clId="Web-{EC8A2339-9328-38DB-66FB-91017DD3608A}" dt="2023-09-09T17:34:05.183" v="478"/>
          <ac:spMkLst>
            <pc:docMk/>
            <pc:sldMk cId="3400677" sldId="258"/>
            <ac:spMk id="44" creationId="{A54EF4C4-FB5B-CBA4-9CA3-56C8FE833FCA}"/>
          </ac:spMkLst>
        </pc:spChg>
        <pc:spChg chg="add del mod">
          <ac:chgData name="Lina Marsso" userId="S::lina.marsso@utoronto.ca::987ae52d-7ab8-4f11-92ca-23eaee9e0367" providerId="AD" clId="Web-{EC8A2339-9328-38DB-66FB-91017DD3608A}" dt="2023-09-09T17:34:15.714" v="481"/>
          <ac:spMkLst>
            <pc:docMk/>
            <pc:sldMk cId="3400677" sldId="258"/>
            <ac:spMk id="46" creationId="{E3A79E3B-93CB-011E-123C-826B330B6EF7}"/>
          </ac:spMkLst>
        </pc:spChg>
        <pc:spChg chg="add mod">
          <ac:chgData name="Lina Marsso" userId="S::lina.marsso@utoronto.ca::987ae52d-7ab8-4f11-92ca-23eaee9e0367" providerId="AD" clId="Web-{EC8A2339-9328-38DB-66FB-91017DD3608A}" dt="2023-09-09T17:34:49.061" v="493" actId="20577"/>
          <ac:spMkLst>
            <pc:docMk/>
            <pc:sldMk cId="3400677" sldId="258"/>
            <ac:spMk id="48" creationId="{F5C1B3DE-7FDA-0AD3-476C-1513E175603D}"/>
          </ac:spMkLst>
        </pc:spChg>
        <pc:picChg chg="add del mod ord">
          <ac:chgData name="Lina Marsso" userId="S::lina.marsso@utoronto.ca::987ae52d-7ab8-4f11-92ca-23eaee9e0367" providerId="AD" clId="Web-{EC8A2339-9328-38DB-66FB-91017DD3608A}" dt="2023-09-09T17:44:30.915" v="571" actId="1076"/>
          <ac:picMkLst>
            <pc:docMk/>
            <pc:sldMk cId="3400677" sldId="258"/>
            <ac:picMk id="5" creationId="{A261595F-4F07-1F99-50B4-1EEEA0C2E475}"/>
          </ac:picMkLst>
        </pc:picChg>
        <pc:picChg chg="add mod">
          <ac:chgData name="Lina Marsso" userId="S::lina.marsso@utoronto.ca::987ae52d-7ab8-4f11-92ca-23eaee9e0367" providerId="AD" clId="Web-{EC8A2339-9328-38DB-66FB-91017DD3608A}" dt="2023-09-09T17:44:01.242" v="565" actId="1076"/>
          <ac:picMkLst>
            <pc:docMk/>
            <pc:sldMk cId="3400677" sldId="258"/>
            <ac:picMk id="24" creationId="{272496CC-CDEF-A611-4ED8-DC7F1D758DEB}"/>
          </ac:picMkLst>
        </pc:picChg>
        <pc:picChg chg="add mod">
          <ac:chgData name="Lina Marsso" userId="S::lina.marsso@utoronto.ca::987ae52d-7ab8-4f11-92ca-23eaee9e0367" providerId="AD" clId="Web-{EC8A2339-9328-38DB-66FB-91017DD3608A}" dt="2023-09-09T17:44:12.711" v="567" actId="1076"/>
          <ac:picMkLst>
            <pc:docMk/>
            <pc:sldMk cId="3400677" sldId="258"/>
            <ac:picMk id="38" creationId="{EA371D86-8651-0A53-CCCC-BF3A53509037}"/>
          </ac:picMkLst>
        </pc:picChg>
        <pc:cxnChg chg="add mod">
          <ac:chgData name="Lina Marsso" userId="S::lina.marsso@utoronto.ca::987ae52d-7ab8-4f11-92ca-23eaee9e0367" providerId="AD" clId="Web-{EC8A2339-9328-38DB-66FB-91017DD3608A}" dt="2023-09-09T17:36:44.751" v="534" actId="14100"/>
          <ac:cxnSpMkLst>
            <pc:docMk/>
            <pc:sldMk cId="3400677" sldId="258"/>
            <ac:cxnSpMk id="14" creationId="{D601F132-26D5-AB2F-601E-3EE0F61CC42B}"/>
          </ac:cxnSpMkLst>
        </pc:cxnChg>
        <pc:cxnChg chg="add mod">
          <ac:chgData name="Lina Marsso" userId="S::lina.marsso@utoronto.ca::987ae52d-7ab8-4f11-92ca-23eaee9e0367" providerId="AD" clId="Web-{EC8A2339-9328-38DB-66FB-91017DD3608A}" dt="2023-09-09T17:39:48.926" v="551" actId="14100"/>
          <ac:cxnSpMkLst>
            <pc:docMk/>
            <pc:sldMk cId="3400677" sldId="258"/>
            <ac:cxnSpMk id="16" creationId="{E4861F8C-49A7-1215-A21E-186BAF34CCCD}"/>
          </ac:cxnSpMkLst>
        </pc:cxnChg>
        <pc:cxnChg chg="add mod">
          <ac:chgData name="Lina Marsso" userId="S::lina.marsso@utoronto.ca::987ae52d-7ab8-4f11-92ca-23eaee9e0367" providerId="AD" clId="Web-{EC8A2339-9328-38DB-66FB-91017DD3608A}" dt="2023-09-09T17:42:21.881" v="557" actId="1076"/>
          <ac:cxnSpMkLst>
            <pc:docMk/>
            <pc:sldMk cId="3400677" sldId="258"/>
            <ac:cxnSpMk id="18" creationId="{38A58951-C37A-A2A3-F705-26B617842001}"/>
          </ac:cxnSpMkLst>
        </pc:cxnChg>
        <pc:cxnChg chg="add mod">
          <ac:chgData name="Lina Marsso" userId="S::lina.marsso@utoronto.ca::987ae52d-7ab8-4f11-92ca-23eaee9e0367" providerId="AD" clId="Web-{EC8A2339-9328-38DB-66FB-91017DD3608A}" dt="2023-09-09T17:43:52.039" v="564" actId="14100"/>
          <ac:cxnSpMkLst>
            <pc:docMk/>
            <pc:sldMk cId="3400677" sldId="258"/>
            <ac:cxnSpMk id="20" creationId="{5544E122-0775-96FE-9580-C4CC35A6C024}"/>
          </ac:cxnSpMkLst>
        </pc:cxnChg>
        <pc:cxnChg chg="add mod">
          <ac:chgData name="Lina Marsso" userId="S::lina.marsso@utoronto.ca::987ae52d-7ab8-4f11-92ca-23eaee9e0367" providerId="AD" clId="Web-{EC8A2339-9328-38DB-66FB-91017DD3608A}" dt="2023-09-09T17:42:37.960" v="558" actId="14100"/>
          <ac:cxnSpMkLst>
            <pc:docMk/>
            <pc:sldMk cId="3400677" sldId="258"/>
            <ac:cxnSpMk id="22" creationId="{1D913A1E-E506-16E3-B5F1-76FA51481A2F}"/>
          </ac:cxnSpMkLst>
        </pc:cxnChg>
        <pc:cxnChg chg="add mod">
          <ac:chgData name="Lina Marsso" userId="S::lina.marsso@utoronto.ca::987ae52d-7ab8-4f11-92ca-23eaee9e0367" providerId="AD" clId="Web-{EC8A2339-9328-38DB-66FB-91017DD3608A}" dt="2023-09-09T17:38:40.846" v="549" actId="1076"/>
          <ac:cxnSpMkLst>
            <pc:docMk/>
            <pc:sldMk cId="3400677" sldId="258"/>
            <ac:cxnSpMk id="26" creationId="{CF9A3332-2840-E1A5-DF52-7F44689ECDBA}"/>
          </ac:cxnSpMkLst>
        </pc:cxnChg>
      </pc:sldChg>
      <pc:sldChg chg="addSp delSp modSp addAnim delAnim">
        <pc:chgData name="Lina Marsso" userId="S::lina.marsso@utoronto.ca::987ae52d-7ab8-4f11-92ca-23eaee9e0367" providerId="AD" clId="Web-{EC8A2339-9328-38DB-66FB-91017DD3608A}" dt="2023-09-09T17:21:33.404" v="408" actId="1076"/>
        <pc:sldMkLst>
          <pc:docMk/>
          <pc:sldMk cId="226418242" sldId="259"/>
        </pc:sldMkLst>
        <pc:spChg chg="mod">
          <ac:chgData name="Lina Marsso" userId="S::lina.marsso@utoronto.ca::987ae52d-7ab8-4f11-92ca-23eaee9e0367" providerId="AD" clId="Web-{EC8A2339-9328-38DB-66FB-91017DD3608A}" dt="2023-09-07T23:02:26.380" v="14" actId="20577"/>
          <ac:spMkLst>
            <pc:docMk/>
            <pc:sldMk cId="226418242" sldId="259"/>
            <ac:spMk id="2" creationId="{89F30B84-E495-98F5-3226-C9C98AE6DC91}"/>
          </ac:spMkLst>
        </pc:spChg>
        <pc:spChg chg="add mod">
          <ac:chgData name="Lina Marsso" userId="S::lina.marsso@utoronto.ca::987ae52d-7ab8-4f11-92ca-23eaee9e0367" providerId="AD" clId="Web-{EC8A2339-9328-38DB-66FB-91017DD3608A}" dt="2023-09-09T17:20:08.747" v="393" actId="1076"/>
          <ac:spMkLst>
            <pc:docMk/>
            <pc:sldMk cId="226418242" sldId="259"/>
            <ac:spMk id="7" creationId="{A49F8B3E-A942-FBC8-2332-360A01F89383}"/>
          </ac:spMkLst>
        </pc:spChg>
        <pc:spChg chg="mod">
          <ac:chgData name="Lina Marsso" userId="S::lina.marsso@utoronto.ca::987ae52d-7ab8-4f11-92ca-23eaee9e0367" providerId="AD" clId="Web-{EC8A2339-9328-38DB-66FB-91017DD3608A}" dt="2023-09-09T17:20:49.029" v="399" actId="1076"/>
          <ac:spMkLst>
            <pc:docMk/>
            <pc:sldMk cId="226418242" sldId="259"/>
            <ac:spMk id="8" creationId="{191028ED-E1A2-AD62-A3B1-B32359626CEA}"/>
          </ac:spMkLst>
        </pc:spChg>
        <pc:spChg chg="mod">
          <ac:chgData name="Lina Marsso" userId="S::lina.marsso@utoronto.ca::987ae52d-7ab8-4f11-92ca-23eaee9e0367" providerId="AD" clId="Web-{EC8A2339-9328-38DB-66FB-91017DD3608A}" dt="2023-09-09T17:20:06.356" v="392" actId="20577"/>
          <ac:spMkLst>
            <pc:docMk/>
            <pc:sldMk cId="226418242" sldId="259"/>
            <ac:spMk id="9" creationId="{C6951FA7-872B-FE8D-C98D-1FDFC31A4555}"/>
          </ac:spMkLst>
        </pc:spChg>
        <pc:spChg chg="add mod">
          <ac:chgData name="Lina Marsso" userId="S::lina.marsso@utoronto.ca::987ae52d-7ab8-4f11-92ca-23eaee9e0367" providerId="AD" clId="Web-{EC8A2339-9328-38DB-66FB-91017DD3608A}" dt="2023-09-09T17:20:36.263" v="397" actId="1076"/>
          <ac:spMkLst>
            <pc:docMk/>
            <pc:sldMk cId="226418242" sldId="259"/>
            <ac:spMk id="12" creationId="{299549FE-BF5B-517B-1781-A6375116B6E8}"/>
          </ac:spMkLst>
        </pc:spChg>
        <pc:spChg chg="del">
          <ac:chgData name="Lina Marsso" userId="S::lina.marsso@utoronto.ca::987ae52d-7ab8-4f11-92ca-23eaee9e0367" providerId="AD" clId="Web-{EC8A2339-9328-38DB-66FB-91017DD3608A}" dt="2023-09-09T17:20:10.950" v="394"/>
          <ac:spMkLst>
            <pc:docMk/>
            <pc:sldMk cId="226418242" sldId="259"/>
            <ac:spMk id="16" creationId="{948C6C9B-F9B3-81C2-B149-C2F5A6CFBDD8}"/>
          </ac:spMkLst>
        </pc:spChg>
        <pc:spChg chg="del">
          <ac:chgData name="Lina Marsso" userId="S::lina.marsso@utoronto.ca::987ae52d-7ab8-4f11-92ca-23eaee9e0367" providerId="AD" clId="Web-{EC8A2339-9328-38DB-66FB-91017DD3608A}" dt="2023-09-09T17:20:13.700" v="395"/>
          <ac:spMkLst>
            <pc:docMk/>
            <pc:sldMk cId="226418242" sldId="259"/>
            <ac:spMk id="18" creationId="{D73C3074-6504-58D7-7328-D525BC6E97A0}"/>
          </ac:spMkLst>
        </pc:spChg>
        <pc:spChg chg="mod">
          <ac:chgData name="Lina Marsso" userId="S::lina.marsso@utoronto.ca::987ae52d-7ab8-4f11-92ca-23eaee9e0367" providerId="AD" clId="Web-{EC8A2339-9328-38DB-66FB-91017DD3608A}" dt="2023-09-09T17:21:33.404" v="408" actId="1076"/>
          <ac:spMkLst>
            <pc:docMk/>
            <pc:sldMk cId="226418242" sldId="259"/>
            <ac:spMk id="20" creationId="{56182C1C-2C0E-2734-2BB5-EA26A39E6DC9}"/>
          </ac:spMkLst>
        </pc:spChg>
        <pc:picChg chg="mod">
          <ac:chgData name="Lina Marsso" userId="S::lina.marsso@utoronto.ca::987ae52d-7ab8-4f11-92ca-23eaee9e0367" providerId="AD" clId="Web-{EC8A2339-9328-38DB-66FB-91017DD3608A}" dt="2023-09-09T17:21:21.373" v="407" actId="1076"/>
          <ac:picMkLst>
            <pc:docMk/>
            <pc:sldMk cId="226418242" sldId="259"/>
            <ac:picMk id="6" creationId="{5884BA3C-9746-EF5F-60C1-2A7722EDC90B}"/>
          </ac:picMkLst>
        </pc:picChg>
        <pc:picChg chg="del">
          <ac:chgData name="Lina Marsso" userId="S::lina.marsso@utoronto.ca::987ae52d-7ab8-4f11-92ca-23eaee9e0367" providerId="AD" clId="Web-{EC8A2339-9328-38DB-66FB-91017DD3608A}" dt="2023-09-09T17:19:54.668" v="387"/>
          <ac:picMkLst>
            <pc:docMk/>
            <pc:sldMk cId="226418242" sldId="259"/>
            <ac:picMk id="14" creationId="{E5BEA014-4922-5EDD-36BF-E534A170640E}"/>
          </ac:picMkLst>
        </pc:picChg>
        <pc:picChg chg="mod">
          <ac:chgData name="Lina Marsso" userId="S::lina.marsso@utoronto.ca::987ae52d-7ab8-4f11-92ca-23eaee9e0367" providerId="AD" clId="Web-{EC8A2339-9328-38DB-66FB-91017DD3608A}" dt="2023-09-09T17:21:02.951" v="403" actId="1076"/>
          <ac:picMkLst>
            <pc:docMk/>
            <pc:sldMk cId="226418242" sldId="259"/>
            <ac:picMk id="24" creationId="{AC5FF815-D4E7-09FB-C9D2-34D3B2D21D55}"/>
          </ac:picMkLst>
        </pc:picChg>
        <pc:cxnChg chg="del mod">
          <ac:chgData name="Lina Marsso" userId="S::lina.marsso@utoronto.ca::987ae52d-7ab8-4f11-92ca-23eaee9e0367" providerId="AD" clId="Web-{EC8A2339-9328-38DB-66FB-91017DD3608A}" dt="2023-09-09T17:21:06.857" v="404"/>
          <ac:cxnSpMkLst>
            <pc:docMk/>
            <pc:sldMk cId="226418242" sldId="259"/>
            <ac:cxnSpMk id="25" creationId="{E7BF78BB-EA95-CA1A-D544-5B17352AD535}"/>
          </ac:cxnSpMkLst>
        </pc:cxnChg>
      </pc:sldChg>
      <pc:sldChg chg="modSp">
        <pc:chgData name="Lina Marsso" userId="S::lina.marsso@utoronto.ca::987ae52d-7ab8-4f11-92ca-23eaee9e0367" providerId="AD" clId="Web-{EC8A2339-9328-38DB-66FB-91017DD3608A}" dt="2023-09-07T23:02:56.223" v="22" actId="20577"/>
        <pc:sldMkLst>
          <pc:docMk/>
          <pc:sldMk cId="613462983" sldId="281"/>
        </pc:sldMkLst>
        <pc:spChg chg="mod">
          <ac:chgData name="Lina Marsso" userId="S::lina.marsso@utoronto.ca::987ae52d-7ab8-4f11-92ca-23eaee9e0367" providerId="AD" clId="Web-{EC8A2339-9328-38DB-66FB-91017DD3608A}" dt="2023-09-07T23:02:56.223" v="22" actId="20577"/>
          <ac:spMkLst>
            <pc:docMk/>
            <pc:sldMk cId="613462983" sldId="281"/>
            <ac:spMk id="22" creationId="{1B2FFB87-DCCB-F4A5-A112-662015DB3148}"/>
          </ac:spMkLst>
        </pc:spChg>
      </pc:sldChg>
      <pc:sldChg chg="delSp modSp mod ord modShow">
        <pc:chgData name="Lina Marsso" userId="S::lina.marsso@utoronto.ca::987ae52d-7ab8-4f11-92ca-23eaee9e0367" providerId="AD" clId="Web-{EC8A2339-9328-38DB-66FB-91017DD3608A}" dt="2023-09-09T17:13:38.834" v="367"/>
        <pc:sldMkLst>
          <pc:docMk/>
          <pc:sldMk cId="1274750809" sldId="282"/>
        </pc:sldMkLst>
        <pc:spChg chg="mod">
          <ac:chgData name="Lina Marsso" userId="S::lina.marsso@utoronto.ca::987ae52d-7ab8-4f11-92ca-23eaee9e0367" providerId="AD" clId="Web-{EC8A2339-9328-38DB-66FB-91017DD3608A}" dt="2023-09-07T23:01:37.662" v="2" actId="20577"/>
          <ac:spMkLst>
            <pc:docMk/>
            <pc:sldMk cId="1274750809" sldId="282"/>
            <ac:spMk id="7" creationId="{2C66514F-3ACC-31B3-846E-9868E433A54F}"/>
          </ac:spMkLst>
        </pc:spChg>
        <pc:spChg chg="del">
          <ac:chgData name="Lina Marsso" userId="S::lina.marsso@utoronto.ca::987ae52d-7ab8-4f11-92ca-23eaee9e0367" providerId="AD" clId="Web-{EC8A2339-9328-38DB-66FB-91017DD3608A}" dt="2023-09-07T23:01:26.287" v="1"/>
          <ac:spMkLst>
            <pc:docMk/>
            <pc:sldMk cId="1274750809" sldId="282"/>
            <ac:spMk id="12" creationId="{9D6E1AB9-1D2A-2F1A-3E57-5F611CC9CFEC}"/>
          </ac:spMkLst>
        </pc:spChg>
      </pc:sldChg>
      <pc:sldChg chg="modSp">
        <pc:chgData name="Lina Marsso" userId="S::lina.marsso@utoronto.ca::987ae52d-7ab8-4f11-92ca-23eaee9e0367" providerId="AD" clId="Web-{EC8A2339-9328-38DB-66FB-91017DD3608A}" dt="2023-09-07T23:04:07.362" v="35" actId="20577"/>
        <pc:sldMkLst>
          <pc:docMk/>
          <pc:sldMk cId="3857330191" sldId="284"/>
        </pc:sldMkLst>
        <pc:spChg chg="mod">
          <ac:chgData name="Lina Marsso" userId="S::lina.marsso@utoronto.ca::987ae52d-7ab8-4f11-92ca-23eaee9e0367" providerId="AD" clId="Web-{EC8A2339-9328-38DB-66FB-91017DD3608A}" dt="2023-09-07T23:04:07.362" v="35" actId="20577"/>
          <ac:spMkLst>
            <pc:docMk/>
            <pc:sldMk cId="3857330191" sldId="284"/>
            <ac:spMk id="8" creationId="{CE41D8B2-CEC0-F306-1247-4DE35FE3A43C}"/>
          </ac:spMkLst>
        </pc:spChg>
      </pc:sldChg>
      <pc:sldChg chg="modSp">
        <pc:chgData name="Lina Marsso" userId="S::lina.marsso@utoronto.ca::987ae52d-7ab8-4f11-92ca-23eaee9e0367" providerId="AD" clId="Web-{EC8A2339-9328-38DB-66FB-91017DD3608A}" dt="2023-09-07T23:01:56.630" v="7" actId="20577"/>
        <pc:sldMkLst>
          <pc:docMk/>
          <pc:sldMk cId="1173633250" sldId="286"/>
        </pc:sldMkLst>
        <pc:spChg chg="mod">
          <ac:chgData name="Lina Marsso" userId="S::lina.marsso@utoronto.ca::987ae52d-7ab8-4f11-92ca-23eaee9e0367" providerId="AD" clId="Web-{EC8A2339-9328-38DB-66FB-91017DD3608A}" dt="2023-09-07T23:01:56.630" v="7" actId="20577"/>
          <ac:spMkLst>
            <pc:docMk/>
            <pc:sldMk cId="1173633250" sldId="286"/>
            <ac:spMk id="4" creationId="{D88126FE-C9C1-3CC4-2ACD-1EFF46F30EC8}"/>
          </ac:spMkLst>
        </pc:spChg>
      </pc:sldChg>
      <pc:sldChg chg="addSp delSp modSp">
        <pc:chgData name="Lina Marsso" userId="S::lina.marsso@utoronto.ca::987ae52d-7ab8-4f11-92ca-23eaee9e0367" providerId="AD" clId="Web-{EC8A2339-9328-38DB-66FB-91017DD3608A}" dt="2023-09-09T17:52:08.938" v="576" actId="1076"/>
        <pc:sldMkLst>
          <pc:docMk/>
          <pc:sldMk cId="1383670996" sldId="289"/>
        </pc:sldMkLst>
        <pc:picChg chg="add del mod">
          <ac:chgData name="Lina Marsso" userId="S::lina.marsso@utoronto.ca::987ae52d-7ab8-4f11-92ca-23eaee9e0367" providerId="AD" clId="Web-{EC8A2339-9328-38DB-66FB-91017DD3608A}" dt="2023-09-07T23:06:36.797" v="40"/>
          <ac:picMkLst>
            <pc:docMk/>
            <pc:sldMk cId="1383670996" sldId="289"/>
            <ac:picMk id="3" creationId="{5C4CC2E8-6C9E-073F-3BF7-62520B64ECE2}"/>
          </ac:picMkLst>
        </pc:picChg>
        <pc:picChg chg="mod">
          <ac:chgData name="Lina Marsso" userId="S::lina.marsso@utoronto.ca::987ae52d-7ab8-4f11-92ca-23eaee9e0367" providerId="AD" clId="Web-{EC8A2339-9328-38DB-66FB-91017DD3608A}" dt="2023-09-09T17:52:06.860" v="575" actId="1076"/>
          <ac:picMkLst>
            <pc:docMk/>
            <pc:sldMk cId="1383670996" sldId="289"/>
            <ac:picMk id="4" creationId="{0B3A48C6-FD8C-3430-203E-C54D6A11235D}"/>
          </ac:picMkLst>
        </pc:picChg>
        <pc:picChg chg="mod">
          <ac:chgData name="Lina Marsso" userId="S::lina.marsso@utoronto.ca::987ae52d-7ab8-4f11-92ca-23eaee9e0367" providerId="AD" clId="Web-{EC8A2339-9328-38DB-66FB-91017DD3608A}" dt="2023-09-09T17:52:08.938" v="576" actId="1076"/>
          <ac:picMkLst>
            <pc:docMk/>
            <pc:sldMk cId="1383670996" sldId="289"/>
            <ac:picMk id="5" creationId="{5D692513-EEF0-4964-EF59-F948C1DD24D3}"/>
          </ac:picMkLst>
        </pc:picChg>
      </pc:sldChg>
      <pc:sldChg chg="del">
        <pc:chgData name="Lina Marsso" userId="S::lina.marsso@utoronto.ca::987ae52d-7ab8-4f11-92ca-23eaee9e0367" providerId="AD" clId="Web-{EC8A2339-9328-38DB-66FB-91017DD3608A}" dt="2023-09-07T23:01:26.209" v="0"/>
        <pc:sldMkLst>
          <pc:docMk/>
          <pc:sldMk cId="1291627386" sldId="292"/>
        </pc:sldMkLst>
      </pc:sldChg>
      <pc:sldChg chg="modSp">
        <pc:chgData name="Lina Marsso" userId="S::lina.marsso@utoronto.ca::987ae52d-7ab8-4f11-92ca-23eaee9e0367" providerId="AD" clId="Web-{EC8A2339-9328-38DB-66FB-91017DD3608A}" dt="2023-09-07T23:02:24.505" v="11" actId="20577"/>
        <pc:sldMkLst>
          <pc:docMk/>
          <pc:sldMk cId="226835887" sldId="295"/>
        </pc:sldMkLst>
        <pc:spChg chg="mod">
          <ac:chgData name="Lina Marsso" userId="S::lina.marsso@utoronto.ca::987ae52d-7ab8-4f11-92ca-23eaee9e0367" providerId="AD" clId="Web-{EC8A2339-9328-38DB-66FB-91017DD3608A}" dt="2023-09-07T23:02:24.505" v="11" actId="20577"/>
          <ac:spMkLst>
            <pc:docMk/>
            <pc:sldMk cId="226835887" sldId="295"/>
            <ac:spMk id="8" creationId="{CE41D8B2-CEC0-F306-1247-4DE35FE3A43C}"/>
          </ac:spMkLst>
        </pc:spChg>
      </pc:sldChg>
      <pc:sldChg chg="addSp delSp modSp add replId addAnim delAnim">
        <pc:chgData name="Lina Marsso" userId="S::lina.marsso@utoronto.ca::987ae52d-7ab8-4f11-92ca-23eaee9e0367" providerId="AD" clId="Web-{EC8A2339-9328-38DB-66FB-91017DD3608A}" dt="2023-09-09T17:17:11.681" v="386"/>
        <pc:sldMkLst>
          <pc:docMk/>
          <pc:sldMk cId="4270469886" sldId="296"/>
        </pc:sldMkLst>
        <pc:spChg chg="add mod">
          <ac:chgData name="Lina Marsso" userId="S::lina.marsso@utoronto.ca::987ae52d-7ab8-4f11-92ca-23eaee9e0367" providerId="AD" clId="Web-{EC8A2339-9328-38DB-66FB-91017DD3608A}" dt="2023-09-09T16:18:29.285" v="269" actId="14100"/>
          <ac:spMkLst>
            <pc:docMk/>
            <pc:sldMk cId="4270469886" sldId="296"/>
            <ac:spMk id="3" creationId="{0CA4476C-7BBD-C8D3-0623-AE7AFCB79B09}"/>
          </ac:spMkLst>
        </pc:spChg>
        <pc:spChg chg="mod">
          <ac:chgData name="Lina Marsso" userId="S::lina.marsso@utoronto.ca::987ae52d-7ab8-4f11-92ca-23eaee9e0367" providerId="AD" clId="Web-{EC8A2339-9328-38DB-66FB-91017DD3608A}" dt="2023-09-09T15:59:55.215" v="224" actId="1076"/>
          <ac:spMkLst>
            <pc:docMk/>
            <pc:sldMk cId="4270469886" sldId="296"/>
            <ac:spMk id="7" creationId="{2C66514F-3ACC-31B3-846E-9868E433A54F}"/>
          </ac:spMkLst>
        </pc:spChg>
        <pc:spChg chg="del mod ord">
          <ac:chgData name="Lina Marsso" userId="S::lina.marsso@utoronto.ca::987ae52d-7ab8-4f11-92ca-23eaee9e0367" providerId="AD" clId="Web-{EC8A2339-9328-38DB-66FB-91017DD3608A}" dt="2023-09-09T17:09:13.923" v="362"/>
          <ac:spMkLst>
            <pc:docMk/>
            <pc:sldMk cId="4270469886" sldId="296"/>
            <ac:spMk id="9" creationId="{7FFF2882-4BF6-823B-1DE6-9AF8F1548B6D}"/>
          </ac:spMkLst>
        </pc:spChg>
        <pc:spChg chg="add del mod">
          <ac:chgData name="Lina Marsso" userId="S::lina.marsso@utoronto.ca::987ae52d-7ab8-4f11-92ca-23eaee9e0367" providerId="AD" clId="Web-{EC8A2339-9328-38DB-66FB-91017DD3608A}" dt="2023-09-09T15:52:04.478" v="54"/>
          <ac:spMkLst>
            <pc:docMk/>
            <pc:sldMk cId="4270469886" sldId="296"/>
            <ac:spMk id="11" creationId="{9240E770-BC4A-888F-DD30-A3653A56EF3B}"/>
          </ac:spMkLst>
        </pc:spChg>
        <pc:spChg chg="add">
          <ac:chgData name="Lina Marsso" userId="S::lina.marsso@utoronto.ca::987ae52d-7ab8-4f11-92ca-23eaee9e0367" providerId="AD" clId="Web-{EC8A2339-9328-38DB-66FB-91017DD3608A}" dt="2023-09-09T17:09:34.986" v="363"/>
          <ac:spMkLst>
            <pc:docMk/>
            <pc:sldMk cId="4270469886" sldId="296"/>
            <ac:spMk id="11" creationId="{F5FF08E5-5270-7854-7D2E-95CFB1948AB1}"/>
          </ac:spMkLst>
        </pc:spChg>
        <pc:spChg chg="add del mod">
          <ac:chgData name="Lina Marsso" userId="S::lina.marsso@utoronto.ca::987ae52d-7ab8-4f11-92ca-23eaee9e0367" providerId="AD" clId="Web-{EC8A2339-9328-38DB-66FB-91017DD3608A}" dt="2023-09-09T15:51:58.869" v="53"/>
          <ac:spMkLst>
            <pc:docMk/>
            <pc:sldMk cId="4270469886" sldId="296"/>
            <ac:spMk id="12" creationId="{6F844FC6-296B-61BF-D7BC-03A1DE3FCC65}"/>
          </ac:spMkLst>
        </pc:spChg>
        <pc:spChg chg="add del mod">
          <ac:chgData name="Lina Marsso" userId="S::lina.marsso@utoronto.ca::987ae52d-7ab8-4f11-92ca-23eaee9e0367" providerId="AD" clId="Web-{EC8A2339-9328-38DB-66FB-91017DD3608A}" dt="2023-09-09T15:52:36.135" v="59"/>
          <ac:spMkLst>
            <pc:docMk/>
            <pc:sldMk cId="4270469886" sldId="296"/>
            <ac:spMk id="13" creationId="{5AF992C2-E0BE-23F5-AAF0-B9A2F415B787}"/>
          </ac:spMkLst>
        </pc:spChg>
        <pc:spChg chg="add mod">
          <ac:chgData name="Lina Marsso" userId="S::lina.marsso@utoronto.ca::987ae52d-7ab8-4f11-92ca-23eaee9e0367" providerId="AD" clId="Web-{EC8A2339-9328-38DB-66FB-91017DD3608A}" dt="2023-09-09T16:26:30.728" v="327" actId="14100"/>
          <ac:spMkLst>
            <pc:docMk/>
            <pc:sldMk cId="4270469886" sldId="296"/>
            <ac:spMk id="14" creationId="{7716E1CD-6769-9479-39C8-1B458D0842CA}"/>
          </ac:spMkLst>
        </pc:spChg>
        <pc:spChg chg="add mod">
          <ac:chgData name="Lina Marsso" userId="S::lina.marsso@utoronto.ca::987ae52d-7ab8-4f11-92ca-23eaee9e0367" providerId="AD" clId="Web-{EC8A2339-9328-38DB-66FB-91017DD3608A}" dt="2023-09-09T16:26:48.338" v="329" actId="1076"/>
          <ac:spMkLst>
            <pc:docMk/>
            <pc:sldMk cId="4270469886" sldId="296"/>
            <ac:spMk id="15" creationId="{C7B98D37-2F9F-A0C7-D769-2240E11A6698}"/>
          </ac:spMkLst>
        </pc:spChg>
        <pc:spChg chg="add mod">
          <ac:chgData name="Lina Marsso" userId="S::lina.marsso@utoronto.ca::987ae52d-7ab8-4f11-92ca-23eaee9e0367" providerId="AD" clId="Web-{EC8A2339-9328-38DB-66FB-91017DD3608A}" dt="2023-09-09T16:18:22.175" v="263" actId="1076"/>
          <ac:spMkLst>
            <pc:docMk/>
            <pc:sldMk cId="4270469886" sldId="296"/>
            <ac:spMk id="16" creationId="{EF6DFE26-B251-E461-1EF6-20938939510E}"/>
          </ac:spMkLst>
        </pc:spChg>
        <pc:spChg chg="del mod ord">
          <ac:chgData name="Lina Marsso" userId="S::lina.marsso@utoronto.ca::987ae52d-7ab8-4f11-92ca-23eaee9e0367" providerId="AD" clId="Web-{EC8A2339-9328-38DB-66FB-91017DD3608A}" dt="2023-09-09T17:09:13.923" v="361"/>
          <ac:spMkLst>
            <pc:docMk/>
            <pc:sldMk cId="4270469886" sldId="296"/>
            <ac:spMk id="18" creationId="{E7F93A43-E989-E833-A938-9F8C53F10A3D}"/>
          </ac:spMkLst>
        </pc:spChg>
        <pc:spChg chg="add mod">
          <ac:chgData name="Lina Marsso" userId="S::lina.marsso@utoronto.ca::987ae52d-7ab8-4f11-92ca-23eaee9e0367" providerId="AD" clId="Web-{EC8A2339-9328-38DB-66FB-91017DD3608A}" dt="2023-09-09T16:27:48.026" v="340" actId="1076"/>
          <ac:spMkLst>
            <pc:docMk/>
            <pc:sldMk cId="4270469886" sldId="296"/>
            <ac:spMk id="23" creationId="{FCE12DE0-9E9F-EAA8-DBDF-38509BEF0A40}"/>
          </ac:spMkLst>
        </pc:spChg>
        <pc:spChg chg="add">
          <ac:chgData name="Lina Marsso" userId="S::lina.marsso@utoronto.ca::987ae52d-7ab8-4f11-92ca-23eaee9e0367" providerId="AD" clId="Web-{EC8A2339-9328-38DB-66FB-91017DD3608A}" dt="2023-09-09T17:09:34.986" v="363"/>
          <ac:spMkLst>
            <pc:docMk/>
            <pc:sldMk cId="4270469886" sldId="296"/>
            <ac:spMk id="24" creationId="{E6D4A3AF-A113-2827-C69D-C0F431B6B0C1}"/>
          </ac:spMkLst>
        </pc:spChg>
        <pc:spChg chg="add mod">
          <ac:chgData name="Lina Marsso" userId="S::lina.marsso@utoronto.ca::987ae52d-7ab8-4f11-92ca-23eaee9e0367" providerId="AD" clId="Web-{EC8A2339-9328-38DB-66FB-91017DD3608A}" dt="2023-09-09T17:16:27.805" v="383" actId="20577"/>
          <ac:spMkLst>
            <pc:docMk/>
            <pc:sldMk cId="4270469886" sldId="296"/>
            <ac:spMk id="25" creationId="{77D67ECA-2388-D1E2-18F9-541A88221DE4}"/>
          </ac:spMkLst>
        </pc:spChg>
        <pc:spChg chg="add mod">
          <ac:chgData name="Lina Marsso" userId="S::lina.marsso@utoronto.ca::987ae52d-7ab8-4f11-92ca-23eaee9e0367" providerId="AD" clId="Web-{EC8A2339-9328-38DB-66FB-91017DD3608A}" dt="2023-09-09T17:16:38.727" v="385" actId="1076"/>
          <ac:spMkLst>
            <pc:docMk/>
            <pc:sldMk cId="4270469886" sldId="296"/>
            <ac:spMk id="26" creationId="{37329842-4356-3558-C03D-DBA0293B33D2}"/>
          </ac:spMkLst>
        </pc:spChg>
        <pc:picChg chg="del mod">
          <ac:chgData name="Lina Marsso" userId="S::lina.marsso@utoronto.ca::987ae52d-7ab8-4f11-92ca-23eaee9e0367" providerId="AD" clId="Web-{EC8A2339-9328-38DB-66FB-91017DD3608A}" dt="2023-09-09T17:09:05.001" v="360"/>
          <ac:picMkLst>
            <pc:docMk/>
            <pc:sldMk cId="4270469886" sldId="296"/>
            <ac:picMk id="4" creationId="{F9C13B60-F4BD-72F7-1CFF-692F45639FD2}"/>
          </ac:picMkLst>
        </pc:picChg>
        <pc:picChg chg="add mod">
          <ac:chgData name="Lina Marsso" userId="S::lina.marsso@utoronto.ca::987ae52d-7ab8-4f11-92ca-23eaee9e0367" providerId="AD" clId="Web-{EC8A2339-9328-38DB-66FB-91017DD3608A}" dt="2023-09-09T16:27:23.088" v="336" actId="1076"/>
          <ac:picMkLst>
            <pc:docMk/>
            <pc:sldMk cId="4270469886" sldId="296"/>
            <ac:picMk id="13" creationId="{B7C49A68-0377-CBFF-B238-BDCCD84AFEF8}"/>
          </ac:picMkLst>
        </pc:picChg>
        <pc:cxnChg chg="add del mod">
          <ac:chgData name="Lina Marsso" userId="S::lina.marsso@utoronto.ca::987ae52d-7ab8-4f11-92ca-23eaee9e0367" providerId="AD" clId="Web-{EC8A2339-9328-38DB-66FB-91017DD3608A}" dt="2023-09-09T16:17:46.956" v="253"/>
          <ac:cxnSpMkLst>
            <pc:docMk/>
            <pc:sldMk cId="4270469886" sldId="296"/>
            <ac:cxnSpMk id="11" creationId="{C0F435D3-9410-242B-0FF1-9638C3FE4FA4}"/>
          </ac:cxnSpMkLst>
        </pc:cxnChg>
        <pc:cxnChg chg="add mod">
          <ac:chgData name="Lina Marsso" userId="S::lina.marsso@utoronto.ca::987ae52d-7ab8-4f11-92ca-23eaee9e0367" providerId="AD" clId="Web-{EC8A2339-9328-38DB-66FB-91017DD3608A}" dt="2023-09-09T16:23:51.242" v="289"/>
          <ac:cxnSpMkLst>
            <pc:docMk/>
            <pc:sldMk cId="4270469886" sldId="296"/>
            <ac:cxnSpMk id="12" creationId="{60AE6E2B-FA39-DCA5-97B1-F0BE7EED2124}"/>
          </ac:cxnSpMkLst>
        </pc:cxnChg>
        <pc:cxnChg chg="add mod">
          <ac:chgData name="Lina Marsso" userId="S::lina.marsso@utoronto.ca::987ae52d-7ab8-4f11-92ca-23eaee9e0367" providerId="AD" clId="Web-{EC8A2339-9328-38DB-66FB-91017DD3608A}" dt="2023-09-09T16:23:28.616" v="286"/>
          <ac:cxnSpMkLst>
            <pc:docMk/>
            <pc:sldMk cId="4270469886" sldId="296"/>
            <ac:cxnSpMk id="17" creationId="{D626BAB4-12CB-AD3A-BB54-1A6DEE6F7683}"/>
          </ac:cxnSpMkLst>
        </pc:cxnChg>
        <pc:cxnChg chg="add mod">
          <ac:chgData name="Lina Marsso" userId="S::lina.marsso@utoronto.ca::987ae52d-7ab8-4f11-92ca-23eaee9e0367" providerId="AD" clId="Web-{EC8A2339-9328-38DB-66FB-91017DD3608A}" dt="2023-09-09T16:26:39.431" v="328" actId="1076"/>
          <ac:cxnSpMkLst>
            <pc:docMk/>
            <pc:sldMk cId="4270469886" sldId="296"/>
            <ac:cxnSpMk id="19" creationId="{525124E7-7E48-6395-F411-0690273FD779}"/>
          </ac:cxnSpMkLst>
        </pc:cxnChg>
        <pc:cxnChg chg="add mod">
          <ac:chgData name="Lina Marsso" userId="S::lina.marsso@utoronto.ca::987ae52d-7ab8-4f11-92ca-23eaee9e0367" providerId="AD" clId="Web-{EC8A2339-9328-38DB-66FB-91017DD3608A}" dt="2023-09-09T16:23:36.882" v="287"/>
          <ac:cxnSpMkLst>
            <pc:docMk/>
            <pc:sldMk cId="4270469886" sldId="296"/>
            <ac:cxnSpMk id="20" creationId="{DAD82C5E-5446-CECF-362F-487153F67282}"/>
          </ac:cxnSpMkLst>
        </pc:cxnChg>
        <pc:cxnChg chg="add mod">
          <ac:chgData name="Lina Marsso" userId="S::lina.marsso@utoronto.ca::987ae52d-7ab8-4f11-92ca-23eaee9e0367" providerId="AD" clId="Web-{EC8A2339-9328-38DB-66FB-91017DD3608A}" dt="2023-09-09T16:26:54.775" v="330" actId="14100"/>
          <ac:cxnSpMkLst>
            <pc:docMk/>
            <pc:sldMk cId="4270469886" sldId="296"/>
            <ac:cxnSpMk id="21" creationId="{AEA301B9-517F-C01D-5A21-E222BA687878}"/>
          </ac:cxnSpMkLst>
        </pc:cxnChg>
        <pc:cxnChg chg="add mod">
          <ac:chgData name="Lina Marsso" userId="S::lina.marsso@utoronto.ca::987ae52d-7ab8-4f11-92ca-23eaee9e0367" providerId="AD" clId="Web-{EC8A2339-9328-38DB-66FB-91017DD3608A}" dt="2023-09-09T16:27:17.338" v="335" actId="14100"/>
          <ac:cxnSpMkLst>
            <pc:docMk/>
            <pc:sldMk cId="4270469886" sldId="296"/>
            <ac:cxnSpMk id="22" creationId="{4D184205-86F4-159A-C722-BEA2711E6C2E}"/>
          </ac:cxnSpMkLst>
        </pc:cxnChg>
      </pc:sldChg>
      <pc:sldChg chg="add replId">
        <pc:chgData name="Lina Marsso" userId="S::lina.marsso@utoronto.ca::987ae52d-7ab8-4f11-92ca-23eaee9e0367" providerId="AD" clId="Web-{EC8A2339-9328-38DB-66FB-91017DD3608A}" dt="2023-09-09T21:16:07.772" v="577"/>
        <pc:sldMkLst>
          <pc:docMk/>
          <pc:sldMk cId="2549371480" sldId="297"/>
        </pc:sldMkLst>
      </pc:sldChg>
    </pc:docChg>
  </pc:docChgLst>
  <pc:docChgLst>
    <pc:chgData name="Lina Marsso" userId="S::lina.marsso@utoronto.ca::987ae52d-7ab8-4f11-92ca-23eaee9e0367" providerId="AD" clId="Web-{44ABF247-F46F-DBD6-B570-40FD4DDB9D4E}"/>
    <pc:docChg chg="modSld">
      <pc:chgData name="Lina Marsso" userId="S::lina.marsso@utoronto.ca::987ae52d-7ab8-4f11-92ca-23eaee9e0367" providerId="AD" clId="Web-{44ABF247-F46F-DBD6-B570-40FD4DDB9D4E}" dt="2023-09-11T22:40:00.878" v="90" actId="20577"/>
      <pc:docMkLst>
        <pc:docMk/>
      </pc:docMkLst>
      <pc:sldChg chg="modSp">
        <pc:chgData name="Lina Marsso" userId="S::lina.marsso@utoronto.ca::987ae52d-7ab8-4f11-92ca-23eaee9e0367" providerId="AD" clId="Web-{44ABF247-F46F-DBD6-B570-40FD4DDB9D4E}" dt="2023-09-11T22:38:59.518" v="88" actId="20577"/>
        <pc:sldMkLst>
          <pc:docMk/>
          <pc:sldMk cId="226418242" sldId="259"/>
        </pc:sldMkLst>
        <pc:spChg chg="mod">
          <ac:chgData name="Lina Marsso" userId="S::lina.marsso@utoronto.ca::987ae52d-7ab8-4f11-92ca-23eaee9e0367" providerId="AD" clId="Web-{44ABF247-F46F-DBD6-B570-40FD4DDB9D4E}" dt="2023-09-11T22:38:59.518" v="88" actId="20577"/>
          <ac:spMkLst>
            <pc:docMk/>
            <pc:sldMk cId="226418242" sldId="259"/>
            <ac:spMk id="8" creationId="{191028ED-E1A2-AD62-A3B1-B32359626CEA}"/>
          </ac:spMkLst>
        </pc:spChg>
      </pc:sldChg>
      <pc:sldChg chg="addSp delSp modSp delCm">
        <pc:chgData name="Lina Marsso" userId="S::lina.marsso@utoronto.ca::987ae52d-7ab8-4f11-92ca-23eaee9e0367" providerId="AD" clId="Web-{44ABF247-F46F-DBD6-B570-40FD4DDB9D4E}" dt="2023-09-11T22:06:30.268" v="76"/>
        <pc:sldMkLst>
          <pc:docMk/>
          <pc:sldMk cId="1527830520" sldId="280"/>
        </pc:sldMkLst>
        <pc:spChg chg="add del mod">
          <ac:chgData name="Lina Marsso" userId="S::lina.marsso@utoronto.ca::987ae52d-7ab8-4f11-92ca-23eaee9e0367" providerId="AD" clId="Web-{44ABF247-F46F-DBD6-B570-40FD4DDB9D4E}" dt="2023-09-11T22:06:30.268" v="76"/>
          <ac:spMkLst>
            <pc:docMk/>
            <pc:sldMk cId="1527830520" sldId="280"/>
            <ac:spMk id="3" creationId="{1CE68E8C-58D1-5F13-8F00-72AAFF0B8EC1}"/>
          </ac:spMkLst>
        </pc:spChg>
        <pc:spChg chg="mod">
          <ac:chgData name="Lina Marsso" userId="S::lina.marsso@utoronto.ca::987ae52d-7ab8-4f11-92ca-23eaee9e0367" providerId="AD" clId="Web-{44ABF247-F46F-DBD6-B570-40FD4DDB9D4E}" dt="2023-09-10T22:28:07.198" v="0" actId="20577"/>
          <ac:spMkLst>
            <pc:docMk/>
            <pc:sldMk cId="1527830520" sldId="280"/>
            <ac:spMk id="8" creationId="{CE41D8B2-CEC0-F306-1247-4DE35FE3A43C}"/>
          </ac:spMkLst>
        </pc:spChg>
      </pc:sldChg>
      <pc:sldChg chg="modSp">
        <pc:chgData name="Lina Marsso" userId="S::lina.marsso@utoronto.ca::987ae52d-7ab8-4f11-92ca-23eaee9e0367" providerId="AD" clId="Web-{44ABF247-F46F-DBD6-B570-40FD4DDB9D4E}" dt="2023-09-10T22:28:47.543" v="1" actId="14100"/>
        <pc:sldMkLst>
          <pc:docMk/>
          <pc:sldMk cId="342056170" sldId="283"/>
        </pc:sldMkLst>
        <pc:spChg chg="mod">
          <ac:chgData name="Lina Marsso" userId="S::lina.marsso@utoronto.ca::987ae52d-7ab8-4f11-92ca-23eaee9e0367" providerId="AD" clId="Web-{44ABF247-F46F-DBD6-B570-40FD4DDB9D4E}" dt="2023-09-10T22:28:47.543" v="1" actId="14100"/>
          <ac:spMkLst>
            <pc:docMk/>
            <pc:sldMk cId="342056170" sldId="283"/>
            <ac:spMk id="9" creationId="{1973D5F6-C02F-4D84-18E6-D6E1BAA40804}"/>
          </ac:spMkLst>
        </pc:spChg>
      </pc:sldChg>
      <pc:sldChg chg="modSp">
        <pc:chgData name="Lina Marsso" userId="S::lina.marsso@utoronto.ca::987ae52d-7ab8-4f11-92ca-23eaee9e0367" providerId="AD" clId="Web-{44ABF247-F46F-DBD6-B570-40FD4DDB9D4E}" dt="2023-09-11T22:03:09.796" v="43" actId="20577"/>
        <pc:sldMkLst>
          <pc:docMk/>
          <pc:sldMk cId="3857330191" sldId="284"/>
        </pc:sldMkLst>
        <pc:spChg chg="mod">
          <ac:chgData name="Lina Marsso" userId="S::lina.marsso@utoronto.ca::987ae52d-7ab8-4f11-92ca-23eaee9e0367" providerId="AD" clId="Web-{44ABF247-F46F-DBD6-B570-40FD4DDB9D4E}" dt="2023-09-11T22:03:09.796" v="43" actId="20577"/>
          <ac:spMkLst>
            <pc:docMk/>
            <pc:sldMk cId="3857330191" sldId="284"/>
            <ac:spMk id="8" creationId="{CE41D8B2-CEC0-F306-1247-4DE35FE3A43C}"/>
          </ac:spMkLst>
        </pc:spChg>
        <pc:spChg chg="mod">
          <ac:chgData name="Lina Marsso" userId="S::lina.marsso@utoronto.ca::987ae52d-7ab8-4f11-92ca-23eaee9e0367" providerId="AD" clId="Web-{44ABF247-F46F-DBD6-B570-40FD4DDB9D4E}" dt="2023-09-10T22:29:13.715" v="2" actId="14100"/>
          <ac:spMkLst>
            <pc:docMk/>
            <pc:sldMk cId="3857330191" sldId="284"/>
            <ac:spMk id="9" creationId="{393F28C3-C82B-AED6-6F0F-34EB71CB540E}"/>
          </ac:spMkLst>
        </pc:spChg>
      </pc:sldChg>
      <pc:sldChg chg="modSp">
        <pc:chgData name="Lina Marsso" userId="S::lina.marsso@utoronto.ca::987ae52d-7ab8-4f11-92ca-23eaee9e0367" providerId="AD" clId="Web-{44ABF247-F46F-DBD6-B570-40FD4DDB9D4E}" dt="2023-09-11T22:40:00.878" v="90" actId="20577"/>
        <pc:sldMkLst>
          <pc:docMk/>
          <pc:sldMk cId="1173633250" sldId="286"/>
        </pc:sldMkLst>
        <pc:spChg chg="mod">
          <ac:chgData name="Lina Marsso" userId="S::lina.marsso@utoronto.ca::987ae52d-7ab8-4f11-92ca-23eaee9e0367" providerId="AD" clId="Web-{44ABF247-F46F-DBD6-B570-40FD4DDB9D4E}" dt="2023-09-11T22:40:00.878" v="90" actId="20577"/>
          <ac:spMkLst>
            <pc:docMk/>
            <pc:sldMk cId="1173633250" sldId="286"/>
            <ac:spMk id="4" creationId="{D88126FE-C9C1-3CC4-2ACD-1EFF46F30EC8}"/>
          </ac:spMkLst>
        </pc:spChg>
      </pc:sldChg>
      <pc:sldChg chg="addSp modSp addCm delCm">
        <pc:chgData name="Lina Marsso" userId="S::lina.marsso@utoronto.ca::987ae52d-7ab8-4f11-92ca-23eaee9e0367" providerId="AD" clId="Web-{44ABF247-F46F-DBD6-B570-40FD4DDB9D4E}" dt="2023-09-11T22:04:44.813" v="72"/>
        <pc:sldMkLst>
          <pc:docMk/>
          <pc:sldMk cId="1078414301" sldId="288"/>
        </pc:sldMkLst>
        <pc:spChg chg="add mod">
          <ac:chgData name="Lina Marsso" userId="S::lina.marsso@utoronto.ca::987ae52d-7ab8-4f11-92ca-23eaee9e0367" providerId="AD" clId="Web-{44ABF247-F46F-DBD6-B570-40FD4DDB9D4E}" dt="2023-09-11T22:04:30.563" v="71" actId="20577"/>
          <ac:spMkLst>
            <pc:docMk/>
            <pc:sldMk cId="1078414301" sldId="288"/>
            <ac:spMk id="7" creationId="{092BD380-F0B1-DCD5-DB7A-0E5FD7DE9D59}"/>
          </ac:spMkLst>
        </pc:spChg>
        <pc:spChg chg="mod">
          <ac:chgData name="Lina Marsso" userId="S::lina.marsso@utoronto.ca::987ae52d-7ab8-4f11-92ca-23eaee9e0367" providerId="AD" clId="Web-{44ABF247-F46F-DBD6-B570-40FD4DDB9D4E}" dt="2023-09-10T22:30:00.622" v="10" actId="20577"/>
          <ac:spMkLst>
            <pc:docMk/>
            <pc:sldMk cId="1078414301" sldId="288"/>
            <ac:spMk id="8" creationId="{CE41D8B2-CEC0-F306-1247-4DE35FE3A43C}"/>
          </ac:spMkLst>
        </pc:spChg>
      </pc:sldChg>
      <pc:sldChg chg="modSp addCm">
        <pc:chgData name="Lina Marsso" userId="S::lina.marsso@utoronto.ca::987ae52d-7ab8-4f11-92ca-23eaee9e0367" providerId="AD" clId="Web-{44ABF247-F46F-DBD6-B570-40FD4DDB9D4E}" dt="2023-09-10T22:31:01.622" v="24" actId="20577"/>
        <pc:sldMkLst>
          <pc:docMk/>
          <pc:sldMk cId="4239014644" sldId="294"/>
        </pc:sldMkLst>
        <pc:spChg chg="mod">
          <ac:chgData name="Lina Marsso" userId="S::lina.marsso@utoronto.ca::987ae52d-7ab8-4f11-92ca-23eaee9e0367" providerId="AD" clId="Web-{44ABF247-F46F-DBD6-B570-40FD4DDB9D4E}" dt="2023-09-10T22:31:01.622" v="24" actId="20577"/>
          <ac:spMkLst>
            <pc:docMk/>
            <pc:sldMk cId="4239014644" sldId="294"/>
            <ac:spMk id="8" creationId="{CE41D8B2-CEC0-F306-1247-4DE35FE3A43C}"/>
          </ac:spMkLst>
        </pc:spChg>
      </pc:sldChg>
      <pc:sldChg chg="addSp delSp modSp">
        <pc:chgData name="Lina Marsso" userId="S::lina.marsso@utoronto.ca::987ae52d-7ab8-4f11-92ca-23eaee9e0367" providerId="AD" clId="Web-{44ABF247-F46F-DBD6-B570-40FD4DDB9D4E}" dt="2023-09-11T22:34:59.795" v="82"/>
        <pc:sldMkLst>
          <pc:docMk/>
          <pc:sldMk cId="4270469886" sldId="296"/>
        </pc:sldMkLst>
        <pc:spChg chg="mod">
          <ac:chgData name="Lina Marsso" userId="S::lina.marsso@utoronto.ca::987ae52d-7ab8-4f11-92ca-23eaee9e0367" providerId="AD" clId="Web-{44ABF247-F46F-DBD6-B570-40FD4DDB9D4E}" dt="2023-09-11T22:13:45.369" v="78" actId="20577"/>
          <ac:spMkLst>
            <pc:docMk/>
            <pc:sldMk cId="4270469886" sldId="296"/>
            <ac:spMk id="14" creationId="{7716E1CD-6769-9479-39C8-1B458D0842CA}"/>
          </ac:spMkLst>
        </pc:spChg>
        <pc:graphicFrameChg chg="add del mod">
          <ac:chgData name="Lina Marsso" userId="S::lina.marsso@utoronto.ca::987ae52d-7ab8-4f11-92ca-23eaee9e0367" providerId="AD" clId="Web-{44ABF247-F46F-DBD6-B570-40FD4DDB9D4E}" dt="2023-09-11T22:34:59.795" v="82"/>
          <ac:graphicFrameMkLst>
            <pc:docMk/>
            <pc:sldMk cId="4270469886" sldId="296"/>
            <ac:graphicFrameMk id="9" creationId="{11148ABE-6D30-3E6B-59C0-8E109F9DEEF2}"/>
          </ac:graphicFrameMkLst>
        </pc:graphicFrameChg>
        <pc:picChg chg="add del mod">
          <ac:chgData name="Lina Marsso" userId="S::lina.marsso@utoronto.ca::987ae52d-7ab8-4f11-92ca-23eaee9e0367" providerId="AD" clId="Web-{44ABF247-F46F-DBD6-B570-40FD4DDB9D4E}" dt="2023-09-11T22:34:59.780" v="81"/>
          <ac:picMkLst>
            <pc:docMk/>
            <pc:sldMk cId="4270469886" sldId="296"/>
            <ac:picMk id="18" creationId="{E693A614-7F8C-672D-336E-220DA7B398BD}"/>
          </ac:picMkLst>
        </pc:picChg>
      </pc:sldChg>
      <pc:sldChg chg="modSp">
        <pc:chgData name="Lina Marsso" userId="S::lina.marsso@utoronto.ca::987ae52d-7ab8-4f11-92ca-23eaee9e0367" providerId="AD" clId="Web-{44ABF247-F46F-DBD6-B570-40FD4DDB9D4E}" dt="2023-09-10T22:31:44.639" v="27" actId="20577"/>
        <pc:sldMkLst>
          <pc:docMk/>
          <pc:sldMk cId="3658492473" sldId="297"/>
        </pc:sldMkLst>
        <pc:spChg chg="mod">
          <ac:chgData name="Lina Marsso" userId="S::lina.marsso@utoronto.ca::987ae52d-7ab8-4f11-92ca-23eaee9e0367" providerId="AD" clId="Web-{44ABF247-F46F-DBD6-B570-40FD4DDB9D4E}" dt="2023-09-10T22:31:44.639" v="27" actId="20577"/>
          <ac:spMkLst>
            <pc:docMk/>
            <pc:sldMk cId="3658492473" sldId="297"/>
            <ac:spMk id="9" creationId="{A0F49C88-D067-0004-D915-BA2B523EC840}"/>
          </ac:spMkLst>
        </pc:spChg>
      </pc:sldChg>
    </pc:docChg>
  </pc:docChgLst>
  <pc:docChgLst>
    <pc:chgData name="Nick Feng" userId="S::nick.feng@mail.utoronto.ca::c24e8549-1b05-49cb-a464-3243568af559" providerId="AD" clId="Web-{7F02186C-3416-DCAD-E433-EEF9D191DED0}"/>
    <pc:docChg chg="modSld">
      <pc:chgData name="Nick Feng" userId="S::nick.feng@mail.utoronto.ca::c24e8549-1b05-49cb-a464-3243568af559" providerId="AD" clId="Web-{7F02186C-3416-DCAD-E433-EEF9D191DED0}" dt="2023-09-12T13:39:22.471" v="3" actId="20577"/>
      <pc:docMkLst>
        <pc:docMk/>
      </pc:docMkLst>
      <pc:sldChg chg="modSp">
        <pc:chgData name="Nick Feng" userId="S::nick.feng@mail.utoronto.ca::c24e8549-1b05-49cb-a464-3243568af559" providerId="AD" clId="Web-{7F02186C-3416-DCAD-E433-EEF9D191DED0}" dt="2023-09-12T13:39:22.471" v="3" actId="20577"/>
        <pc:sldMkLst>
          <pc:docMk/>
          <pc:sldMk cId="342056170" sldId="283"/>
        </pc:sldMkLst>
        <pc:spChg chg="mod">
          <ac:chgData name="Nick Feng" userId="S::nick.feng@mail.utoronto.ca::c24e8549-1b05-49cb-a464-3243568af559" providerId="AD" clId="Web-{7F02186C-3416-DCAD-E433-EEF9D191DED0}" dt="2023-09-12T13:39:22.471" v="3" actId="20577"/>
          <ac:spMkLst>
            <pc:docMk/>
            <pc:sldMk cId="342056170" sldId="283"/>
            <ac:spMk id="8" creationId="{CE41D8B2-CEC0-F306-1247-4DE35FE3A43C}"/>
          </ac:spMkLst>
        </pc:spChg>
      </pc:sldChg>
    </pc:docChg>
  </pc:docChgLst>
  <pc:docChgLst>
    <pc:chgData name="Nick Feng" userId="S::nick.feng@mail.utoronto.ca::c24e8549-1b05-49cb-a464-3243568af559" providerId="AD" clId="Web-{D9DA9A59-CCCB-8668-5593-BF481B53B897}"/>
    <pc:docChg chg="mod addSld modSld sldOrd">
      <pc:chgData name="Nick Feng" userId="S::nick.feng@mail.utoronto.ca::c24e8549-1b05-49cb-a464-3243568af559" providerId="AD" clId="Web-{D9DA9A59-CCCB-8668-5593-BF481B53B897}" dt="2023-09-07T01:59:19.945" v="313" actId="20577"/>
      <pc:docMkLst>
        <pc:docMk/>
      </pc:docMkLst>
      <pc:sldChg chg="addCm delCm">
        <pc:chgData name="Nick Feng" userId="S::nick.feng@mail.utoronto.ca::c24e8549-1b05-49cb-a464-3243568af559" providerId="AD" clId="Web-{D9DA9A59-CCCB-8668-5593-BF481B53B897}" dt="2023-09-07T01:19:20.773" v="311"/>
        <pc:sldMkLst>
          <pc:docMk/>
          <pc:sldMk cId="1527830520" sldId="280"/>
        </pc:sldMkLst>
        <pc:extLst>
          <p:ext xmlns:p="http://schemas.openxmlformats.org/presentationml/2006/main" uri="{D6D511B9-2390-475A-947B-AFAB55BFBCF1}">
            <pc226:cmChg xmlns:pc226="http://schemas.microsoft.com/office/powerpoint/2022/06/main/command" chg="add">
              <pc226:chgData name="Nick Feng" userId="S::nick.feng@mail.utoronto.ca::c24e8549-1b05-49cb-a464-3243568af559" providerId="AD" clId="Web-{D9DA9A59-CCCB-8668-5593-BF481B53B897}" dt="2023-09-07T01:19:20.773" v="311"/>
              <pc2:cmMkLst xmlns:pc2="http://schemas.microsoft.com/office/powerpoint/2019/9/main/command">
                <pc:docMk/>
                <pc:sldMk cId="1527830520" sldId="280"/>
                <pc2:cmMk id="{C8464D1A-0395-49FE-A840-ECCBF60D77A2}"/>
              </pc2:cmMkLst>
            </pc226:cmChg>
            <pc226:cmChg xmlns:pc226="http://schemas.microsoft.com/office/powerpoint/2022/06/main/command" chg="add">
              <pc226:chgData name="Nick Feng" userId="S::nick.feng@mail.utoronto.ca::c24e8549-1b05-49cb-a464-3243568af559" providerId="AD" clId="Web-{D9DA9A59-CCCB-8668-5593-BF481B53B897}" dt="2023-09-07T00:55:07.268" v="2"/>
              <pc2:cmMkLst xmlns:pc2="http://schemas.microsoft.com/office/powerpoint/2019/9/main/command">
                <pc:docMk/>
                <pc:sldMk cId="1527830520" sldId="280"/>
                <pc2:cmMk id="{4C12B131-E745-4856-8037-0066BD26D5B2}"/>
              </pc2:cmMkLst>
            </pc226:cmChg>
            <pc226:cmChg xmlns:pc226="http://schemas.microsoft.com/office/powerpoint/2022/06/main/command" chg="add del">
              <pc226:chgData name="Nick Feng" userId="S::nick.feng@mail.utoronto.ca::c24e8549-1b05-49cb-a464-3243568af559" providerId="AD" clId="Web-{D9DA9A59-CCCB-8668-5593-BF481B53B897}" dt="2023-09-07T01:18:53.663" v="310"/>
              <pc2:cmMkLst xmlns:pc2="http://schemas.microsoft.com/office/powerpoint/2019/9/main/command">
                <pc:docMk/>
                <pc:sldMk cId="1527830520" sldId="280"/>
                <pc2:cmMk id="{341E09EC-3A09-42E8-BDE9-72AF0BCA3EB0}"/>
              </pc2:cmMkLst>
            </pc226:cmChg>
          </p:ext>
        </pc:extLst>
      </pc:sldChg>
      <pc:sldChg chg="modSp addCm modCm">
        <pc:chgData name="Nick Feng" userId="S::nick.feng@mail.utoronto.ca::c24e8549-1b05-49cb-a464-3243568af559" providerId="AD" clId="Web-{D9DA9A59-CCCB-8668-5593-BF481B53B897}" dt="2023-09-07T01:59:19.945" v="313" actId="20577"/>
        <pc:sldMkLst>
          <pc:docMk/>
          <pc:sldMk cId="1274750809" sldId="282"/>
        </pc:sldMkLst>
        <pc:spChg chg="mod">
          <ac:chgData name="Nick Feng" userId="S::nick.feng@mail.utoronto.ca::c24e8549-1b05-49cb-a464-3243568af559" providerId="AD" clId="Web-{D9DA9A59-CCCB-8668-5593-BF481B53B897}" dt="2023-09-07T01:59:19.945" v="313" actId="20577"/>
          <ac:spMkLst>
            <pc:docMk/>
            <pc:sldMk cId="1274750809" sldId="282"/>
            <ac:spMk id="7" creationId="{2C66514F-3ACC-31B3-846E-9868E433A54F}"/>
          </ac:spMkLst>
        </pc:spChg>
        <pc:extLst>
          <p:ext xmlns:p="http://schemas.openxmlformats.org/presentationml/2006/main" uri="{D6D511B9-2390-475A-947B-AFAB55BFBCF1}">
            <pc226:cmChg xmlns:pc226="http://schemas.microsoft.com/office/powerpoint/2022/06/main/command" chg="add mod">
              <pc226:chgData name="Nick Feng" userId="S::nick.feng@mail.utoronto.ca::c24e8549-1b05-49cb-a464-3243568af559" providerId="AD" clId="Web-{D9DA9A59-CCCB-8668-5593-BF481B53B897}" dt="2023-09-07T01:59:18.430" v="312" actId="20577"/>
              <pc2:cmMkLst xmlns:pc2="http://schemas.microsoft.com/office/powerpoint/2019/9/main/command">
                <pc:docMk/>
                <pc:sldMk cId="1274750809" sldId="282"/>
                <pc2:cmMk id="{E8ED2388-1351-4B9F-A13D-3C876D05F5A0}"/>
              </pc2:cmMkLst>
            </pc226:cmChg>
          </p:ext>
        </pc:extLst>
      </pc:sldChg>
      <pc:sldChg chg="addCm delCm">
        <pc:chgData name="Nick Feng" userId="S::nick.feng@mail.utoronto.ca::c24e8549-1b05-49cb-a464-3243568af559" providerId="AD" clId="Web-{D9DA9A59-CCCB-8668-5593-BF481B53B897}" dt="2023-09-07T01:11:14.173" v="205"/>
        <pc:sldMkLst>
          <pc:docMk/>
          <pc:sldMk cId="342056170" sldId="283"/>
        </pc:sldMkLst>
        <pc:extLst>
          <p:ext xmlns:p="http://schemas.openxmlformats.org/presentationml/2006/main" uri="{D6D511B9-2390-475A-947B-AFAB55BFBCF1}">
            <pc226:cmChg xmlns:pc226="http://schemas.microsoft.com/office/powerpoint/2022/06/main/command" chg="add del">
              <pc226:chgData name="Nick Feng" userId="S::nick.feng@mail.utoronto.ca::c24e8549-1b05-49cb-a464-3243568af559" providerId="AD" clId="Web-{D9DA9A59-CCCB-8668-5593-BF481B53B897}" dt="2023-09-07T01:11:14.173" v="205"/>
              <pc2:cmMkLst xmlns:pc2="http://schemas.microsoft.com/office/powerpoint/2019/9/main/command">
                <pc:docMk/>
                <pc:sldMk cId="342056170" sldId="283"/>
                <pc2:cmMk id="{7CE3CB00-7B8A-4663-951E-9AEDDC08FB43}"/>
              </pc2:cmMkLst>
            </pc226:cmChg>
          </p:ext>
        </pc:extLst>
      </pc:sldChg>
      <pc:sldChg chg="modSp addCm">
        <pc:chgData name="Nick Feng" userId="S::nick.feng@mail.utoronto.ca::c24e8549-1b05-49cb-a464-3243568af559" providerId="AD" clId="Web-{D9DA9A59-CCCB-8668-5593-BF481B53B897}" dt="2023-09-07T01:00:53.492" v="17" actId="20577"/>
        <pc:sldMkLst>
          <pc:docMk/>
          <pc:sldMk cId="3857330191" sldId="284"/>
        </pc:sldMkLst>
        <pc:spChg chg="mod">
          <ac:chgData name="Nick Feng" userId="S::nick.feng@mail.utoronto.ca::c24e8549-1b05-49cb-a464-3243568af559" providerId="AD" clId="Web-{D9DA9A59-CCCB-8668-5593-BF481B53B897}" dt="2023-09-07T01:00:53.492" v="17" actId="20577"/>
          <ac:spMkLst>
            <pc:docMk/>
            <pc:sldMk cId="3857330191" sldId="284"/>
            <ac:spMk id="8" creationId="{CE41D8B2-CEC0-F306-1247-4DE35FE3A43C}"/>
          </ac:spMkLst>
        </pc:spChg>
        <pc:extLst>
          <p:ext xmlns:p="http://schemas.openxmlformats.org/presentationml/2006/main" uri="{D6D511B9-2390-475A-947B-AFAB55BFBCF1}">
            <pc226:cmChg xmlns:pc226="http://schemas.microsoft.com/office/powerpoint/2022/06/main/command" chg="add">
              <pc226:chgData name="Nick Feng" userId="S::nick.feng@mail.utoronto.ca::c24e8549-1b05-49cb-a464-3243568af559" providerId="AD" clId="Web-{D9DA9A59-CCCB-8668-5593-BF481B53B897}" dt="2023-09-07T01:00:52.554" v="16"/>
              <pc2:cmMkLst xmlns:pc2="http://schemas.microsoft.com/office/powerpoint/2019/9/main/command">
                <pc:docMk/>
                <pc:sldMk cId="3857330191" sldId="284"/>
                <pc2:cmMk id="{BA8F1CCB-1406-4CFF-B50C-B284176E1F6F}"/>
              </pc2:cmMkLst>
            </pc226:cmChg>
          </p:ext>
        </pc:extLst>
      </pc:sldChg>
      <pc:sldChg chg="addCm modCm">
        <pc:chgData name="Nick Feng" userId="S::nick.feng@mail.utoronto.ca::c24e8549-1b05-49cb-a464-3243568af559" providerId="AD" clId="Web-{D9DA9A59-CCCB-8668-5593-BF481B53B897}" dt="2023-09-07T00:59:26.740" v="5"/>
        <pc:sldMkLst>
          <pc:docMk/>
          <pc:sldMk cId="1383670996" sldId="289"/>
        </pc:sldMkLst>
        <pc:extLst>
          <p:ext xmlns:p="http://schemas.openxmlformats.org/presentationml/2006/main" uri="{D6D511B9-2390-475A-947B-AFAB55BFBCF1}">
            <pc226:cmChg xmlns:pc226="http://schemas.microsoft.com/office/powerpoint/2022/06/main/command" chg="add mod">
              <pc226:chgData name="Nick Feng" userId="S::nick.feng@mail.utoronto.ca::c24e8549-1b05-49cb-a464-3243568af559" providerId="AD" clId="Web-{D9DA9A59-CCCB-8668-5593-BF481B53B897}" dt="2023-09-07T00:59:26.740" v="5"/>
              <pc2:cmMkLst xmlns:pc2="http://schemas.microsoft.com/office/powerpoint/2019/9/main/command">
                <pc:docMk/>
                <pc:sldMk cId="1383670996" sldId="289"/>
                <pc2:cmMk id="{7C4D19D0-F70D-4033-BF06-DBDAF20AEB35}"/>
              </pc2:cmMkLst>
            </pc226:cmChg>
          </p:ext>
        </pc:extLst>
      </pc:sldChg>
      <pc:sldChg chg="addSp modSp new ord">
        <pc:chgData name="Nick Feng" userId="S::nick.feng@mail.utoronto.ca::c24e8549-1b05-49cb-a464-3243568af559" providerId="AD" clId="Web-{D9DA9A59-CCCB-8668-5593-BF481B53B897}" dt="2023-09-07T01:16:17.458" v="308"/>
        <pc:sldMkLst>
          <pc:docMk/>
          <pc:sldMk cId="1768080546" sldId="290"/>
        </pc:sldMkLst>
        <pc:spChg chg="mod">
          <ac:chgData name="Nick Feng" userId="S::nick.feng@mail.utoronto.ca::c24e8549-1b05-49cb-a464-3243568af559" providerId="AD" clId="Web-{D9DA9A59-CCCB-8668-5593-BF481B53B897}" dt="2023-09-07T01:01:59.805" v="29" actId="20577"/>
          <ac:spMkLst>
            <pc:docMk/>
            <pc:sldMk cId="1768080546" sldId="290"/>
            <ac:spMk id="2" creationId="{3F1B3F68-9534-33AA-952D-6D38BDD166A9}"/>
          </ac:spMkLst>
        </pc:spChg>
        <pc:spChg chg="mod">
          <ac:chgData name="Nick Feng" userId="S::nick.feng@mail.utoronto.ca::c24e8549-1b05-49cb-a464-3243568af559" providerId="AD" clId="Web-{D9DA9A59-CCCB-8668-5593-BF481B53B897}" dt="2023-09-07T01:04:51.089" v="202" actId="20577"/>
          <ac:spMkLst>
            <pc:docMk/>
            <pc:sldMk cId="1768080546" sldId="290"/>
            <ac:spMk id="3" creationId="{3D3B7A90-F612-C95E-E92D-98A202ACE2E2}"/>
          </ac:spMkLst>
        </pc:spChg>
        <pc:spChg chg="add mod">
          <ac:chgData name="Nick Feng" userId="S::nick.feng@mail.utoronto.ca::c24e8549-1b05-49cb-a464-3243568af559" providerId="AD" clId="Web-{D9DA9A59-CCCB-8668-5593-BF481B53B897}" dt="2023-09-07T01:13:22.768" v="307" actId="20577"/>
          <ac:spMkLst>
            <pc:docMk/>
            <pc:sldMk cId="1768080546" sldId="290"/>
            <ac:spMk id="7" creationId="{941A972D-3460-FB41-4486-45EFCC46968D}"/>
          </ac:spMkLst>
        </pc:spChg>
        <pc:spChg chg="add mod">
          <ac:chgData name="Nick Feng" userId="S::nick.feng@mail.utoronto.ca::c24e8549-1b05-49cb-a464-3243568af559" providerId="AD" clId="Web-{D9DA9A59-CCCB-8668-5593-BF481B53B897}" dt="2023-09-07T01:13:10.518" v="291" actId="20577"/>
          <ac:spMkLst>
            <pc:docMk/>
            <pc:sldMk cId="1768080546" sldId="290"/>
            <ac:spMk id="8" creationId="{C164D335-E261-9DFF-CE51-38198DC2A0C8}"/>
          </ac:spMkLst>
        </pc:spChg>
        <pc:picChg chg="add mod">
          <ac:chgData name="Nick Feng" userId="S::nick.feng@mail.utoronto.ca::c24e8549-1b05-49cb-a464-3243568af559" providerId="AD" clId="Web-{D9DA9A59-CCCB-8668-5593-BF481B53B897}" dt="2023-09-07T01:04:52.464" v="203" actId="1076"/>
          <ac:picMkLst>
            <pc:docMk/>
            <pc:sldMk cId="1768080546" sldId="290"/>
            <ac:picMk id="6" creationId="{4917DBA6-3398-C48B-F895-0A1977FE9B09}"/>
          </ac:picMkLst>
        </pc:picChg>
      </pc:sldChg>
    </pc:docChg>
  </pc:docChgLst>
  <pc:docChgLst>
    <pc:chgData name="Lina Marsso" userId="S::lina.marsso@utoronto.ca::987ae52d-7ab8-4f11-92ca-23eaee9e0367" providerId="AD" clId="Web-{4ED5B3D2-9183-6CB5-FE3A-FDE522FA706D}"/>
    <pc:docChg chg="modSld">
      <pc:chgData name="Lina Marsso" userId="S::lina.marsso@utoronto.ca::987ae52d-7ab8-4f11-92ca-23eaee9e0367" providerId="AD" clId="Web-{4ED5B3D2-9183-6CB5-FE3A-FDE522FA706D}" dt="2023-12-14T22:46:23.348" v="1"/>
      <pc:docMkLst>
        <pc:docMk/>
      </pc:docMkLst>
      <pc:sldChg chg="addSp delSp">
        <pc:chgData name="Lina Marsso" userId="S::lina.marsso@utoronto.ca::987ae52d-7ab8-4f11-92ca-23eaee9e0367" providerId="AD" clId="Web-{4ED5B3D2-9183-6CB5-FE3A-FDE522FA706D}" dt="2023-12-14T22:46:23.348" v="1"/>
        <pc:sldMkLst>
          <pc:docMk/>
          <pc:sldMk cId="2044840225" sldId="278"/>
        </pc:sldMkLst>
        <pc:picChg chg="add del">
          <ac:chgData name="Lina Marsso" userId="S::lina.marsso@utoronto.ca::987ae52d-7ab8-4f11-92ca-23eaee9e0367" providerId="AD" clId="Web-{4ED5B3D2-9183-6CB5-FE3A-FDE522FA706D}" dt="2023-12-14T22:46:23.348" v="1"/>
          <ac:picMkLst>
            <pc:docMk/>
            <pc:sldMk cId="2044840225" sldId="278"/>
            <ac:picMk id="5" creationId="{30987C20-9698-4F41-E3F9-103422029CCC}"/>
          </ac:picMkLst>
        </pc:picChg>
      </pc:sldChg>
    </pc:docChg>
  </pc:docChgLst>
  <pc:docChgLst>
    <pc:chgData name="Lina Marsso" userId="S::lina.marsso@utoronto.ca::987ae52d-7ab8-4f11-92ca-23eaee9e0367" providerId="AD" clId="Web-{58A521B6-A3E0-2F18-488B-882E6B472ACE}"/>
    <pc:docChg chg="modSld">
      <pc:chgData name="Lina Marsso" userId="S::lina.marsso@utoronto.ca::987ae52d-7ab8-4f11-92ca-23eaee9e0367" providerId="AD" clId="Web-{58A521B6-A3E0-2F18-488B-882E6B472ACE}" dt="2023-11-06T13:48:36.168" v="2" actId="20577"/>
      <pc:docMkLst>
        <pc:docMk/>
      </pc:docMkLst>
      <pc:sldChg chg="modSp">
        <pc:chgData name="Lina Marsso" userId="S::lina.marsso@utoronto.ca::987ae52d-7ab8-4f11-92ca-23eaee9e0367" providerId="AD" clId="Web-{58A521B6-A3E0-2F18-488B-882E6B472ACE}" dt="2023-11-06T13:48:36.168" v="2" actId="20577"/>
        <pc:sldMkLst>
          <pc:docMk/>
          <pc:sldMk cId="2044840225" sldId="278"/>
        </pc:sldMkLst>
        <pc:spChg chg="mod">
          <ac:chgData name="Lina Marsso" userId="S::lina.marsso@utoronto.ca::987ae52d-7ab8-4f11-92ca-23eaee9e0367" providerId="AD" clId="Web-{58A521B6-A3E0-2F18-488B-882E6B472ACE}" dt="2023-11-06T13:48:36.168" v="2" actId="20577"/>
          <ac:spMkLst>
            <pc:docMk/>
            <pc:sldMk cId="2044840225" sldId="278"/>
            <ac:spMk id="3" creationId="{00000000-0000-0000-0000-000000000000}"/>
          </ac:spMkLst>
        </pc:spChg>
      </pc:sldChg>
    </pc:docChg>
  </pc:docChgLst>
  <pc:docChgLst>
    <pc:chgData name="radu.calinescu@york.ac.uk" userId="S::urn:spo:guest#radu.calinescu@york.ac.uk::" providerId="AD" clId="Web-{FE310B0E-180F-7A9D-A02F-C7606175B819}"/>
    <pc:docChg chg="modSld">
      <pc:chgData name="radu.calinescu@york.ac.uk" userId="S::urn:spo:guest#radu.calinescu@york.ac.uk::" providerId="AD" clId="Web-{FE310B0E-180F-7A9D-A02F-C7606175B819}" dt="2023-09-13T05:54:21.984" v="10" actId="1076"/>
      <pc:docMkLst>
        <pc:docMk/>
      </pc:docMkLst>
      <pc:sldChg chg="modSp">
        <pc:chgData name="radu.calinescu@york.ac.uk" userId="S::urn:spo:guest#radu.calinescu@york.ac.uk::" providerId="AD" clId="Web-{FE310B0E-180F-7A9D-A02F-C7606175B819}" dt="2023-09-13T05:53:49.484" v="9" actId="20577"/>
        <pc:sldMkLst>
          <pc:docMk/>
          <pc:sldMk cId="1527830520" sldId="280"/>
        </pc:sldMkLst>
        <pc:spChg chg="mod">
          <ac:chgData name="radu.calinescu@york.ac.uk" userId="S::urn:spo:guest#radu.calinescu@york.ac.uk::" providerId="AD" clId="Web-{FE310B0E-180F-7A9D-A02F-C7606175B819}" dt="2023-09-13T05:53:49.484" v="9" actId="20577"/>
          <ac:spMkLst>
            <pc:docMk/>
            <pc:sldMk cId="1527830520" sldId="280"/>
            <ac:spMk id="10" creationId="{2C6477FE-986A-6765-17C6-5F6E9B6C8936}"/>
          </ac:spMkLst>
        </pc:spChg>
      </pc:sldChg>
      <pc:sldChg chg="modSp">
        <pc:chgData name="radu.calinescu@york.ac.uk" userId="S::urn:spo:guest#radu.calinescu@york.ac.uk::" providerId="AD" clId="Web-{FE310B0E-180F-7A9D-A02F-C7606175B819}" dt="2023-09-13T05:54:21.984" v="10" actId="1076"/>
        <pc:sldMkLst>
          <pc:docMk/>
          <pc:sldMk cId="1383670996" sldId="289"/>
        </pc:sldMkLst>
        <pc:picChg chg="mod">
          <ac:chgData name="radu.calinescu@york.ac.uk" userId="S::urn:spo:guest#radu.calinescu@york.ac.uk::" providerId="AD" clId="Web-{FE310B0E-180F-7A9D-A02F-C7606175B819}" dt="2023-09-13T05:54:21.984" v="10" actId="1076"/>
          <ac:picMkLst>
            <pc:docMk/>
            <pc:sldMk cId="1383670996" sldId="289"/>
            <ac:picMk id="20" creationId="{FD44D658-87A1-349A-A90A-7597B8386839}"/>
          </ac:picMkLst>
        </pc:picChg>
      </pc:sldChg>
    </pc:docChg>
  </pc:docChgLst>
  <pc:docChgLst>
    <pc:chgData name="Lina Marsso" userId="S::lina.marsso@utoronto.ca::987ae52d-7ab8-4f11-92ca-23eaee9e0367" providerId="AD" clId="Web-{EC7802CB-E08A-3317-9F04-79FC617C8C65}"/>
    <pc:docChg chg="modSld">
      <pc:chgData name="Lina Marsso" userId="S::lina.marsso@utoronto.ca::987ae52d-7ab8-4f11-92ca-23eaee9e0367" providerId="AD" clId="Web-{EC7802CB-E08A-3317-9F04-79FC617C8C65}" dt="2023-09-12T07:53:54.201" v="102" actId="20577"/>
      <pc:docMkLst>
        <pc:docMk/>
      </pc:docMkLst>
      <pc:sldChg chg="addSp delSp modSp addAnim delAnim">
        <pc:chgData name="Lina Marsso" userId="S::lina.marsso@utoronto.ca::987ae52d-7ab8-4f11-92ca-23eaee9e0367" providerId="AD" clId="Web-{EC7802CB-E08A-3317-9F04-79FC617C8C65}" dt="2023-09-12T07:44:45.831" v="88" actId="1076"/>
        <pc:sldMkLst>
          <pc:docMk/>
          <pc:sldMk cId="1953035774" sldId="291"/>
        </pc:sldMkLst>
        <pc:spChg chg="del mod">
          <ac:chgData name="Lina Marsso" userId="S::lina.marsso@utoronto.ca::987ae52d-7ab8-4f11-92ca-23eaee9e0367" providerId="AD" clId="Web-{EC7802CB-E08A-3317-9F04-79FC617C8C65}" dt="2023-09-12T07:41:03.468" v="61"/>
          <ac:spMkLst>
            <pc:docMk/>
            <pc:sldMk cId="1953035774" sldId="291"/>
            <ac:spMk id="3" creationId="{CEB17D65-F1FA-A486-E084-9281A798E067}"/>
          </ac:spMkLst>
        </pc:spChg>
        <pc:spChg chg="add del mod">
          <ac:chgData name="Lina Marsso" userId="S::lina.marsso@utoronto.ca::987ae52d-7ab8-4f11-92ca-23eaee9e0367" providerId="AD" clId="Web-{EC7802CB-E08A-3317-9F04-79FC617C8C65}" dt="2023-09-12T07:41:08.905" v="62"/>
          <ac:spMkLst>
            <pc:docMk/>
            <pc:sldMk cId="1953035774" sldId="291"/>
            <ac:spMk id="8" creationId="{B41B24A4-C538-0896-DC86-46580C452284}"/>
          </ac:spMkLst>
        </pc:spChg>
        <pc:spChg chg="mod">
          <ac:chgData name="Lina Marsso" userId="S::lina.marsso@utoronto.ca::987ae52d-7ab8-4f11-92ca-23eaee9e0367" providerId="AD" clId="Web-{EC7802CB-E08A-3317-9F04-79FC617C8C65}" dt="2023-09-12T07:44:39.534" v="82" actId="1076"/>
          <ac:spMkLst>
            <pc:docMk/>
            <pc:sldMk cId="1953035774" sldId="291"/>
            <ac:spMk id="19" creationId="{619434EC-ACAB-6781-BE06-A90AA23E13A8}"/>
          </ac:spMkLst>
        </pc:spChg>
        <pc:spChg chg="mod">
          <ac:chgData name="Lina Marsso" userId="S::lina.marsso@utoronto.ca::987ae52d-7ab8-4f11-92ca-23eaee9e0367" providerId="AD" clId="Web-{EC7802CB-E08A-3317-9F04-79FC617C8C65}" dt="2023-09-12T07:44:39.550" v="85" actId="1076"/>
          <ac:spMkLst>
            <pc:docMk/>
            <pc:sldMk cId="1953035774" sldId="291"/>
            <ac:spMk id="33" creationId="{BD4B18AB-AEAF-DF96-E7B1-AB192323501E}"/>
          </ac:spMkLst>
        </pc:spChg>
        <pc:spChg chg="mod">
          <ac:chgData name="Lina Marsso" userId="S::lina.marsso@utoronto.ca::987ae52d-7ab8-4f11-92ca-23eaee9e0367" providerId="AD" clId="Web-{EC7802CB-E08A-3317-9F04-79FC617C8C65}" dt="2023-09-12T07:44:39.550" v="86" actId="1076"/>
          <ac:spMkLst>
            <pc:docMk/>
            <pc:sldMk cId="1953035774" sldId="291"/>
            <ac:spMk id="34" creationId="{66A5B195-6B87-D30A-387B-C9E6D9AE90A8}"/>
          </ac:spMkLst>
        </pc:spChg>
        <pc:spChg chg="mod">
          <ac:chgData name="Lina Marsso" userId="S::lina.marsso@utoronto.ca::987ae52d-7ab8-4f11-92ca-23eaee9e0367" providerId="AD" clId="Web-{EC7802CB-E08A-3317-9F04-79FC617C8C65}" dt="2023-09-12T07:44:45.831" v="88" actId="1076"/>
          <ac:spMkLst>
            <pc:docMk/>
            <pc:sldMk cId="1953035774" sldId="291"/>
            <ac:spMk id="35" creationId="{27B2E03F-A643-AE91-B2BD-1E051B33CC31}"/>
          </ac:spMkLst>
        </pc:spChg>
        <pc:spChg chg="mod">
          <ac:chgData name="Lina Marsso" userId="S::lina.marsso@utoronto.ca::987ae52d-7ab8-4f11-92ca-23eaee9e0367" providerId="AD" clId="Web-{EC7802CB-E08A-3317-9F04-79FC617C8C65}" dt="2023-09-12T07:41:40.078" v="66" actId="1076"/>
          <ac:spMkLst>
            <pc:docMk/>
            <pc:sldMk cId="1953035774" sldId="291"/>
            <ac:spMk id="37" creationId="{9F2B693C-6FF1-8563-F69E-8F012B246A22}"/>
          </ac:spMkLst>
        </pc:spChg>
        <pc:grpChg chg="mod">
          <ac:chgData name="Lina Marsso" userId="S::lina.marsso@utoronto.ca::987ae52d-7ab8-4f11-92ca-23eaee9e0367" providerId="AD" clId="Web-{EC7802CB-E08A-3317-9F04-79FC617C8C65}" dt="2023-09-12T07:42:22.610" v="68" actId="1076"/>
          <ac:grpSpMkLst>
            <pc:docMk/>
            <pc:sldMk cId="1953035774" sldId="291"/>
            <ac:grpSpMk id="42" creationId="{7536E54C-434B-79B6-5312-B9EC2B5BA071}"/>
          </ac:grpSpMkLst>
        </pc:grpChg>
        <pc:picChg chg="mod">
          <ac:chgData name="Lina Marsso" userId="S::lina.marsso@utoronto.ca::987ae52d-7ab8-4f11-92ca-23eaee9e0367" providerId="AD" clId="Web-{EC7802CB-E08A-3317-9F04-79FC617C8C65}" dt="2023-09-12T07:41:36.672" v="65" actId="1076"/>
          <ac:picMkLst>
            <pc:docMk/>
            <pc:sldMk cId="1953035774" sldId="291"/>
            <ac:picMk id="25" creationId="{E41C300B-6CC4-56CD-F9BD-496A5DA4BBED}"/>
          </ac:picMkLst>
        </pc:picChg>
        <pc:picChg chg="mod">
          <ac:chgData name="Lina Marsso" userId="S::lina.marsso@utoronto.ca::987ae52d-7ab8-4f11-92ca-23eaee9e0367" providerId="AD" clId="Web-{EC7802CB-E08A-3317-9F04-79FC617C8C65}" dt="2023-09-12T07:44:39.550" v="83" actId="1076"/>
          <ac:picMkLst>
            <pc:docMk/>
            <pc:sldMk cId="1953035774" sldId="291"/>
            <ac:picMk id="26" creationId="{753F59FE-41CB-C38B-9977-4EC3ABE22336}"/>
          </ac:picMkLst>
        </pc:picChg>
        <pc:picChg chg="mod">
          <ac:chgData name="Lina Marsso" userId="S::lina.marsso@utoronto.ca::987ae52d-7ab8-4f11-92ca-23eaee9e0367" providerId="AD" clId="Web-{EC7802CB-E08A-3317-9F04-79FC617C8C65}" dt="2023-09-12T07:44:39.550" v="84" actId="1076"/>
          <ac:picMkLst>
            <pc:docMk/>
            <pc:sldMk cId="1953035774" sldId="291"/>
            <ac:picMk id="27" creationId="{9EDFE854-B89E-8FAC-5DDB-1CFB4B48826A}"/>
          </ac:picMkLst>
        </pc:picChg>
      </pc:sldChg>
      <pc:sldChg chg="modSp">
        <pc:chgData name="Lina Marsso" userId="S::lina.marsso@utoronto.ca::987ae52d-7ab8-4f11-92ca-23eaee9e0367" providerId="AD" clId="Web-{EC7802CB-E08A-3317-9F04-79FC617C8C65}" dt="2023-09-12T07:51:33.511" v="98" actId="20577"/>
        <pc:sldMkLst>
          <pc:docMk/>
          <pc:sldMk cId="4239014644" sldId="294"/>
        </pc:sldMkLst>
        <pc:spChg chg="mod">
          <ac:chgData name="Lina Marsso" userId="S::lina.marsso@utoronto.ca::987ae52d-7ab8-4f11-92ca-23eaee9e0367" providerId="AD" clId="Web-{EC7802CB-E08A-3317-9F04-79FC617C8C65}" dt="2023-09-12T07:51:33.511" v="98" actId="20577"/>
          <ac:spMkLst>
            <pc:docMk/>
            <pc:sldMk cId="4239014644" sldId="294"/>
            <ac:spMk id="8" creationId="{CE41D8B2-CEC0-F306-1247-4DE35FE3A43C}"/>
          </ac:spMkLst>
        </pc:spChg>
      </pc:sldChg>
      <pc:sldChg chg="modSp addAnim delAnim modAnim">
        <pc:chgData name="Lina Marsso" userId="S::lina.marsso@utoronto.ca::987ae52d-7ab8-4f11-92ca-23eaee9e0367" providerId="AD" clId="Web-{EC7802CB-E08A-3317-9F04-79FC617C8C65}" dt="2023-09-12T07:33:27.600" v="48"/>
        <pc:sldMkLst>
          <pc:docMk/>
          <pc:sldMk cId="4270469886" sldId="296"/>
        </pc:sldMkLst>
        <pc:spChg chg="mod">
          <ac:chgData name="Lina Marsso" userId="S::lina.marsso@utoronto.ca::987ae52d-7ab8-4f11-92ca-23eaee9e0367" providerId="AD" clId="Web-{EC7802CB-E08A-3317-9F04-79FC617C8C65}" dt="2023-09-12T07:33:19.428" v="45" actId="1076"/>
          <ac:spMkLst>
            <pc:docMk/>
            <pc:sldMk cId="4270469886" sldId="296"/>
            <ac:spMk id="11" creationId="{F5FF08E5-5270-7854-7D2E-95CFB1948AB1}"/>
          </ac:spMkLst>
        </pc:spChg>
        <pc:spChg chg="mod">
          <ac:chgData name="Lina Marsso" userId="S::lina.marsso@utoronto.ca::987ae52d-7ab8-4f11-92ca-23eaee9e0367" providerId="AD" clId="Web-{EC7802CB-E08A-3317-9F04-79FC617C8C65}" dt="2023-09-12T07:27:26.312" v="3" actId="20577"/>
          <ac:spMkLst>
            <pc:docMk/>
            <pc:sldMk cId="4270469886" sldId="296"/>
            <ac:spMk id="16" creationId="{EF6DFE26-B251-E461-1EF6-20938939510E}"/>
          </ac:spMkLst>
        </pc:spChg>
        <pc:spChg chg="mod">
          <ac:chgData name="Lina Marsso" userId="S::lina.marsso@utoronto.ca::987ae52d-7ab8-4f11-92ca-23eaee9e0367" providerId="AD" clId="Web-{EC7802CB-E08A-3317-9F04-79FC617C8C65}" dt="2023-09-12T07:33:25.397" v="47" actId="1076"/>
          <ac:spMkLst>
            <pc:docMk/>
            <pc:sldMk cId="4270469886" sldId="296"/>
            <ac:spMk id="24" creationId="{E6D4A3AF-A113-2827-C69D-C0F431B6B0C1}"/>
          </ac:spMkLst>
        </pc:spChg>
        <pc:cxnChg chg="mod">
          <ac:chgData name="Lina Marsso" userId="S::lina.marsso@utoronto.ca::987ae52d-7ab8-4f11-92ca-23eaee9e0367" providerId="AD" clId="Web-{EC7802CB-E08A-3317-9F04-79FC617C8C65}" dt="2023-09-12T07:31:47.583" v="30" actId="1076"/>
          <ac:cxnSpMkLst>
            <pc:docMk/>
            <pc:sldMk cId="4270469886" sldId="296"/>
            <ac:cxnSpMk id="20" creationId="{DAD82C5E-5446-CECF-362F-487153F67282}"/>
          </ac:cxnSpMkLst>
        </pc:cxnChg>
      </pc:sldChg>
      <pc:sldChg chg="modSp">
        <pc:chgData name="Lina Marsso" userId="S::lina.marsso@utoronto.ca::987ae52d-7ab8-4f11-92ca-23eaee9e0367" providerId="AD" clId="Web-{EC7802CB-E08A-3317-9F04-79FC617C8C65}" dt="2023-09-12T07:53:54.201" v="102" actId="20577"/>
        <pc:sldMkLst>
          <pc:docMk/>
          <pc:sldMk cId="3658492473" sldId="297"/>
        </pc:sldMkLst>
        <pc:spChg chg="mod">
          <ac:chgData name="Lina Marsso" userId="S::lina.marsso@utoronto.ca::987ae52d-7ab8-4f11-92ca-23eaee9e0367" providerId="AD" clId="Web-{EC7802CB-E08A-3317-9F04-79FC617C8C65}" dt="2023-09-12T07:53:54.201" v="102" actId="20577"/>
          <ac:spMkLst>
            <pc:docMk/>
            <pc:sldMk cId="3658492473" sldId="297"/>
            <ac:spMk id="19" creationId="{C277DA6E-56FF-C4A3-FB8E-A93029F3A20E}"/>
          </ac:spMkLst>
        </pc:spChg>
      </pc:sldChg>
    </pc:docChg>
  </pc:docChgLst>
  <pc:docChgLst>
    <pc:chgData name="Lina Marsso" userId="S::lina.marsso@utoronto.ca::987ae52d-7ab8-4f11-92ca-23eaee9e0367" providerId="AD" clId="Web-{84722F51-4C26-5AB0-BBDF-7FC75B41D2A6}"/>
    <pc:docChg chg="addSld delSld modSld">
      <pc:chgData name="Lina Marsso" userId="S::lina.marsso@utoronto.ca::987ae52d-7ab8-4f11-92ca-23eaee9e0367" providerId="AD" clId="Web-{84722F51-4C26-5AB0-BBDF-7FC75B41D2A6}" dt="2023-09-13T06:22:33.492" v="9"/>
      <pc:docMkLst>
        <pc:docMk/>
      </pc:docMkLst>
      <pc:sldChg chg="modSp">
        <pc:chgData name="Lina Marsso" userId="S::lina.marsso@utoronto.ca::987ae52d-7ab8-4f11-92ca-23eaee9e0367" providerId="AD" clId="Web-{84722F51-4C26-5AB0-BBDF-7FC75B41D2A6}" dt="2023-09-13T06:18:36.569" v="1" actId="20577"/>
        <pc:sldMkLst>
          <pc:docMk/>
          <pc:sldMk cId="2044840225" sldId="278"/>
        </pc:sldMkLst>
        <pc:spChg chg="mod">
          <ac:chgData name="Lina Marsso" userId="S::lina.marsso@utoronto.ca::987ae52d-7ab8-4f11-92ca-23eaee9e0367" providerId="AD" clId="Web-{84722F51-4C26-5AB0-BBDF-7FC75B41D2A6}" dt="2023-09-13T06:18:36.569" v="1" actId="20577"/>
          <ac:spMkLst>
            <pc:docMk/>
            <pc:sldMk cId="2044840225" sldId="278"/>
            <ac:spMk id="3" creationId="{00000000-0000-0000-0000-000000000000}"/>
          </ac:spMkLst>
        </pc:spChg>
      </pc:sldChg>
      <pc:sldChg chg="modSp">
        <pc:chgData name="Lina Marsso" userId="S::lina.marsso@utoronto.ca::987ae52d-7ab8-4f11-92ca-23eaee9e0367" providerId="AD" clId="Web-{84722F51-4C26-5AB0-BBDF-7FC75B41D2A6}" dt="2023-09-13T06:18:47.601" v="4" actId="20577"/>
        <pc:sldMkLst>
          <pc:docMk/>
          <pc:sldMk cId="1527830520" sldId="280"/>
        </pc:sldMkLst>
        <pc:spChg chg="mod">
          <ac:chgData name="Lina Marsso" userId="S::lina.marsso@utoronto.ca::987ae52d-7ab8-4f11-92ca-23eaee9e0367" providerId="AD" clId="Web-{84722F51-4C26-5AB0-BBDF-7FC75B41D2A6}" dt="2023-09-13T06:18:47.601" v="4" actId="20577"/>
          <ac:spMkLst>
            <pc:docMk/>
            <pc:sldMk cId="1527830520" sldId="280"/>
            <ac:spMk id="8" creationId="{CE41D8B2-CEC0-F306-1247-4DE35FE3A43C}"/>
          </ac:spMkLst>
        </pc:spChg>
      </pc:sldChg>
      <pc:sldChg chg="delCm">
        <pc:chgData name="Lina Marsso" userId="S::lina.marsso@utoronto.ca::987ae52d-7ab8-4f11-92ca-23eaee9e0367" providerId="AD" clId="Web-{84722F51-4C26-5AB0-BBDF-7FC75B41D2A6}" dt="2023-09-13T06:19:26.226" v="8"/>
        <pc:sldMkLst>
          <pc:docMk/>
          <pc:sldMk cId="3857330191" sldId="284"/>
        </pc:sldMkLst>
      </pc:sldChg>
      <pc:sldChg chg="del">
        <pc:chgData name="Lina Marsso" userId="S::lina.marsso@utoronto.ca::987ae52d-7ab8-4f11-92ca-23eaee9e0367" providerId="AD" clId="Web-{84722F51-4C26-5AB0-BBDF-7FC75B41D2A6}" dt="2023-09-13T06:18:53.632" v="5"/>
        <pc:sldMkLst>
          <pc:docMk/>
          <pc:sldMk cId="3102650295" sldId="293"/>
        </pc:sldMkLst>
      </pc:sldChg>
      <pc:sldChg chg="delCm">
        <pc:chgData name="Lina Marsso" userId="S::lina.marsso@utoronto.ca::987ae52d-7ab8-4f11-92ca-23eaee9e0367" providerId="AD" clId="Web-{84722F51-4C26-5AB0-BBDF-7FC75B41D2A6}" dt="2023-09-13T06:19:17.398" v="7"/>
        <pc:sldMkLst>
          <pc:docMk/>
          <pc:sldMk cId="4239014644" sldId="294"/>
        </pc:sldMkLst>
      </pc:sldChg>
      <pc:sldChg chg="delCm">
        <pc:chgData name="Lina Marsso" userId="S::lina.marsso@utoronto.ca::987ae52d-7ab8-4f11-92ca-23eaee9e0367" providerId="AD" clId="Web-{84722F51-4C26-5AB0-BBDF-7FC75B41D2A6}" dt="2023-09-13T06:19:11.554" v="6"/>
        <pc:sldMkLst>
          <pc:docMk/>
          <pc:sldMk cId="226835887" sldId="295"/>
        </pc:sldMkLst>
      </pc:sldChg>
      <pc:sldChg chg="new">
        <pc:chgData name="Lina Marsso" userId="S::lina.marsso@utoronto.ca::987ae52d-7ab8-4f11-92ca-23eaee9e0367" providerId="AD" clId="Web-{84722F51-4C26-5AB0-BBDF-7FC75B41D2A6}" dt="2023-09-13T06:22:33.492" v="9"/>
        <pc:sldMkLst>
          <pc:docMk/>
          <pc:sldMk cId="336458166" sldId="298"/>
        </pc:sldMkLst>
      </pc:sldChg>
    </pc:docChg>
  </pc:docChgLst>
  <pc:docChgLst>
    <pc:chgData name="Lina Marsso" userId="S::lina.marsso@utoronto.ca::987ae52d-7ab8-4f11-92ca-23eaee9e0367" providerId="AD" clId="Web-{7D5C3E24-5C35-9399-EB60-4A7049A52E03}"/>
    <pc:docChg chg="addSld delSld modSld sldOrd">
      <pc:chgData name="Lina Marsso" userId="S::lina.marsso@utoronto.ca::987ae52d-7ab8-4f11-92ca-23eaee9e0367" providerId="AD" clId="Web-{7D5C3E24-5C35-9399-EB60-4A7049A52E03}" dt="2023-09-07T12:25:25.480" v="2823"/>
      <pc:docMkLst>
        <pc:docMk/>
      </pc:docMkLst>
      <pc:sldChg chg="del">
        <pc:chgData name="Lina Marsso" userId="S::lina.marsso@utoronto.ca::987ae52d-7ab8-4f11-92ca-23eaee9e0367" providerId="AD" clId="Web-{7D5C3E24-5C35-9399-EB60-4A7049A52E03}" dt="2023-09-07T00:31:42.103" v="1558"/>
        <pc:sldMkLst>
          <pc:docMk/>
          <pc:sldMk cId="3453941880" sldId="257"/>
        </pc:sldMkLst>
      </pc:sldChg>
      <pc:sldChg chg="addSp delSp modSp addAnim">
        <pc:chgData name="Lina Marsso" userId="S::lina.marsso@utoronto.ca::987ae52d-7ab8-4f11-92ca-23eaee9e0367" providerId="AD" clId="Web-{7D5C3E24-5C35-9399-EB60-4A7049A52E03}" dt="2023-09-07T02:08:27.366" v="2804" actId="20577"/>
        <pc:sldMkLst>
          <pc:docMk/>
          <pc:sldMk cId="226418242" sldId="259"/>
        </pc:sldMkLst>
        <pc:spChg chg="mod">
          <ac:chgData name="Lina Marsso" userId="S::lina.marsso@utoronto.ca::987ae52d-7ab8-4f11-92ca-23eaee9e0367" providerId="AD" clId="Web-{7D5C3E24-5C35-9399-EB60-4A7049A52E03}" dt="2023-09-07T02:08:27.366" v="2804" actId="20577"/>
          <ac:spMkLst>
            <pc:docMk/>
            <pc:sldMk cId="226418242" sldId="259"/>
            <ac:spMk id="2" creationId="{89F30B84-E495-98F5-3226-C9C98AE6DC91}"/>
          </ac:spMkLst>
        </pc:spChg>
        <pc:spChg chg="del mod">
          <ac:chgData name="Lina Marsso" userId="S::lina.marsso@utoronto.ca::987ae52d-7ab8-4f11-92ca-23eaee9e0367" providerId="AD" clId="Web-{7D5C3E24-5C35-9399-EB60-4A7049A52E03}" dt="2023-09-06T20:21:53.549" v="200"/>
          <ac:spMkLst>
            <pc:docMk/>
            <pc:sldMk cId="226418242" sldId="259"/>
            <ac:spMk id="3" creationId="{849873E5-0963-C538-B9FE-CE9DB065B5B8}"/>
          </ac:spMkLst>
        </pc:spChg>
        <pc:spChg chg="mod">
          <ac:chgData name="Lina Marsso" userId="S::lina.marsso@utoronto.ca::987ae52d-7ab8-4f11-92ca-23eaee9e0367" providerId="AD" clId="Web-{7D5C3E24-5C35-9399-EB60-4A7049A52E03}" dt="2023-09-07T00:33:14.165" v="1575" actId="1076"/>
          <ac:spMkLst>
            <pc:docMk/>
            <pc:sldMk cId="226418242" sldId="259"/>
            <ac:spMk id="4" creationId="{8F7CBCA2-0FDA-85B9-DA5A-0A49D36EC60B}"/>
          </ac:spMkLst>
        </pc:spChg>
        <pc:spChg chg="add del">
          <ac:chgData name="Lina Marsso" userId="S::lina.marsso@utoronto.ca::987ae52d-7ab8-4f11-92ca-23eaee9e0367" providerId="AD" clId="Web-{7D5C3E24-5C35-9399-EB60-4A7049A52E03}" dt="2023-09-07T00:31:15.400" v="1540"/>
          <ac:spMkLst>
            <pc:docMk/>
            <pc:sldMk cId="226418242" sldId="259"/>
            <ac:spMk id="7" creationId="{E3A0D851-69F6-BAF3-2055-EC90A44E1067}"/>
          </ac:spMkLst>
        </pc:spChg>
        <pc:spChg chg="add mod">
          <ac:chgData name="Lina Marsso" userId="S::lina.marsso@utoronto.ca::987ae52d-7ab8-4f11-92ca-23eaee9e0367" providerId="AD" clId="Web-{7D5C3E24-5C35-9399-EB60-4A7049A52E03}" dt="2023-09-07T00:52:22.302" v="1839" actId="20577"/>
          <ac:spMkLst>
            <pc:docMk/>
            <pc:sldMk cId="226418242" sldId="259"/>
            <ac:spMk id="8" creationId="{191028ED-E1A2-AD62-A3B1-B32359626CEA}"/>
          </ac:spMkLst>
        </pc:spChg>
        <pc:spChg chg="mod">
          <ac:chgData name="Lina Marsso" userId="S::lina.marsso@utoronto.ca::987ae52d-7ab8-4f11-92ca-23eaee9e0367" providerId="AD" clId="Web-{7D5C3E24-5C35-9399-EB60-4A7049A52E03}" dt="2023-09-07T00:48:38.210" v="1794" actId="20577"/>
          <ac:spMkLst>
            <pc:docMk/>
            <pc:sldMk cId="226418242" sldId="259"/>
            <ac:spMk id="9" creationId="{C6951FA7-872B-FE8D-C98D-1FDFC31A4555}"/>
          </ac:spMkLst>
        </pc:spChg>
        <pc:spChg chg="add del mod">
          <ac:chgData name="Lina Marsso" userId="S::lina.marsso@utoronto.ca::987ae52d-7ab8-4f11-92ca-23eaee9e0367" providerId="AD" clId="Web-{7D5C3E24-5C35-9399-EB60-4A7049A52E03}" dt="2023-09-07T00:32:43.150" v="1570"/>
          <ac:spMkLst>
            <pc:docMk/>
            <pc:sldMk cId="226418242" sldId="259"/>
            <ac:spMk id="10" creationId="{1F44957A-DACB-2E03-8521-A3922CF7A57E}"/>
          </ac:spMkLst>
        </pc:spChg>
        <pc:spChg chg="add del mod">
          <ac:chgData name="Lina Marsso" userId="S::lina.marsso@utoronto.ca::987ae52d-7ab8-4f11-92ca-23eaee9e0367" providerId="AD" clId="Web-{7D5C3E24-5C35-9399-EB60-4A7049A52E03}" dt="2023-09-06T20:22:08.018" v="202"/>
          <ac:spMkLst>
            <pc:docMk/>
            <pc:sldMk cId="226418242" sldId="259"/>
            <ac:spMk id="10" creationId="{8D96C848-6FDC-1436-7F49-59F7E43BD4DC}"/>
          </ac:spMkLst>
        </pc:spChg>
        <pc:spChg chg="add mod">
          <ac:chgData name="Lina Marsso" userId="S::lina.marsso@utoronto.ca::987ae52d-7ab8-4f11-92ca-23eaee9e0367" providerId="AD" clId="Web-{7D5C3E24-5C35-9399-EB60-4A7049A52E03}" dt="2023-09-07T00:48:46.382" v="1795"/>
          <ac:spMkLst>
            <pc:docMk/>
            <pc:sldMk cId="226418242" sldId="259"/>
            <ac:spMk id="16" creationId="{948C6C9B-F9B3-81C2-B149-C2F5A6CFBDD8}"/>
          </ac:spMkLst>
        </pc:spChg>
        <pc:spChg chg="add mod">
          <ac:chgData name="Lina Marsso" userId="S::lina.marsso@utoronto.ca::987ae52d-7ab8-4f11-92ca-23eaee9e0367" providerId="AD" clId="Web-{7D5C3E24-5C35-9399-EB60-4A7049A52E03}" dt="2023-09-07T00:48:49.694" v="1796"/>
          <ac:spMkLst>
            <pc:docMk/>
            <pc:sldMk cId="226418242" sldId="259"/>
            <ac:spMk id="18" creationId="{D73C3074-6504-58D7-7328-D525BC6E97A0}"/>
          </ac:spMkLst>
        </pc:spChg>
        <pc:spChg chg="add mod">
          <ac:chgData name="Lina Marsso" userId="S::lina.marsso@utoronto.ca::987ae52d-7ab8-4f11-92ca-23eaee9e0367" providerId="AD" clId="Web-{7D5C3E24-5C35-9399-EB60-4A7049A52E03}" dt="2023-09-07T00:42:27.212" v="1747" actId="20577"/>
          <ac:spMkLst>
            <pc:docMk/>
            <pc:sldMk cId="226418242" sldId="259"/>
            <ac:spMk id="20" creationId="{56182C1C-2C0E-2734-2BB5-EA26A39E6DC9}"/>
          </ac:spMkLst>
        </pc:spChg>
        <pc:picChg chg="add mod">
          <ac:chgData name="Lina Marsso" userId="S::lina.marsso@utoronto.ca::987ae52d-7ab8-4f11-92ca-23eaee9e0367" providerId="AD" clId="Web-{7D5C3E24-5C35-9399-EB60-4A7049A52E03}" dt="2023-09-07T00:33:25.446" v="1578" actId="14100"/>
          <ac:picMkLst>
            <pc:docMk/>
            <pc:sldMk cId="226418242" sldId="259"/>
            <ac:picMk id="6" creationId="{5884BA3C-9746-EF5F-60C1-2A7722EDC90B}"/>
          </ac:picMkLst>
        </pc:picChg>
        <pc:picChg chg="del">
          <ac:chgData name="Lina Marsso" userId="S::lina.marsso@utoronto.ca::987ae52d-7ab8-4f11-92ca-23eaee9e0367" providerId="AD" clId="Web-{7D5C3E24-5C35-9399-EB60-4A7049A52E03}" dt="2023-09-06T20:19:09.250" v="192"/>
          <ac:picMkLst>
            <pc:docMk/>
            <pc:sldMk cId="226418242" sldId="259"/>
            <ac:picMk id="7" creationId="{E14A78BE-0C61-326F-F893-F8C2B460B2DB}"/>
          </ac:picMkLst>
        </pc:picChg>
        <pc:picChg chg="add mod">
          <ac:chgData name="Lina Marsso" userId="S::lina.marsso@utoronto.ca::987ae52d-7ab8-4f11-92ca-23eaee9e0367" providerId="AD" clId="Web-{7D5C3E24-5C35-9399-EB60-4A7049A52E03}" dt="2023-09-07T00:36:15.945" v="1611" actId="1076"/>
          <ac:picMkLst>
            <pc:docMk/>
            <pc:sldMk cId="226418242" sldId="259"/>
            <ac:picMk id="14" creationId="{E5BEA014-4922-5EDD-36BF-E534A170640E}"/>
          </ac:picMkLst>
        </pc:picChg>
        <pc:picChg chg="add del mod">
          <ac:chgData name="Lina Marsso" userId="S::lina.marsso@utoronto.ca::987ae52d-7ab8-4f11-92ca-23eaee9e0367" providerId="AD" clId="Web-{7D5C3E24-5C35-9399-EB60-4A7049A52E03}" dt="2023-09-07T00:52:27.380" v="1840"/>
          <ac:picMkLst>
            <pc:docMk/>
            <pc:sldMk cId="226418242" sldId="259"/>
            <ac:picMk id="22" creationId="{4B40CB55-AFBB-5F5D-ADB2-C2B2B98F1134}"/>
          </ac:picMkLst>
        </pc:picChg>
        <pc:picChg chg="add mod">
          <ac:chgData name="Lina Marsso" userId="S::lina.marsso@utoronto.ca::987ae52d-7ab8-4f11-92ca-23eaee9e0367" providerId="AD" clId="Web-{7D5C3E24-5C35-9399-EB60-4A7049A52E03}" dt="2023-09-07T00:54:22.254" v="1858" actId="1076"/>
          <ac:picMkLst>
            <pc:docMk/>
            <pc:sldMk cId="226418242" sldId="259"/>
            <ac:picMk id="24" creationId="{AC5FF815-D4E7-09FB-C9D2-34D3B2D21D55}"/>
          </ac:picMkLst>
        </pc:picChg>
        <pc:cxnChg chg="add mod">
          <ac:chgData name="Lina Marsso" userId="S::lina.marsso@utoronto.ca::987ae52d-7ab8-4f11-92ca-23eaee9e0367" providerId="AD" clId="Web-{7D5C3E24-5C35-9399-EB60-4A7049A52E03}" dt="2023-09-07T00:54:03.958" v="1856"/>
          <ac:cxnSpMkLst>
            <pc:docMk/>
            <pc:sldMk cId="226418242" sldId="259"/>
            <ac:cxnSpMk id="25" creationId="{E7BF78BB-EA95-CA1A-D544-5B17352AD535}"/>
          </ac:cxnSpMkLst>
        </pc:cxnChg>
      </pc:sldChg>
      <pc:sldChg chg="del">
        <pc:chgData name="Lina Marsso" userId="S::lina.marsso@utoronto.ca::987ae52d-7ab8-4f11-92ca-23eaee9e0367" providerId="AD" clId="Web-{7D5C3E24-5C35-9399-EB60-4A7049A52E03}" dt="2023-09-07T00:31:40.369" v="1557"/>
        <pc:sldMkLst>
          <pc:docMk/>
          <pc:sldMk cId="4020343565" sldId="260"/>
        </pc:sldMkLst>
      </pc:sldChg>
      <pc:sldChg chg="del">
        <pc:chgData name="Lina Marsso" userId="S::lina.marsso@utoronto.ca::987ae52d-7ab8-4f11-92ca-23eaee9e0367" providerId="AD" clId="Web-{7D5C3E24-5C35-9399-EB60-4A7049A52E03}" dt="2023-09-07T00:31:38.884" v="1556"/>
        <pc:sldMkLst>
          <pc:docMk/>
          <pc:sldMk cId="3795657287" sldId="261"/>
        </pc:sldMkLst>
      </pc:sldChg>
      <pc:sldChg chg="del">
        <pc:chgData name="Lina Marsso" userId="S::lina.marsso@utoronto.ca::987ae52d-7ab8-4f11-92ca-23eaee9e0367" providerId="AD" clId="Web-{7D5C3E24-5C35-9399-EB60-4A7049A52E03}" dt="2023-09-07T00:31:34.666" v="1555"/>
        <pc:sldMkLst>
          <pc:docMk/>
          <pc:sldMk cId="2046959898" sldId="262"/>
        </pc:sldMkLst>
      </pc:sldChg>
      <pc:sldChg chg="del">
        <pc:chgData name="Lina Marsso" userId="S::lina.marsso@utoronto.ca::987ae52d-7ab8-4f11-92ca-23eaee9e0367" providerId="AD" clId="Web-{7D5C3E24-5C35-9399-EB60-4A7049A52E03}" dt="2023-09-07T00:31:33.666" v="1554"/>
        <pc:sldMkLst>
          <pc:docMk/>
          <pc:sldMk cId="1860275147" sldId="263"/>
        </pc:sldMkLst>
      </pc:sldChg>
      <pc:sldChg chg="del">
        <pc:chgData name="Lina Marsso" userId="S::lina.marsso@utoronto.ca::987ae52d-7ab8-4f11-92ca-23eaee9e0367" providerId="AD" clId="Web-{7D5C3E24-5C35-9399-EB60-4A7049A52E03}" dt="2023-09-07T00:31:33.150" v="1553"/>
        <pc:sldMkLst>
          <pc:docMk/>
          <pc:sldMk cId="639269631" sldId="264"/>
        </pc:sldMkLst>
      </pc:sldChg>
      <pc:sldChg chg="del">
        <pc:chgData name="Lina Marsso" userId="S::lina.marsso@utoronto.ca::987ae52d-7ab8-4f11-92ca-23eaee9e0367" providerId="AD" clId="Web-{7D5C3E24-5C35-9399-EB60-4A7049A52E03}" dt="2023-09-07T00:31:32.603" v="1552"/>
        <pc:sldMkLst>
          <pc:docMk/>
          <pc:sldMk cId="3171032697" sldId="265"/>
        </pc:sldMkLst>
      </pc:sldChg>
      <pc:sldChg chg="del">
        <pc:chgData name="Lina Marsso" userId="S::lina.marsso@utoronto.ca::987ae52d-7ab8-4f11-92ca-23eaee9e0367" providerId="AD" clId="Web-{7D5C3E24-5C35-9399-EB60-4A7049A52E03}" dt="2023-09-07T00:31:31.666" v="1551"/>
        <pc:sldMkLst>
          <pc:docMk/>
          <pc:sldMk cId="3105832179" sldId="266"/>
        </pc:sldMkLst>
      </pc:sldChg>
      <pc:sldChg chg="del">
        <pc:chgData name="Lina Marsso" userId="S::lina.marsso@utoronto.ca::987ae52d-7ab8-4f11-92ca-23eaee9e0367" providerId="AD" clId="Web-{7D5C3E24-5C35-9399-EB60-4A7049A52E03}" dt="2023-09-07T00:31:30.400" v="1550"/>
        <pc:sldMkLst>
          <pc:docMk/>
          <pc:sldMk cId="1344741610" sldId="267"/>
        </pc:sldMkLst>
      </pc:sldChg>
      <pc:sldChg chg="del">
        <pc:chgData name="Lina Marsso" userId="S::lina.marsso@utoronto.ca::987ae52d-7ab8-4f11-92ca-23eaee9e0367" providerId="AD" clId="Web-{7D5C3E24-5C35-9399-EB60-4A7049A52E03}" dt="2023-09-07T00:31:30.134" v="1549"/>
        <pc:sldMkLst>
          <pc:docMk/>
          <pc:sldMk cId="1146236156" sldId="268"/>
        </pc:sldMkLst>
      </pc:sldChg>
      <pc:sldChg chg="del">
        <pc:chgData name="Lina Marsso" userId="S::lina.marsso@utoronto.ca::987ae52d-7ab8-4f11-92ca-23eaee9e0367" providerId="AD" clId="Web-{7D5C3E24-5C35-9399-EB60-4A7049A52E03}" dt="2023-09-07T00:31:29.806" v="1548"/>
        <pc:sldMkLst>
          <pc:docMk/>
          <pc:sldMk cId="2371523318" sldId="269"/>
        </pc:sldMkLst>
      </pc:sldChg>
      <pc:sldChg chg="del">
        <pc:chgData name="Lina Marsso" userId="S::lina.marsso@utoronto.ca::987ae52d-7ab8-4f11-92ca-23eaee9e0367" providerId="AD" clId="Web-{7D5C3E24-5C35-9399-EB60-4A7049A52E03}" dt="2023-09-07T00:31:28.322" v="1547"/>
        <pc:sldMkLst>
          <pc:docMk/>
          <pc:sldMk cId="3674813571" sldId="270"/>
        </pc:sldMkLst>
      </pc:sldChg>
      <pc:sldChg chg="del">
        <pc:chgData name="Lina Marsso" userId="S::lina.marsso@utoronto.ca::987ae52d-7ab8-4f11-92ca-23eaee9e0367" providerId="AD" clId="Web-{7D5C3E24-5C35-9399-EB60-4A7049A52E03}" dt="2023-09-07T00:31:27.634" v="1546"/>
        <pc:sldMkLst>
          <pc:docMk/>
          <pc:sldMk cId="121923663" sldId="271"/>
        </pc:sldMkLst>
      </pc:sldChg>
      <pc:sldChg chg="del">
        <pc:chgData name="Lina Marsso" userId="S::lina.marsso@utoronto.ca::987ae52d-7ab8-4f11-92ca-23eaee9e0367" providerId="AD" clId="Web-{7D5C3E24-5C35-9399-EB60-4A7049A52E03}" dt="2023-09-07T00:31:26.697" v="1545"/>
        <pc:sldMkLst>
          <pc:docMk/>
          <pc:sldMk cId="2306472171" sldId="272"/>
        </pc:sldMkLst>
      </pc:sldChg>
      <pc:sldChg chg="del">
        <pc:chgData name="Lina Marsso" userId="S::lina.marsso@utoronto.ca::987ae52d-7ab8-4f11-92ca-23eaee9e0367" providerId="AD" clId="Web-{7D5C3E24-5C35-9399-EB60-4A7049A52E03}" dt="2023-09-07T00:31:26.056" v="1544"/>
        <pc:sldMkLst>
          <pc:docMk/>
          <pc:sldMk cId="1461500502" sldId="273"/>
        </pc:sldMkLst>
      </pc:sldChg>
      <pc:sldChg chg="del">
        <pc:chgData name="Lina Marsso" userId="S::lina.marsso@utoronto.ca::987ae52d-7ab8-4f11-92ca-23eaee9e0367" providerId="AD" clId="Web-{7D5C3E24-5C35-9399-EB60-4A7049A52E03}" dt="2023-09-07T00:31:24.775" v="1543"/>
        <pc:sldMkLst>
          <pc:docMk/>
          <pc:sldMk cId="12012796" sldId="274"/>
        </pc:sldMkLst>
      </pc:sldChg>
      <pc:sldChg chg="del">
        <pc:chgData name="Lina Marsso" userId="S::lina.marsso@utoronto.ca::987ae52d-7ab8-4f11-92ca-23eaee9e0367" providerId="AD" clId="Web-{7D5C3E24-5C35-9399-EB60-4A7049A52E03}" dt="2023-09-07T00:31:23.838" v="1542"/>
        <pc:sldMkLst>
          <pc:docMk/>
          <pc:sldMk cId="2255137671" sldId="275"/>
        </pc:sldMkLst>
      </pc:sldChg>
      <pc:sldChg chg="del">
        <pc:chgData name="Lina Marsso" userId="S::lina.marsso@utoronto.ca::987ae52d-7ab8-4f11-92ca-23eaee9e0367" providerId="AD" clId="Web-{7D5C3E24-5C35-9399-EB60-4A7049A52E03}" dt="2023-09-07T00:31:23.369" v="1541"/>
        <pc:sldMkLst>
          <pc:docMk/>
          <pc:sldMk cId="1033062951" sldId="276"/>
        </pc:sldMkLst>
      </pc:sldChg>
      <pc:sldChg chg="del">
        <pc:chgData name="Lina Marsso" userId="S::lina.marsso@utoronto.ca::987ae52d-7ab8-4f11-92ca-23eaee9e0367" providerId="AD" clId="Web-{7D5C3E24-5C35-9399-EB60-4A7049A52E03}" dt="2023-09-07T00:09:52.518" v="1422"/>
        <pc:sldMkLst>
          <pc:docMk/>
          <pc:sldMk cId="3847557152" sldId="277"/>
        </pc:sldMkLst>
      </pc:sldChg>
      <pc:sldChg chg="addSp delSp modSp">
        <pc:chgData name="Lina Marsso" userId="S::lina.marsso@utoronto.ca::987ae52d-7ab8-4f11-92ca-23eaee9e0367" providerId="AD" clId="Web-{7D5C3E24-5C35-9399-EB60-4A7049A52E03}" dt="2023-09-07T01:43:29.594" v="2397"/>
        <pc:sldMkLst>
          <pc:docMk/>
          <pc:sldMk cId="2044840225" sldId="278"/>
        </pc:sldMkLst>
        <pc:spChg chg="add del mod">
          <ac:chgData name="Lina Marsso" userId="S::lina.marsso@utoronto.ca::987ae52d-7ab8-4f11-92ca-23eaee9e0367" providerId="AD" clId="Web-{7D5C3E24-5C35-9399-EB60-4A7049A52E03}" dt="2023-09-07T01:43:29.594" v="2397"/>
          <ac:spMkLst>
            <pc:docMk/>
            <pc:sldMk cId="2044840225" sldId="278"/>
            <ac:spMk id="5" creationId="{C64968B6-876B-8C28-C39E-C9C2AEE4570C}"/>
          </ac:spMkLst>
        </pc:spChg>
      </pc:sldChg>
      <pc:sldChg chg="del">
        <pc:chgData name="Lina Marsso" userId="S::lina.marsso@utoronto.ca::987ae52d-7ab8-4f11-92ca-23eaee9e0367" providerId="AD" clId="Web-{7D5C3E24-5C35-9399-EB60-4A7049A52E03}" dt="2023-09-07T00:10:44.752" v="1428"/>
        <pc:sldMkLst>
          <pc:docMk/>
          <pc:sldMk cId="751238840" sldId="279"/>
        </pc:sldMkLst>
      </pc:sldChg>
      <pc:sldChg chg="addSp delSp modSp ord modCm">
        <pc:chgData name="Lina Marsso" userId="S::lina.marsso@utoronto.ca::987ae52d-7ab8-4f11-92ca-23eaee9e0367" providerId="AD" clId="Web-{7D5C3E24-5C35-9399-EB60-4A7049A52E03}" dt="2023-09-07T12:20:29.430" v="2822" actId="20577"/>
        <pc:sldMkLst>
          <pc:docMk/>
          <pc:sldMk cId="1527830520" sldId="280"/>
        </pc:sldMkLst>
        <pc:spChg chg="mod">
          <ac:chgData name="Lina Marsso" userId="S::lina.marsso@utoronto.ca::987ae52d-7ab8-4f11-92ca-23eaee9e0367" providerId="AD" clId="Web-{7D5C3E24-5C35-9399-EB60-4A7049A52E03}" dt="2023-09-06T20:39:28.785" v="583" actId="20577"/>
          <ac:spMkLst>
            <pc:docMk/>
            <pc:sldMk cId="1527830520" sldId="280"/>
            <ac:spMk id="2" creationId="{F8DE1134-1492-9686-4AE9-727AEE50DA21}"/>
          </ac:spMkLst>
        </pc:spChg>
        <pc:spChg chg="del mod">
          <ac:chgData name="Lina Marsso" userId="S::lina.marsso@utoronto.ca::987ae52d-7ab8-4f11-92ca-23eaee9e0367" providerId="AD" clId="Web-{7D5C3E24-5C35-9399-EB60-4A7049A52E03}" dt="2023-09-06T23:44:15.091" v="1070"/>
          <ac:spMkLst>
            <pc:docMk/>
            <pc:sldMk cId="1527830520" sldId="280"/>
            <ac:spMk id="3" creationId="{CEB17D65-F1FA-A486-E084-9281A798E067}"/>
          </ac:spMkLst>
        </pc:spChg>
        <pc:spChg chg="mod">
          <ac:chgData name="Lina Marsso" userId="S::lina.marsso@utoronto.ca::987ae52d-7ab8-4f11-92ca-23eaee9e0367" providerId="AD" clId="Web-{7D5C3E24-5C35-9399-EB60-4A7049A52E03}" dt="2023-09-07T12:20:29.430" v="2822" actId="20577"/>
          <ac:spMkLst>
            <pc:docMk/>
            <pc:sldMk cId="1527830520" sldId="280"/>
            <ac:spMk id="8" creationId="{CE41D8B2-CEC0-F306-1247-4DE35FE3A43C}"/>
          </ac:spMkLst>
        </pc:spChg>
        <pc:spChg chg="add mod">
          <ac:chgData name="Lina Marsso" userId="S::lina.marsso@utoronto.ca::987ae52d-7ab8-4f11-92ca-23eaee9e0367" providerId="AD" clId="Web-{7D5C3E24-5C35-9399-EB60-4A7049A52E03}" dt="2023-09-06T23:46:42.340" v="1102" actId="1076"/>
          <ac:spMkLst>
            <pc:docMk/>
            <pc:sldMk cId="1527830520" sldId="280"/>
            <ac:spMk id="10" creationId="{2C6477FE-986A-6765-17C6-5F6E9B6C8936}"/>
          </ac:spMkLst>
        </pc:spChg>
        <pc:picChg chg="add del mod">
          <ac:chgData name="Lina Marsso" userId="S::lina.marsso@utoronto.ca::987ae52d-7ab8-4f11-92ca-23eaee9e0367" providerId="AD" clId="Web-{7D5C3E24-5C35-9399-EB60-4A7049A52E03}" dt="2023-09-06T23:41:26.873" v="972"/>
          <ac:picMkLst>
            <pc:docMk/>
            <pc:sldMk cId="1527830520" sldId="280"/>
            <ac:picMk id="4" creationId="{F3250F7E-DDBA-B3E6-13FA-9EFC24DEFFA0}"/>
          </ac:picMkLst>
        </pc:picChg>
        <pc:picChg chg="add mod">
          <ac:chgData name="Lina Marsso" userId="S::lina.marsso@utoronto.ca::987ae52d-7ab8-4f11-92ca-23eaee9e0367" providerId="AD" clId="Web-{7D5C3E24-5C35-9399-EB60-4A7049A52E03}" dt="2023-09-06T23:47:27.136" v="1107"/>
          <ac:picMkLst>
            <pc:docMk/>
            <pc:sldMk cId="1527830520" sldId="280"/>
            <ac:picMk id="9" creationId="{CFD8EFD0-241E-47B7-B1E5-DC526D4FC343}"/>
          </ac:picMkLst>
        </pc:picChg>
        <pc:picChg chg="add del mod">
          <ac:chgData name="Lina Marsso" userId="S::lina.marsso@utoronto.ca::987ae52d-7ab8-4f11-92ca-23eaee9e0367" providerId="AD" clId="Web-{7D5C3E24-5C35-9399-EB60-4A7049A52E03}" dt="2023-09-07T00:10:27.533" v="1427"/>
          <ac:picMkLst>
            <pc:docMk/>
            <pc:sldMk cId="1527830520" sldId="280"/>
            <ac:picMk id="12" creationId="{71E3ABE9-7FDA-60EA-C3AE-AEC497FB1D6F}"/>
          </ac:picMkLst>
        </pc:picChg>
        <pc:extLst>
          <p:ext xmlns:p="http://schemas.openxmlformats.org/presentationml/2006/main" uri="{D6D511B9-2390-475A-947B-AFAB55BFBCF1}">
            <pc226:cmChg xmlns:pc226="http://schemas.microsoft.com/office/powerpoint/2022/06/main/command" chg="mod modRxn">
              <pc226:chgData name="Lina Marsso" userId="S::lina.marsso@utoronto.ca::987ae52d-7ab8-4f11-92ca-23eaee9e0367" providerId="AD" clId="Web-{7D5C3E24-5C35-9399-EB60-4A7049A52E03}" dt="2023-09-07T12:20:29.430" v="2822" actId="20577"/>
              <pc2:cmMkLst xmlns:pc2="http://schemas.microsoft.com/office/powerpoint/2019/9/main/command">
                <pc:docMk/>
                <pc:sldMk cId="1527830520" sldId="280"/>
                <pc2:cmMk id="{C8464D1A-0395-49FE-A840-ECCBF60D77A2}"/>
              </pc2:cmMkLst>
            </pc226:cmChg>
            <pc226:cmChg xmlns:pc226="http://schemas.microsoft.com/office/powerpoint/2022/06/main/command" chg="mod modRxn">
              <pc226:chgData name="Lina Marsso" userId="S::lina.marsso@utoronto.ca::987ae52d-7ab8-4f11-92ca-23eaee9e0367" providerId="AD" clId="Web-{7D5C3E24-5C35-9399-EB60-4A7049A52E03}" dt="2023-09-07T01:04:45.219" v="2118"/>
              <pc2:cmMkLst xmlns:pc2="http://schemas.microsoft.com/office/powerpoint/2019/9/main/command">
                <pc:docMk/>
                <pc:sldMk cId="1527830520" sldId="280"/>
                <pc2:cmMk id="{4C12B131-E745-4856-8037-0066BD26D5B2}"/>
              </pc2:cmMkLst>
            </pc226:cmChg>
          </p:ext>
        </pc:extLst>
      </pc:sldChg>
      <pc:sldChg chg="delSp modSp">
        <pc:chgData name="Lina Marsso" userId="S::lina.marsso@utoronto.ca::987ae52d-7ab8-4f11-92ca-23eaee9e0367" providerId="AD" clId="Web-{7D5C3E24-5C35-9399-EB60-4A7049A52E03}" dt="2023-09-07T01:39:35.377" v="2391" actId="1076"/>
        <pc:sldMkLst>
          <pc:docMk/>
          <pc:sldMk cId="613462983" sldId="281"/>
        </pc:sldMkLst>
        <pc:spChg chg="mod">
          <ac:chgData name="Lina Marsso" userId="S::lina.marsso@utoronto.ca::987ae52d-7ab8-4f11-92ca-23eaee9e0367" providerId="AD" clId="Web-{7D5C3E24-5C35-9399-EB60-4A7049A52E03}" dt="2023-09-07T00:22:17.560" v="1448" actId="20577"/>
          <ac:spMkLst>
            <pc:docMk/>
            <pc:sldMk cId="613462983" sldId="281"/>
            <ac:spMk id="21" creationId="{0E3A4BDA-B811-7547-F10B-A7CA01EE9AFF}"/>
          </ac:spMkLst>
        </pc:spChg>
        <pc:spChg chg="mod">
          <ac:chgData name="Lina Marsso" userId="S::lina.marsso@utoronto.ca::987ae52d-7ab8-4f11-92ca-23eaee9e0367" providerId="AD" clId="Web-{7D5C3E24-5C35-9399-EB60-4A7049A52E03}" dt="2023-09-07T01:39:35.377" v="2391" actId="1076"/>
          <ac:spMkLst>
            <pc:docMk/>
            <pc:sldMk cId="613462983" sldId="281"/>
            <ac:spMk id="22" creationId="{1B2FFB87-DCCB-F4A5-A112-662015DB3148}"/>
          </ac:spMkLst>
        </pc:spChg>
        <pc:spChg chg="del">
          <ac:chgData name="Lina Marsso" userId="S::lina.marsso@utoronto.ca::987ae52d-7ab8-4f11-92ca-23eaee9e0367" providerId="AD" clId="Web-{7D5C3E24-5C35-9399-EB60-4A7049A52E03}" dt="2023-09-06T23:53:06.181" v="1167"/>
          <ac:spMkLst>
            <pc:docMk/>
            <pc:sldMk cId="613462983" sldId="281"/>
            <ac:spMk id="24" creationId="{DECE9B8B-E612-A15F-E047-EF14D96C004E}"/>
          </ac:spMkLst>
        </pc:spChg>
      </pc:sldChg>
      <pc:sldChg chg="addSp delSp modSp ord addAnim delAnim modCm">
        <pc:chgData name="Lina Marsso" userId="S::lina.marsso@utoronto.ca::987ae52d-7ab8-4f11-92ca-23eaee9e0367" providerId="AD" clId="Web-{7D5C3E24-5C35-9399-EB60-4A7049A52E03}" dt="2023-09-07T01:18:19.354" v="2180" actId="14100"/>
        <pc:sldMkLst>
          <pc:docMk/>
          <pc:sldMk cId="1274750809" sldId="282"/>
        </pc:sldMkLst>
        <pc:spChg chg="mod">
          <ac:chgData name="Lina Marsso" userId="S::lina.marsso@utoronto.ca::987ae52d-7ab8-4f11-92ca-23eaee9e0367" providerId="AD" clId="Web-{7D5C3E24-5C35-9399-EB60-4A7049A52E03}" dt="2023-09-06T20:50:08.436" v="803" actId="1076"/>
          <ac:spMkLst>
            <pc:docMk/>
            <pc:sldMk cId="1274750809" sldId="282"/>
            <ac:spMk id="2" creationId="{F8DE1134-1492-9686-4AE9-727AEE50DA21}"/>
          </ac:spMkLst>
        </pc:spChg>
        <pc:spChg chg="mod">
          <ac:chgData name="Lina Marsso" userId="S::lina.marsso@utoronto.ca::987ae52d-7ab8-4f11-92ca-23eaee9e0367" providerId="AD" clId="Web-{7D5C3E24-5C35-9399-EB60-4A7049A52E03}" dt="2023-09-06T23:36:43.375" v="898" actId="1076"/>
          <ac:spMkLst>
            <pc:docMk/>
            <pc:sldMk cId="1274750809" sldId="282"/>
            <ac:spMk id="5" creationId="{3833A78B-BCAA-5B1F-E2B6-624A0A63E2F1}"/>
          </ac:spMkLst>
        </pc:spChg>
        <pc:spChg chg="add mod">
          <ac:chgData name="Lina Marsso" userId="S::lina.marsso@utoronto.ca::987ae52d-7ab8-4f11-92ca-23eaee9e0367" providerId="AD" clId="Web-{7D5C3E24-5C35-9399-EB60-4A7049A52E03}" dt="2023-09-07T01:17:25.167" v="2177" actId="1076"/>
          <ac:spMkLst>
            <pc:docMk/>
            <pc:sldMk cId="1274750809" sldId="282"/>
            <ac:spMk id="7" creationId="{2C66514F-3ACC-31B3-846E-9868E433A54F}"/>
          </ac:spMkLst>
        </pc:spChg>
        <pc:spChg chg="mod">
          <ac:chgData name="Lina Marsso" userId="S::lina.marsso@utoronto.ca::987ae52d-7ab8-4f11-92ca-23eaee9e0367" providerId="AD" clId="Web-{7D5C3E24-5C35-9399-EB60-4A7049A52E03}" dt="2023-09-06T23:36:49.265" v="899" actId="1076"/>
          <ac:spMkLst>
            <pc:docMk/>
            <pc:sldMk cId="1274750809" sldId="282"/>
            <ac:spMk id="8" creationId="{CE41D8B2-CEC0-F306-1247-4DE35FE3A43C}"/>
          </ac:spMkLst>
        </pc:spChg>
        <pc:spChg chg="mod">
          <ac:chgData name="Lina Marsso" userId="S::lina.marsso@utoronto.ca::987ae52d-7ab8-4f11-92ca-23eaee9e0367" providerId="AD" clId="Web-{7D5C3E24-5C35-9399-EB60-4A7049A52E03}" dt="2023-09-06T23:51:24.525" v="1147" actId="14100"/>
          <ac:spMkLst>
            <pc:docMk/>
            <pc:sldMk cId="1274750809" sldId="282"/>
            <ac:spMk id="9" creationId="{7FFF2882-4BF6-823B-1DE6-9AF8F1548B6D}"/>
          </ac:spMkLst>
        </pc:spChg>
        <pc:spChg chg="add mod">
          <ac:chgData name="Lina Marsso" userId="S::lina.marsso@utoronto.ca::987ae52d-7ab8-4f11-92ca-23eaee9e0367" providerId="AD" clId="Web-{7D5C3E24-5C35-9399-EB60-4A7049A52E03}" dt="2023-09-07T01:18:19.354" v="2180" actId="14100"/>
          <ac:spMkLst>
            <pc:docMk/>
            <pc:sldMk cId="1274750809" sldId="282"/>
            <ac:spMk id="12" creationId="{9D6E1AB9-1D2A-2F1A-3E57-5F611CC9CFEC}"/>
          </ac:spMkLst>
        </pc:spChg>
        <pc:spChg chg="add del">
          <ac:chgData name="Lina Marsso" userId="S::lina.marsso@utoronto.ca::987ae52d-7ab8-4f11-92ca-23eaee9e0367" providerId="AD" clId="Web-{7D5C3E24-5C35-9399-EB60-4A7049A52E03}" dt="2023-09-06T23:51:04.885" v="1142"/>
          <ac:spMkLst>
            <pc:docMk/>
            <pc:sldMk cId="1274750809" sldId="282"/>
            <ac:spMk id="14" creationId="{BD1735FE-7B73-C31B-63A1-273F619918B7}"/>
          </ac:spMkLst>
        </pc:spChg>
        <pc:spChg chg="add del">
          <ac:chgData name="Lina Marsso" userId="S::lina.marsso@utoronto.ca::987ae52d-7ab8-4f11-92ca-23eaee9e0367" providerId="AD" clId="Web-{7D5C3E24-5C35-9399-EB60-4A7049A52E03}" dt="2023-09-06T23:51:18.260" v="1146"/>
          <ac:spMkLst>
            <pc:docMk/>
            <pc:sldMk cId="1274750809" sldId="282"/>
            <ac:spMk id="16" creationId="{17F19630-FAED-75DE-2C11-E9CA4BA16B18}"/>
          </ac:spMkLst>
        </pc:spChg>
        <pc:spChg chg="add mod">
          <ac:chgData name="Lina Marsso" userId="S::lina.marsso@utoronto.ca::987ae52d-7ab8-4f11-92ca-23eaee9e0367" providerId="AD" clId="Web-{7D5C3E24-5C35-9399-EB60-4A7049A52E03}" dt="2023-09-06T23:51:33.025" v="1150" actId="14100"/>
          <ac:spMkLst>
            <pc:docMk/>
            <pc:sldMk cId="1274750809" sldId="282"/>
            <ac:spMk id="18" creationId="{E7F93A43-E989-E833-A938-9F8C53F10A3D}"/>
          </ac:spMkLst>
        </pc:spChg>
        <pc:picChg chg="mod ord">
          <ac:chgData name="Lina Marsso" userId="S::lina.marsso@utoronto.ca::987ae52d-7ab8-4f11-92ca-23eaee9e0367" providerId="AD" clId="Web-{7D5C3E24-5C35-9399-EB60-4A7049A52E03}" dt="2023-09-06T23:51:14.119" v="1145" actId="1076"/>
          <ac:picMkLst>
            <pc:docMk/>
            <pc:sldMk cId="1274750809" sldId="282"/>
            <ac:picMk id="4" creationId="{F9C13B60-F4BD-72F7-1CFF-692F45639FD2}"/>
          </ac:picMkLst>
        </pc:picChg>
        <pc:picChg chg="mod">
          <ac:chgData name="Lina Marsso" userId="S::lina.marsso@utoronto.ca::987ae52d-7ab8-4f11-92ca-23eaee9e0367" providerId="AD" clId="Web-{7D5C3E24-5C35-9399-EB60-4A7049A52E03}" dt="2023-09-06T20:50:16.202" v="805" actId="1076"/>
          <ac:picMkLst>
            <pc:docMk/>
            <pc:sldMk cId="1274750809" sldId="282"/>
            <ac:picMk id="10" creationId="{B5181E67-7B3B-9E28-B524-247E09584DF6}"/>
          </ac:picMkLst>
        </pc:picChg>
        <pc:extLst>
          <p:ext xmlns:p="http://schemas.openxmlformats.org/presentationml/2006/main" uri="{D6D511B9-2390-475A-947B-AFAB55BFBCF1}">
            <pc226:cmChg xmlns:pc226="http://schemas.microsoft.com/office/powerpoint/2022/06/main/command" chg="mod">
              <pc226:chgData name="Lina Marsso" userId="S::lina.marsso@utoronto.ca::987ae52d-7ab8-4f11-92ca-23eaee9e0367" providerId="AD" clId="Web-{7D5C3E24-5C35-9399-EB60-4A7049A52E03}" dt="2023-09-07T01:16:04.027" v="2172" actId="20577"/>
              <pc2:cmMkLst xmlns:pc2="http://schemas.microsoft.com/office/powerpoint/2019/9/main/command">
                <pc:docMk/>
                <pc:sldMk cId="1274750809" sldId="282"/>
                <pc2:cmMk id="{E8ED2388-1351-4B9F-A13D-3C876D05F5A0}"/>
              </pc2:cmMkLst>
            </pc226:cmChg>
          </p:ext>
        </pc:extLst>
      </pc:sldChg>
      <pc:sldChg chg="addSp modSp">
        <pc:chgData name="Lina Marsso" userId="S::lina.marsso@utoronto.ca::987ae52d-7ab8-4f11-92ca-23eaee9e0367" providerId="AD" clId="Web-{7D5C3E24-5C35-9399-EB60-4A7049A52E03}" dt="2023-09-07T01:37:59.565" v="2375" actId="20577"/>
        <pc:sldMkLst>
          <pc:docMk/>
          <pc:sldMk cId="342056170" sldId="283"/>
        </pc:sldMkLst>
        <pc:spChg chg="mod">
          <ac:chgData name="Lina Marsso" userId="S::lina.marsso@utoronto.ca::987ae52d-7ab8-4f11-92ca-23eaee9e0367" providerId="AD" clId="Web-{7D5C3E24-5C35-9399-EB60-4A7049A52E03}" dt="2023-09-07T01:37:59.565" v="2375" actId="20577"/>
          <ac:spMkLst>
            <pc:docMk/>
            <pc:sldMk cId="342056170" sldId="283"/>
            <ac:spMk id="2" creationId="{F8DE1134-1492-9686-4AE9-727AEE50DA21}"/>
          </ac:spMkLst>
        </pc:spChg>
        <pc:spChg chg="mod">
          <ac:chgData name="Lina Marsso" userId="S::lina.marsso@utoronto.ca::987ae52d-7ab8-4f11-92ca-23eaee9e0367" providerId="AD" clId="Web-{7D5C3E24-5C35-9399-EB60-4A7049A52E03}" dt="2023-09-07T00:11:39.095" v="1435" actId="1076"/>
          <ac:spMkLst>
            <pc:docMk/>
            <pc:sldMk cId="342056170" sldId="283"/>
            <ac:spMk id="5" creationId="{3833A78B-BCAA-5B1F-E2B6-624A0A63E2F1}"/>
          </ac:spMkLst>
        </pc:spChg>
        <pc:spChg chg="mod">
          <ac:chgData name="Lina Marsso" userId="S::lina.marsso@utoronto.ca::987ae52d-7ab8-4f11-92ca-23eaee9e0367" providerId="AD" clId="Web-{7D5C3E24-5C35-9399-EB60-4A7049A52E03}" dt="2023-09-07T00:25:08.168" v="1472" actId="20577"/>
          <ac:spMkLst>
            <pc:docMk/>
            <pc:sldMk cId="342056170" sldId="283"/>
            <ac:spMk id="8" creationId="{CE41D8B2-CEC0-F306-1247-4DE35FE3A43C}"/>
          </ac:spMkLst>
        </pc:spChg>
        <pc:spChg chg="add mod ord">
          <ac:chgData name="Lina Marsso" userId="S::lina.marsso@utoronto.ca::987ae52d-7ab8-4f11-92ca-23eaee9e0367" providerId="AD" clId="Web-{7D5C3E24-5C35-9399-EB60-4A7049A52E03}" dt="2023-09-07T00:23:58.981" v="1461" actId="14100"/>
          <ac:spMkLst>
            <pc:docMk/>
            <pc:sldMk cId="342056170" sldId="283"/>
            <ac:spMk id="9" creationId="{1973D5F6-C02F-4D84-18E6-D6E1BAA40804}"/>
          </ac:spMkLst>
        </pc:spChg>
        <pc:picChg chg="mod">
          <ac:chgData name="Lina Marsso" userId="S::lina.marsso@utoronto.ca::987ae52d-7ab8-4f11-92ca-23eaee9e0367" providerId="AD" clId="Web-{7D5C3E24-5C35-9399-EB60-4A7049A52E03}" dt="2023-09-07T01:23:00.931" v="2265"/>
          <ac:picMkLst>
            <pc:docMk/>
            <pc:sldMk cId="342056170" sldId="283"/>
            <ac:picMk id="4" creationId="{B3F4EAA2-876A-F752-3865-3C60892B5631}"/>
          </ac:picMkLst>
        </pc:picChg>
        <pc:picChg chg="add mod modCrop">
          <ac:chgData name="Lina Marsso" userId="S::lina.marsso@utoronto.ca::987ae52d-7ab8-4f11-92ca-23eaee9e0367" providerId="AD" clId="Web-{7D5C3E24-5C35-9399-EB60-4A7049A52E03}" dt="2023-09-07T00:23:44.466" v="1459" actId="1076"/>
          <ac:picMkLst>
            <pc:docMk/>
            <pc:sldMk cId="342056170" sldId="283"/>
            <ac:picMk id="11" creationId="{B057C3E7-ABD3-6805-B8B7-F079573B4FF1}"/>
          </ac:picMkLst>
        </pc:picChg>
      </pc:sldChg>
      <pc:sldChg chg="addSp delSp modSp">
        <pc:chgData name="Lina Marsso" userId="S::lina.marsso@utoronto.ca::987ae52d-7ab8-4f11-92ca-23eaee9e0367" providerId="AD" clId="Web-{7D5C3E24-5C35-9399-EB60-4A7049A52E03}" dt="2023-09-07T02:08:14.506" v="2803" actId="20577"/>
        <pc:sldMkLst>
          <pc:docMk/>
          <pc:sldMk cId="3857330191" sldId="284"/>
        </pc:sldMkLst>
        <pc:spChg chg="mod">
          <ac:chgData name="Lina Marsso" userId="S::lina.marsso@utoronto.ca::987ae52d-7ab8-4f11-92ca-23eaee9e0367" providerId="AD" clId="Web-{7D5C3E24-5C35-9399-EB60-4A7049A52E03}" dt="2023-09-07T02:08:14.506" v="2803" actId="20577"/>
          <ac:spMkLst>
            <pc:docMk/>
            <pc:sldMk cId="3857330191" sldId="284"/>
            <ac:spMk id="2" creationId="{F8DE1134-1492-9686-4AE9-727AEE50DA21}"/>
          </ac:spMkLst>
        </pc:spChg>
        <pc:spChg chg="mod">
          <ac:chgData name="Lina Marsso" userId="S::lina.marsso@utoronto.ca::987ae52d-7ab8-4f11-92ca-23eaee9e0367" providerId="AD" clId="Web-{7D5C3E24-5C35-9399-EB60-4A7049A52E03}" dt="2023-09-07T01:38:35.143" v="2381" actId="1076"/>
          <ac:spMkLst>
            <pc:docMk/>
            <pc:sldMk cId="3857330191" sldId="284"/>
            <ac:spMk id="5" creationId="{3833A78B-BCAA-5B1F-E2B6-624A0A63E2F1}"/>
          </ac:spMkLst>
        </pc:spChg>
        <pc:spChg chg="mod ord">
          <ac:chgData name="Lina Marsso" userId="S::lina.marsso@utoronto.ca::987ae52d-7ab8-4f11-92ca-23eaee9e0367" providerId="AD" clId="Web-{7D5C3E24-5C35-9399-EB60-4A7049A52E03}" dt="2023-09-07T00:30:27.869" v="1538"/>
          <ac:spMkLst>
            <pc:docMk/>
            <pc:sldMk cId="3857330191" sldId="284"/>
            <ac:spMk id="8" creationId="{CE41D8B2-CEC0-F306-1247-4DE35FE3A43C}"/>
          </ac:spMkLst>
        </pc:spChg>
        <pc:spChg chg="add ord">
          <ac:chgData name="Lina Marsso" userId="S::lina.marsso@utoronto.ca::987ae52d-7ab8-4f11-92ca-23eaee9e0367" providerId="AD" clId="Web-{7D5C3E24-5C35-9399-EB60-4A7049A52E03}" dt="2023-09-07T00:11:10.955" v="1430"/>
          <ac:spMkLst>
            <pc:docMk/>
            <pc:sldMk cId="3857330191" sldId="284"/>
            <ac:spMk id="9" creationId="{393F28C3-C82B-AED6-6F0F-34EB71CB540E}"/>
          </ac:spMkLst>
        </pc:spChg>
        <pc:spChg chg="add mod">
          <ac:chgData name="Lina Marsso" userId="S::lina.marsso@utoronto.ca::987ae52d-7ab8-4f11-92ca-23eaee9e0367" providerId="AD" clId="Web-{7D5C3E24-5C35-9399-EB60-4A7049A52E03}" dt="2023-09-07T00:29:46.291" v="1528"/>
          <ac:spMkLst>
            <pc:docMk/>
            <pc:sldMk cId="3857330191" sldId="284"/>
            <ac:spMk id="12" creationId="{3AF77E04-6012-5EE5-103A-2F650E823CB6}"/>
          </ac:spMkLst>
        </pc:spChg>
        <pc:spChg chg="add del mod">
          <ac:chgData name="Lina Marsso" userId="S::lina.marsso@utoronto.ca::987ae52d-7ab8-4f11-92ca-23eaee9e0367" providerId="AD" clId="Web-{7D5C3E24-5C35-9399-EB60-4A7049A52E03}" dt="2023-09-07T00:29:57.166" v="1531"/>
          <ac:spMkLst>
            <pc:docMk/>
            <pc:sldMk cId="3857330191" sldId="284"/>
            <ac:spMk id="13" creationId="{24279527-A8AD-BFFB-C1A7-E1F244CE54DA}"/>
          </ac:spMkLst>
        </pc:spChg>
        <pc:spChg chg="add mod">
          <ac:chgData name="Lina Marsso" userId="S::lina.marsso@utoronto.ca::987ae52d-7ab8-4f11-92ca-23eaee9e0367" providerId="AD" clId="Web-{7D5C3E24-5C35-9399-EB60-4A7049A52E03}" dt="2023-09-07T00:30:05.432" v="1534" actId="1076"/>
          <ac:spMkLst>
            <pc:docMk/>
            <pc:sldMk cId="3857330191" sldId="284"/>
            <ac:spMk id="14" creationId="{7C3C58F3-E552-5854-58A9-B290E63475EE}"/>
          </ac:spMkLst>
        </pc:spChg>
        <pc:spChg chg="add mod">
          <ac:chgData name="Lina Marsso" userId="S::lina.marsso@utoronto.ca::987ae52d-7ab8-4f11-92ca-23eaee9e0367" providerId="AD" clId="Web-{7D5C3E24-5C35-9399-EB60-4A7049A52E03}" dt="2023-09-07T00:30:13.744" v="1537" actId="14100"/>
          <ac:spMkLst>
            <pc:docMk/>
            <pc:sldMk cId="3857330191" sldId="284"/>
            <ac:spMk id="15" creationId="{E2C03208-CFDC-8B37-285B-9085DE691E50}"/>
          </ac:spMkLst>
        </pc:spChg>
        <pc:picChg chg="add mod">
          <ac:chgData name="Lina Marsso" userId="S::lina.marsso@utoronto.ca::987ae52d-7ab8-4f11-92ca-23eaee9e0367" providerId="AD" clId="Web-{7D5C3E24-5C35-9399-EB60-4A7049A52E03}" dt="2023-09-07T00:09:39.971" v="1421" actId="1076"/>
          <ac:picMkLst>
            <pc:docMk/>
            <pc:sldMk cId="3857330191" sldId="284"/>
            <ac:picMk id="4" creationId="{92804BBD-16F7-AE30-A2CF-83F09526971A}"/>
          </ac:picMkLst>
        </pc:picChg>
        <pc:picChg chg="add mod modCrop">
          <ac:chgData name="Lina Marsso" userId="S::lina.marsso@utoronto.ca::987ae52d-7ab8-4f11-92ca-23eaee9e0367" providerId="AD" clId="Web-{7D5C3E24-5C35-9399-EB60-4A7049A52E03}" dt="2023-09-07T00:29:13.307" v="1522" actId="1076"/>
          <ac:picMkLst>
            <pc:docMk/>
            <pc:sldMk cId="3857330191" sldId="284"/>
            <ac:picMk id="11" creationId="{0B81815E-E1D8-31A3-9672-1CCC2DC21451}"/>
          </ac:picMkLst>
        </pc:picChg>
      </pc:sldChg>
      <pc:sldChg chg="del">
        <pc:chgData name="Lina Marsso" userId="S::lina.marsso@utoronto.ca::987ae52d-7ab8-4f11-92ca-23eaee9e0367" providerId="AD" clId="Web-{7D5C3E24-5C35-9399-EB60-4A7049A52E03}" dt="2023-09-06T23:53:58.743" v="1177"/>
        <pc:sldMkLst>
          <pc:docMk/>
          <pc:sldMk cId="1707050071" sldId="285"/>
        </pc:sldMkLst>
      </pc:sldChg>
      <pc:sldChg chg="addSp modSp">
        <pc:chgData name="Lina Marsso" userId="S::lina.marsso@utoronto.ca::987ae52d-7ab8-4f11-92ca-23eaee9e0367" providerId="AD" clId="Web-{7D5C3E24-5C35-9399-EB60-4A7049A52E03}" dt="2023-09-07T02:08:36.787" v="2805" actId="20577"/>
        <pc:sldMkLst>
          <pc:docMk/>
          <pc:sldMk cId="1173633250" sldId="286"/>
        </pc:sldMkLst>
        <pc:spChg chg="mod">
          <ac:chgData name="Lina Marsso" userId="S::lina.marsso@utoronto.ca::987ae52d-7ab8-4f11-92ca-23eaee9e0367" providerId="AD" clId="Web-{7D5C3E24-5C35-9399-EB60-4A7049A52E03}" dt="2023-09-07T02:08:36.787" v="2805" actId="20577"/>
          <ac:spMkLst>
            <pc:docMk/>
            <pc:sldMk cId="1173633250" sldId="286"/>
            <ac:spMk id="2" creationId="{F8DE1134-1492-9686-4AE9-727AEE50DA21}"/>
          </ac:spMkLst>
        </pc:spChg>
        <pc:spChg chg="add mod">
          <ac:chgData name="Lina Marsso" userId="S::lina.marsso@utoronto.ca::987ae52d-7ab8-4f11-92ca-23eaee9e0367" providerId="AD" clId="Web-{7D5C3E24-5C35-9399-EB60-4A7049A52E03}" dt="2023-09-07T00:58:41.237" v="1982" actId="20577"/>
          <ac:spMkLst>
            <pc:docMk/>
            <pc:sldMk cId="1173633250" sldId="286"/>
            <ac:spMk id="4" creationId="{D88126FE-C9C1-3CC4-2ACD-1EFF46F30EC8}"/>
          </ac:spMkLst>
        </pc:spChg>
        <pc:spChg chg="mod">
          <ac:chgData name="Lina Marsso" userId="S::lina.marsso@utoronto.ca::987ae52d-7ab8-4f11-92ca-23eaee9e0367" providerId="AD" clId="Web-{7D5C3E24-5C35-9399-EB60-4A7049A52E03}" dt="2023-09-07T00:58:06.503" v="1975" actId="1076"/>
          <ac:spMkLst>
            <pc:docMk/>
            <pc:sldMk cId="1173633250" sldId="286"/>
            <ac:spMk id="5" creationId="{3833A78B-BCAA-5B1F-E2B6-624A0A63E2F1}"/>
          </ac:spMkLst>
        </pc:spChg>
        <pc:spChg chg="mod">
          <ac:chgData name="Lina Marsso" userId="S::lina.marsso@utoronto.ca::987ae52d-7ab8-4f11-92ca-23eaee9e0367" providerId="AD" clId="Web-{7D5C3E24-5C35-9399-EB60-4A7049A52E03}" dt="2023-09-07T00:58:56.409" v="1985" actId="1076"/>
          <ac:spMkLst>
            <pc:docMk/>
            <pc:sldMk cId="1173633250" sldId="286"/>
            <ac:spMk id="8" creationId="{CE41D8B2-CEC0-F306-1247-4DE35FE3A43C}"/>
          </ac:spMkLst>
        </pc:spChg>
        <pc:spChg chg="add mod ord">
          <ac:chgData name="Lina Marsso" userId="S::lina.marsso@utoronto.ca::987ae52d-7ab8-4f11-92ca-23eaee9e0367" providerId="AD" clId="Web-{7D5C3E24-5C35-9399-EB60-4A7049A52E03}" dt="2023-09-07T00:58:26.284" v="1979"/>
          <ac:spMkLst>
            <pc:docMk/>
            <pc:sldMk cId="1173633250" sldId="286"/>
            <ac:spMk id="10" creationId="{C8104EFC-31DD-550C-ED0C-E9212F42CE19}"/>
          </ac:spMkLst>
        </pc:spChg>
        <pc:picChg chg="mod">
          <ac:chgData name="Lina Marsso" userId="S::lina.marsso@utoronto.ca::987ae52d-7ab8-4f11-92ca-23eaee9e0367" providerId="AD" clId="Web-{7D5C3E24-5C35-9399-EB60-4A7049A52E03}" dt="2023-09-07T00:58:13.831" v="1977" actId="1076"/>
          <ac:picMkLst>
            <pc:docMk/>
            <pc:sldMk cId="1173633250" sldId="286"/>
            <ac:picMk id="7" creationId="{1A792C79-799E-62CE-1623-CF9697BCB43D}"/>
          </ac:picMkLst>
        </pc:picChg>
      </pc:sldChg>
      <pc:sldChg chg="addSp modSp">
        <pc:chgData name="Lina Marsso" userId="S::lina.marsso@utoronto.ca::987ae52d-7ab8-4f11-92ca-23eaee9e0367" providerId="AD" clId="Web-{7D5C3E24-5C35-9399-EB60-4A7049A52E03}" dt="2023-09-07T02:09:51.099" v="2815"/>
        <pc:sldMkLst>
          <pc:docMk/>
          <pc:sldMk cId="418945592" sldId="287"/>
        </pc:sldMkLst>
        <pc:spChg chg="mod">
          <ac:chgData name="Lina Marsso" userId="S::lina.marsso@utoronto.ca::987ae52d-7ab8-4f11-92ca-23eaee9e0367" providerId="AD" clId="Web-{7D5C3E24-5C35-9399-EB60-4A7049A52E03}" dt="2023-09-07T02:09:08.240" v="2809" actId="20577"/>
          <ac:spMkLst>
            <pc:docMk/>
            <pc:sldMk cId="418945592" sldId="287"/>
            <ac:spMk id="2" creationId="{F8DE1134-1492-9686-4AE9-727AEE50DA21}"/>
          </ac:spMkLst>
        </pc:spChg>
        <pc:spChg chg="mod">
          <ac:chgData name="Lina Marsso" userId="S::lina.marsso@utoronto.ca::987ae52d-7ab8-4f11-92ca-23eaee9e0367" providerId="AD" clId="Web-{7D5C3E24-5C35-9399-EB60-4A7049A52E03}" dt="2023-09-07T02:09:11.303" v="2810" actId="1076"/>
          <ac:spMkLst>
            <pc:docMk/>
            <pc:sldMk cId="418945592" sldId="287"/>
            <ac:spMk id="5" creationId="{3833A78B-BCAA-5B1F-E2B6-624A0A63E2F1}"/>
          </ac:spMkLst>
        </pc:spChg>
        <pc:spChg chg="mod">
          <ac:chgData name="Lina Marsso" userId="S::lina.marsso@utoronto.ca::987ae52d-7ab8-4f11-92ca-23eaee9e0367" providerId="AD" clId="Web-{7D5C3E24-5C35-9399-EB60-4A7049A52E03}" dt="2023-09-07T00:01:46.771" v="1291" actId="20577"/>
          <ac:spMkLst>
            <pc:docMk/>
            <pc:sldMk cId="418945592" sldId="287"/>
            <ac:spMk id="8" creationId="{CE41D8B2-CEC0-F306-1247-4DE35FE3A43C}"/>
          </ac:spMkLst>
        </pc:spChg>
        <pc:picChg chg="add mod">
          <ac:chgData name="Lina Marsso" userId="S::lina.marsso@utoronto.ca::987ae52d-7ab8-4f11-92ca-23eaee9e0367" providerId="AD" clId="Web-{7D5C3E24-5C35-9399-EB60-4A7049A52E03}" dt="2023-09-07T02:09:51.099" v="2815"/>
          <ac:picMkLst>
            <pc:docMk/>
            <pc:sldMk cId="418945592" sldId="287"/>
            <ac:picMk id="4" creationId="{0BC6997A-6A4A-287F-D0D4-E699D112CC58}"/>
          </ac:picMkLst>
        </pc:picChg>
      </pc:sldChg>
      <pc:sldChg chg="addSp delSp modSp">
        <pc:chgData name="Lina Marsso" userId="S::lina.marsso@utoronto.ca::987ae52d-7ab8-4f11-92ca-23eaee9e0367" providerId="AD" clId="Web-{7D5C3E24-5C35-9399-EB60-4A7049A52E03}" dt="2023-09-07T02:08:45.428" v="2806" actId="20577"/>
        <pc:sldMkLst>
          <pc:docMk/>
          <pc:sldMk cId="1078414301" sldId="288"/>
        </pc:sldMkLst>
        <pc:spChg chg="mod">
          <ac:chgData name="Lina Marsso" userId="S::lina.marsso@utoronto.ca::987ae52d-7ab8-4f11-92ca-23eaee9e0367" providerId="AD" clId="Web-{7D5C3E24-5C35-9399-EB60-4A7049A52E03}" dt="2023-09-07T02:08:45.428" v="2806" actId="20577"/>
          <ac:spMkLst>
            <pc:docMk/>
            <pc:sldMk cId="1078414301" sldId="288"/>
            <ac:spMk id="2" creationId="{F8DE1134-1492-9686-4AE9-727AEE50DA21}"/>
          </ac:spMkLst>
        </pc:spChg>
        <pc:spChg chg="mod">
          <ac:chgData name="Lina Marsso" userId="S::lina.marsso@utoronto.ca::987ae52d-7ab8-4f11-92ca-23eaee9e0367" providerId="AD" clId="Web-{7D5C3E24-5C35-9399-EB60-4A7049A52E03}" dt="2023-09-07T00:44:23.571" v="1785" actId="1076"/>
          <ac:spMkLst>
            <pc:docMk/>
            <pc:sldMk cId="1078414301" sldId="288"/>
            <ac:spMk id="5" creationId="{3833A78B-BCAA-5B1F-E2B6-624A0A63E2F1}"/>
          </ac:spMkLst>
        </pc:spChg>
        <pc:spChg chg="add del mod">
          <ac:chgData name="Lina Marsso" userId="S::lina.marsso@utoronto.ca::987ae52d-7ab8-4f11-92ca-23eaee9e0367" providerId="AD" clId="Web-{7D5C3E24-5C35-9399-EB60-4A7049A52E03}" dt="2023-09-07T02:00:06.056" v="2618"/>
          <ac:spMkLst>
            <pc:docMk/>
            <pc:sldMk cId="1078414301" sldId="288"/>
            <ac:spMk id="7" creationId="{7BC433CA-6BC1-E17A-E6BF-A3ADE871E698}"/>
          </ac:spMkLst>
        </pc:spChg>
        <pc:spChg chg="mod">
          <ac:chgData name="Lina Marsso" userId="S::lina.marsso@utoronto.ca::987ae52d-7ab8-4f11-92ca-23eaee9e0367" providerId="AD" clId="Web-{7D5C3E24-5C35-9399-EB60-4A7049A52E03}" dt="2023-09-07T02:03:33.336" v="2740" actId="20577"/>
          <ac:spMkLst>
            <pc:docMk/>
            <pc:sldMk cId="1078414301" sldId="288"/>
            <ac:spMk id="8" creationId="{CE41D8B2-CEC0-F306-1247-4DE35FE3A43C}"/>
          </ac:spMkLst>
        </pc:spChg>
        <pc:picChg chg="mod">
          <ac:chgData name="Lina Marsso" userId="S::lina.marsso@utoronto.ca::987ae52d-7ab8-4f11-92ca-23eaee9e0367" providerId="AD" clId="Web-{7D5C3E24-5C35-9399-EB60-4A7049A52E03}" dt="2023-09-07T02:02:44.837" v="2674" actId="1076"/>
          <ac:picMkLst>
            <pc:docMk/>
            <pc:sldMk cId="1078414301" sldId="288"/>
            <ac:picMk id="4" creationId="{7FEC664D-1DE5-69B0-83CB-EA2EBF58DB52}"/>
          </ac:picMkLst>
        </pc:picChg>
      </pc:sldChg>
      <pc:sldChg chg="addSp delSp modSp mod ord setBg modCm">
        <pc:chgData name="Lina Marsso" userId="S::lina.marsso@utoronto.ca::987ae52d-7ab8-4f11-92ca-23eaee9e0367" providerId="AD" clId="Web-{7D5C3E24-5C35-9399-EB60-4A7049A52E03}" dt="2023-09-07T01:39:56.408" v="2392" actId="14100"/>
        <pc:sldMkLst>
          <pc:docMk/>
          <pc:sldMk cId="1383670996" sldId="289"/>
        </pc:sldMkLst>
        <pc:spChg chg="mod">
          <ac:chgData name="Lina Marsso" userId="S::lina.marsso@utoronto.ca::987ae52d-7ab8-4f11-92ca-23eaee9e0367" providerId="AD" clId="Web-{7D5C3E24-5C35-9399-EB60-4A7049A52E03}" dt="2023-09-07T00:22:11.716" v="1445" actId="20577"/>
          <ac:spMkLst>
            <pc:docMk/>
            <pc:sldMk cId="1383670996" sldId="289"/>
            <ac:spMk id="2" creationId="{F8DE1134-1492-9686-4AE9-727AEE50DA21}"/>
          </ac:spMkLst>
        </pc:spChg>
        <pc:spChg chg="del mod">
          <ac:chgData name="Lina Marsso" userId="S::lina.marsso@utoronto.ca::987ae52d-7ab8-4f11-92ca-23eaee9e0367" providerId="AD" clId="Web-{7D5C3E24-5C35-9399-EB60-4A7049A52E03}" dt="2023-09-06T23:32:06.330" v="860"/>
          <ac:spMkLst>
            <pc:docMk/>
            <pc:sldMk cId="1383670996" sldId="289"/>
            <ac:spMk id="3" creationId="{CEB17D65-F1FA-A486-E084-9281A798E067}"/>
          </ac:spMkLst>
        </pc:spChg>
        <pc:spChg chg="del">
          <ac:chgData name="Lina Marsso" userId="S::lina.marsso@utoronto.ca::987ae52d-7ab8-4f11-92ca-23eaee9e0367" providerId="AD" clId="Web-{7D5C3E24-5C35-9399-EB60-4A7049A52E03}" dt="2023-09-06T19:48:29.556" v="64"/>
          <ac:spMkLst>
            <pc:docMk/>
            <pc:sldMk cId="1383670996" sldId="289"/>
            <ac:spMk id="5" creationId="{3833A78B-BCAA-5B1F-E2B6-624A0A63E2F1}"/>
          </ac:spMkLst>
        </pc:spChg>
        <pc:spChg chg="mod ord">
          <ac:chgData name="Lina Marsso" userId="S::lina.marsso@utoronto.ca::987ae52d-7ab8-4f11-92ca-23eaee9e0367" providerId="AD" clId="Web-{7D5C3E24-5C35-9399-EB60-4A7049A52E03}" dt="2023-09-06T19:48:54.510" v="69"/>
          <ac:spMkLst>
            <pc:docMk/>
            <pc:sldMk cId="1383670996" sldId="289"/>
            <ac:spMk id="6" creationId="{5C0D5066-A351-07DF-3E15-90E7EFBDC337}"/>
          </ac:spMkLst>
        </pc:spChg>
        <pc:spChg chg="add mod">
          <ac:chgData name="Lina Marsso" userId="S::lina.marsso@utoronto.ca::987ae52d-7ab8-4f11-92ca-23eaee9e0367" providerId="AD" clId="Web-{7D5C3E24-5C35-9399-EB60-4A7049A52E03}" dt="2023-09-06T23:31:52.205" v="858" actId="14100"/>
          <ac:spMkLst>
            <pc:docMk/>
            <pc:sldMk cId="1383670996" sldId="289"/>
            <ac:spMk id="8" creationId="{17087FE7-0691-5D80-C35F-C7AC0A19BA3B}"/>
          </ac:spMkLst>
        </pc:spChg>
        <pc:spChg chg="add del mod">
          <ac:chgData name="Lina Marsso" userId="S::lina.marsso@utoronto.ca::987ae52d-7ab8-4f11-92ca-23eaee9e0367" providerId="AD" clId="Web-{7D5C3E24-5C35-9399-EB60-4A7049A52E03}" dt="2023-09-06T23:32:18.720" v="861"/>
          <ac:spMkLst>
            <pc:docMk/>
            <pc:sldMk cId="1383670996" sldId="289"/>
            <ac:spMk id="10" creationId="{72D5F2DC-4BC8-C42C-4A44-CA419A7A8E2D}"/>
          </ac:spMkLst>
        </pc:spChg>
        <pc:spChg chg="add mod">
          <ac:chgData name="Lina Marsso" userId="S::lina.marsso@utoronto.ca::987ae52d-7ab8-4f11-92ca-23eaee9e0367" providerId="AD" clId="Web-{7D5C3E24-5C35-9399-EB60-4A7049A52E03}" dt="2023-09-07T01:39:56.408" v="2392" actId="14100"/>
          <ac:spMkLst>
            <pc:docMk/>
            <pc:sldMk cId="1383670996" sldId="289"/>
            <ac:spMk id="14" creationId="{A4B3DD0A-DBFF-D1A3-978C-BE49E1FAB37A}"/>
          </ac:spMkLst>
        </pc:spChg>
        <pc:spChg chg="add">
          <ac:chgData name="Lina Marsso" userId="S::lina.marsso@utoronto.ca::987ae52d-7ab8-4f11-92ca-23eaee9e0367" providerId="AD" clId="Web-{7D5C3E24-5C35-9399-EB60-4A7049A52E03}" dt="2023-09-06T19:48:54.510" v="69"/>
          <ac:spMkLst>
            <pc:docMk/>
            <pc:sldMk cId="1383670996" sldId="289"/>
            <ac:spMk id="17" creationId="{CEF6118E-44FB-4509-B4D9-129052E4C6EE}"/>
          </ac:spMkLst>
        </pc:spChg>
        <pc:picChg chg="add mod">
          <ac:chgData name="Lina Marsso" userId="S::lina.marsso@utoronto.ca::987ae52d-7ab8-4f11-92ca-23eaee9e0367" providerId="AD" clId="Web-{7D5C3E24-5C35-9399-EB60-4A7049A52E03}" dt="2023-09-06T23:31:11.596" v="852" actId="1076"/>
          <ac:picMkLst>
            <pc:docMk/>
            <pc:sldMk cId="1383670996" sldId="289"/>
            <ac:picMk id="4" creationId="{0B3A48C6-FD8C-3430-203E-C54D6A11235D}"/>
          </ac:picMkLst>
        </pc:picChg>
        <pc:picChg chg="del mod">
          <ac:chgData name="Lina Marsso" userId="S::lina.marsso@utoronto.ca::987ae52d-7ab8-4f11-92ca-23eaee9e0367" providerId="AD" clId="Web-{7D5C3E24-5C35-9399-EB60-4A7049A52E03}" dt="2023-09-06T19:48:40.947" v="68"/>
          <ac:picMkLst>
            <pc:docMk/>
            <pc:sldMk cId="1383670996" sldId="289"/>
            <ac:picMk id="4" creationId="{32A1FCE1-84FC-3784-20B5-158BCABE6557}"/>
          </ac:picMkLst>
        </pc:picChg>
        <pc:picChg chg="add mod">
          <ac:chgData name="Lina Marsso" userId="S::lina.marsso@utoronto.ca::987ae52d-7ab8-4f11-92ca-23eaee9e0367" providerId="AD" clId="Web-{7D5C3E24-5C35-9399-EB60-4A7049A52E03}" dt="2023-09-06T23:31:16.408" v="853" actId="1076"/>
          <ac:picMkLst>
            <pc:docMk/>
            <pc:sldMk cId="1383670996" sldId="289"/>
            <ac:picMk id="5" creationId="{5D692513-EEF0-4964-EF59-F948C1DD24D3}"/>
          </ac:picMkLst>
        </pc:picChg>
        <pc:picChg chg="del mod">
          <ac:chgData name="Lina Marsso" userId="S::lina.marsso@utoronto.ca::987ae52d-7ab8-4f11-92ca-23eaee9e0367" providerId="AD" clId="Web-{7D5C3E24-5C35-9399-EB60-4A7049A52E03}" dt="2023-09-06T23:28:52.019" v="826"/>
          <ac:picMkLst>
            <pc:docMk/>
            <pc:sldMk cId="1383670996" sldId="289"/>
            <ac:picMk id="11" creationId="{7F55ABBA-E339-34FB-C4B2-3E603D7B8A2C}"/>
          </ac:picMkLst>
        </pc:picChg>
        <pc:picChg chg="del mod ord">
          <ac:chgData name="Lina Marsso" userId="S::lina.marsso@utoronto.ca::987ae52d-7ab8-4f11-92ca-23eaee9e0367" providerId="AD" clId="Web-{7D5C3E24-5C35-9399-EB60-4A7049A52E03}" dt="2023-09-06T23:28:53.878" v="827"/>
          <ac:picMkLst>
            <pc:docMk/>
            <pc:sldMk cId="1383670996" sldId="289"/>
            <ac:picMk id="12" creationId="{F24056B3-ECB8-80BE-94EB-BE1AF1D28BFD}"/>
          </ac:picMkLst>
        </pc:picChg>
        <pc:extLst>
          <p:ext xmlns:p="http://schemas.openxmlformats.org/presentationml/2006/main" uri="{D6D511B9-2390-475A-947B-AFAB55BFBCF1}">
            <pc226:cmChg xmlns:pc226="http://schemas.microsoft.com/office/powerpoint/2022/06/main/command" chg="mod modRxn">
              <pc226:chgData name="Lina Marsso" userId="S::lina.marsso@utoronto.ca::987ae52d-7ab8-4f11-92ca-23eaee9e0367" providerId="AD" clId="Web-{7D5C3E24-5C35-9399-EB60-4A7049A52E03}" dt="2023-09-07T01:00:11.893" v="1988"/>
              <pc2:cmMkLst xmlns:pc2="http://schemas.microsoft.com/office/powerpoint/2019/9/main/command">
                <pc:docMk/>
                <pc:sldMk cId="1383670996" sldId="289"/>
                <pc2:cmMk id="{7C4D19D0-F70D-4033-BF06-DBDAF20AEB35}"/>
              </pc2:cmMkLst>
            </pc226:cmChg>
          </p:ext>
        </pc:extLst>
      </pc:sldChg>
      <pc:sldChg chg="del">
        <pc:chgData name="Lina Marsso" userId="S::lina.marsso@utoronto.ca::987ae52d-7ab8-4f11-92ca-23eaee9e0367" providerId="AD" clId="Web-{7D5C3E24-5C35-9399-EB60-4A7049A52E03}" dt="2023-09-06T19:35:10.918" v="0"/>
        <pc:sldMkLst>
          <pc:docMk/>
          <pc:sldMk cId="1562595770" sldId="290"/>
        </pc:sldMkLst>
      </pc:sldChg>
      <pc:sldChg chg="del">
        <pc:chgData name="Lina Marsso" userId="S::lina.marsso@utoronto.ca::987ae52d-7ab8-4f11-92ca-23eaee9e0367" providerId="AD" clId="Web-{7D5C3E24-5C35-9399-EB60-4A7049A52E03}" dt="2023-09-07T01:20:38.806" v="2245"/>
        <pc:sldMkLst>
          <pc:docMk/>
          <pc:sldMk cId="1768080546" sldId="290"/>
        </pc:sldMkLst>
      </pc:sldChg>
      <pc:sldChg chg="addSp delSp modSp add replId addAnim delAnim modNotes">
        <pc:chgData name="Lina Marsso" userId="S::lina.marsso@utoronto.ca::987ae52d-7ab8-4f11-92ca-23eaee9e0367" providerId="AD" clId="Web-{7D5C3E24-5C35-9399-EB60-4A7049A52E03}" dt="2023-09-07T02:07:24.413" v="2802"/>
        <pc:sldMkLst>
          <pc:docMk/>
          <pc:sldMk cId="1953035774" sldId="291"/>
        </pc:sldMkLst>
        <pc:spChg chg="mod">
          <ac:chgData name="Lina Marsso" userId="S::lina.marsso@utoronto.ca::987ae52d-7ab8-4f11-92ca-23eaee9e0367" providerId="AD" clId="Web-{7D5C3E24-5C35-9399-EB60-4A7049A52E03}" dt="2023-09-07T01:20:22.103" v="2237" actId="20577"/>
          <ac:spMkLst>
            <pc:docMk/>
            <pc:sldMk cId="1953035774" sldId="291"/>
            <ac:spMk id="2" creationId="{F8DE1134-1492-9686-4AE9-727AEE50DA21}"/>
          </ac:spMkLst>
        </pc:spChg>
        <pc:spChg chg="mod">
          <ac:chgData name="Lina Marsso" userId="S::lina.marsso@utoronto.ca::987ae52d-7ab8-4f11-92ca-23eaee9e0367" providerId="AD" clId="Web-{7D5C3E24-5C35-9399-EB60-4A7049A52E03}" dt="2023-09-07T01:36:20.488" v="2372" actId="1076"/>
          <ac:spMkLst>
            <pc:docMk/>
            <pc:sldMk cId="1953035774" sldId="291"/>
            <ac:spMk id="5" creationId="{3833A78B-BCAA-5B1F-E2B6-624A0A63E2F1}"/>
          </ac:spMkLst>
        </pc:spChg>
        <pc:spChg chg="del">
          <ac:chgData name="Lina Marsso" userId="S::lina.marsso@utoronto.ca::987ae52d-7ab8-4f11-92ca-23eaee9e0367" providerId="AD" clId="Web-{7D5C3E24-5C35-9399-EB60-4A7049A52E03}" dt="2023-09-07T01:19:44.057" v="2182"/>
          <ac:spMkLst>
            <pc:docMk/>
            <pc:sldMk cId="1953035774" sldId="291"/>
            <ac:spMk id="8" creationId="{CE41D8B2-CEC0-F306-1247-4DE35FE3A43C}"/>
          </ac:spMkLst>
        </pc:spChg>
        <pc:spChg chg="del">
          <ac:chgData name="Lina Marsso" userId="S::lina.marsso@utoronto.ca::987ae52d-7ab8-4f11-92ca-23eaee9e0367" providerId="AD" clId="Web-{7D5C3E24-5C35-9399-EB60-4A7049A52E03}" dt="2023-09-07T01:19:45.604" v="2183"/>
          <ac:spMkLst>
            <pc:docMk/>
            <pc:sldMk cId="1953035774" sldId="291"/>
            <ac:spMk id="9" creationId="{1973D5F6-C02F-4D84-18E6-D6E1BAA40804}"/>
          </ac:spMkLst>
        </pc:spChg>
        <pc:spChg chg="add del">
          <ac:chgData name="Lina Marsso" userId="S::lina.marsso@utoronto.ca::987ae52d-7ab8-4f11-92ca-23eaee9e0367" providerId="AD" clId="Web-{7D5C3E24-5C35-9399-EB60-4A7049A52E03}" dt="2023-09-07T01:20:33.463" v="2244"/>
          <ac:spMkLst>
            <pc:docMk/>
            <pc:sldMk cId="1953035774" sldId="291"/>
            <ac:spMk id="10" creationId="{21B09322-961A-251A-17F4-1940E56C6819}"/>
          </ac:spMkLst>
        </pc:spChg>
        <pc:spChg chg="add del mod">
          <ac:chgData name="Lina Marsso" userId="S::lina.marsso@utoronto.ca::987ae52d-7ab8-4f11-92ca-23eaee9e0367" providerId="AD" clId="Web-{7D5C3E24-5C35-9399-EB60-4A7049A52E03}" dt="2023-09-07T01:22:31.556" v="2262"/>
          <ac:spMkLst>
            <pc:docMk/>
            <pc:sldMk cId="1953035774" sldId="291"/>
            <ac:spMk id="13" creationId="{9D7E6C96-C5CC-872D-A623-3197A9026EAF}"/>
          </ac:spMkLst>
        </pc:spChg>
        <pc:spChg chg="add del">
          <ac:chgData name="Lina Marsso" userId="S::lina.marsso@utoronto.ca::987ae52d-7ab8-4f11-92ca-23eaee9e0367" providerId="AD" clId="Web-{7D5C3E24-5C35-9399-EB60-4A7049A52E03}" dt="2023-09-07T02:07:24.413" v="2802"/>
          <ac:spMkLst>
            <pc:docMk/>
            <pc:sldMk cId="1953035774" sldId="291"/>
            <ac:spMk id="15" creationId="{D569CE7C-0D26-635E-3043-909762801F2F}"/>
          </ac:spMkLst>
        </pc:spChg>
        <pc:spChg chg="add mod">
          <ac:chgData name="Lina Marsso" userId="S::lina.marsso@utoronto.ca::987ae52d-7ab8-4f11-92ca-23eaee9e0367" providerId="AD" clId="Web-{7D5C3E24-5C35-9399-EB60-4A7049A52E03}" dt="2023-09-07T01:31:01.224" v="2321" actId="1076"/>
          <ac:spMkLst>
            <pc:docMk/>
            <pc:sldMk cId="1953035774" sldId="291"/>
            <ac:spMk id="19" creationId="{619434EC-ACAB-6781-BE06-A90AA23E13A8}"/>
          </ac:spMkLst>
        </pc:spChg>
        <pc:spChg chg="add del mod">
          <ac:chgData name="Lina Marsso" userId="S::lina.marsso@utoronto.ca::987ae52d-7ab8-4f11-92ca-23eaee9e0367" providerId="AD" clId="Web-{7D5C3E24-5C35-9399-EB60-4A7049A52E03}" dt="2023-09-07T01:31:17.599" v="2326"/>
          <ac:spMkLst>
            <pc:docMk/>
            <pc:sldMk cId="1953035774" sldId="291"/>
            <ac:spMk id="21" creationId="{AF34CD41-5D6D-8FAC-C463-FEF00788188A}"/>
          </ac:spMkLst>
        </pc:spChg>
        <pc:spChg chg="add mod">
          <ac:chgData name="Lina Marsso" userId="S::lina.marsso@utoronto.ca::987ae52d-7ab8-4f11-92ca-23eaee9e0367" providerId="AD" clId="Web-{7D5C3E24-5C35-9399-EB60-4A7049A52E03}" dt="2023-09-07T01:21:20.853" v="2254" actId="14100"/>
          <ac:spMkLst>
            <pc:docMk/>
            <pc:sldMk cId="1953035774" sldId="291"/>
            <ac:spMk id="23" creationId="{F8963E65-F9A0-E154-69EC-AC09C3EB13AC}"/>
          </ac:spMkLst>
        </pc:spChg>
        <pc:spChg chg="add mod">
          <ac:chgData name="Lina Marsso" userId="S::lina.marsso@utoronto.ca::987ae52d-7ab8-4f11-92ca-23eaee9e0367" providerId="AD" clId="Web-{7D5C3E24-5C35-9399-EB60-4A7049A52E03}" dt="2023-09-07T01:32:00.489" v="2338" actId="20577"/>
          <ac:spMkLst>
            <pc:docMk/>
            <pc:sldMk cId="1953035774" sldId="291"/>
            <ac:spMk id="31" creationId="{29D7D3FF-1B5A-5A01-A434-8D4CF96D8B94}"/>
          </ac:spMkLst>
        </pc:spChg>
        <pc:spChg chg="add mod">
          <ac:chgData name="Lina Marsso" userId="S::lina.marsso@utoronto.ca::987ae52d-7ab8-4f11-92ca-23eaee9e0367" providerId="AD" clId="Web-{7D5C3E24-5C35-9399-EB60-4A7049A52E03}" dt="2023-09-07T01:33:01.145" v="2347" actId="14100"/>
          <ac:spMkLst>
            <pc:docMk/>
            <pc:sldMk cId="1953035774" sldId="291"/>
            <ac:spMk id="33" creationId="{BD4B18AB-AEAF-DF96-E7B1-AB192323501E}"/>
          </ac:spMkLst>
        </pc:spChg>
        <pc:spChg chg="add mod">
          <ac:chgData name="Lina Marsso" userId="S::lina.marsso@utoronto.ca::987ae52d-7ab8-4f11-92ca-23eaee9e0367" providerId="AD" clId="Web-{7D5C3E24-5C35-9399-EB60-4A7049A52E03}" dt="2023-09-07T01:33:08.364" v="2349" actId="1076"/>
          <ac:spMkLst>
            <pc:docMk/>
            <pc:sldMk cId="1953035774" sldId="291"/>
            <ac:spMk id="34" creationId="{66A5B195-6B87-D30A-387B-C9E6D9AE90A8}"/>
          </ac:spMkLst>
        </pc:spChg>
        <pc:spChg chg="add mod">
          <ac:chgData name="Lina Marsso" userId="S::lina.marsso@utoronto.ca::987ae52d-7ab8-4f11-92ca-23eaee9e0367" providerId="AD" clId="Web-{7D5C3E24-5C35-9399-EB60-4A7049A52E03}" dt="2023-09-07T01:33:18.489" v="2352" actId="14100"/>
          <ac:spMkLst>
            <pc:docMk/>
            <pc:sldMk cId="1953035774" sldId="291"/>
            <ac:spMk id="35" creationId="{27B2E03F-A643-AE91-B2BD-1E051B33CC31}"/>
          </ac:spMkLst>
        </pc:spChg>
        <pc:spChg chg="add mod">
          <ac:chgData name="Lina Marsso" userId="S::lina.marsso@utoronto.ca::987ae52d-7ab8-4f11-92ca-23eaee9e0367" providerId="AD" clId="Web-{7D5C3E24-5C35-9399-EB60-4A7049A52E03}" dt="2023-09-07T01:34:00.332" v="2357"/>
          <ac:spMkLst>
            <pc:docMk/>
            <pc:sldMk cId="1953035774" sldId="291"/>
            <ac:spMk id="37" creationId="{9F2B693C-6FF1-8563-F69E-8F012B246A22}"/>
          </ac:spMkLst>
        </pc:spChg>
        <pc:spChg chg="add mod">
          <ac:chgData name="Lina Marsso" userId="S::lina.marsso@utoronto.ca::987ae52d-7ab8-4f11-92ca-23eaee9e0367" providerId="AD" clId="Web-{7D5C3E24-5C35-9399-EB60-4A7049A52E03}" dt="2023-09-07T01:34:12.926" v="2360" actId="14100"/>
          <ac:spMkLst>
            <pc:docMk/>
            <pc:sldMk cId="1953035774" sldId="291"/>
            <ac:spMk id="39" creationId="{F2860D0D-E203-DB23-D20B-25F79B006E2F}"/>
          </ac:spMkLst>
        </pc:spChg>
        <pc:spChg chg="add mod">
          <ac:chgData name="Lina Marsso" userId="S::lina.marsso@utoronto.ca::987ae52d-7ab8-4f11-92ca-23eaee9e0367" providerId="AD" clId="Web-{7D5C3E24-5C35-9399-EB60-4A7049A52E03}" dt="2023-09-07T01:34:26.785" v="2364" actId="1076"/>
          <ac:spMkLst>
            <pc:docMk/>
            <pc:sldMk cId="1953035774" sldId="291"/>
            <ac:spMk id="41" creationId="{563AA0BF-2EEA-E397-7DB6-78A2CF48D586}"/>
          </ac:spMkLst>
        </pc:spChg>
        <pc:spChg chg="add mod ord">
          <ac:chgData name="Lina Marsso" userId="S::lina.marsso@utoronto.ca::987ae52d-7ab8-4f11-92ca-23eaee9e0367" providerId="AD" clId="Web-{7D5C3E24-5C35-9399-EB60-4A7049A52E03}" dt="2023-09-07T01:36:14.285" v="2371" actId="14100"/>
          <ac:spMkLst>
            <pc:docMk/>
            <pc:sldMk cId="1953035774" sldId="291"/>
            <ac:spMk id="44" creationId="{BD0C10F6-5930-90F0-44D5-DFDE311CA46A}"/>
          </ac:spMkLst>
        </pc:spChg>
        <pc:spChg chg="add del mod">
          <ac:chgData name="Lina Marsso" userId="S::lina.marsso@utoronto.ca::987ae52d-7ab8-4f11-92ca-23eaee9e0367" providerId="AD" clId="Web-{7D5C3E24-5C35-9399-EB60-4A7049A52E03}" dt="2023-09-07T01:57:12.933" v="2604"/>
          <ac:spMkLst>
            <pc:docMk/>
            <pc:sldMk cId="1953035774" sldId="291"/>
            <ac:spMk id="45" creationId="{EE3D1C37-B946-E376-A6BA-D373EEC6ED5E}"/>
          </ac:spMkLst>
        </pc:spChg>
        <pc:grpChg chg="add">
          <ac:chgData name="Lina Marsso" userId="S::lina.marsso@utoronto.ca::987ae52d-7ab8-4f11-92ca-23eaee9e0367" providerId="AD" clId="Web-{7D5C3E24-5C35-9399-EB60-4A7049A52E03}" dt="2023-09-07T01:35:01.238" v="2365"/>
          <ac:grpSpMkLst>
            <pc:docMk/>
            <pc:sldMk cId="1953035774" sldId="291"/>
            <ac:grpSpMk id="42" creationId="{7536E54C-434B-79B6-5312-B9EC2B5BA071}"/>
          </ac:grpSpMkLst>
        </pc:grpChg>
        <pc:picChg chg="del">
          <ac:chgData name="Lina Marsso" userId="S::lina.marsso@utoronto.ca::987ae52d-7ab8-4f11-92ca-23eaee9e0367" providerId="AD" clId="Web-{7D5C3E24-5C35-9399-EB60-4A7049A52E03}" dt="2023-09-07T01:19:47.072" v="2184"/>
          <ac:picMkLst>
            <pc:docMk/>
            <pc:sldMk cId="1953035774" sldId="291"/>
            <ac:picMk id="4" creationId="{B3F4EAA2-876A-F752-3865-3C60892B5631}"/>
          </ac:picMkLst>
        </pc:picChg>
        <pc:picChg chg="add mod">
          <ac:chgData name="Lina Marsso" userId="S::lina.marsso@utoronto.ca::987ae52d-7ab8-4f11-92ca-23eaee9e0367" providerId="AD" clId="Web-{7D5C3E24-5C35-9399-EB60-4A7049A52E03}" dt="2023-09-07T01:21:44.962" v="2258" actId="1076"/>
          <ac:picMkLst>
            <pc:docMk/>
            <pc:sldMk cId="1953035774" sldId="291"/>
            <ac:picMk id="17" creationId="{18E64679-E8A9-2C4A-CCDA-3AA6E1A298D8}"/>
          </ac:picMkLst>
        </pc:picChg>
        <pc:picChg chg="add mod">
          <ac:chgData name="Lina Marsso" userId="S::lina.marsso@utoronto.ca::987ae52d-7ab8-4f11-92ca-23eaee9e0367" providerId="AD" clId="Web-{7D5C3E24-5C35-9399-EB60-4A7049A52E03}" dt="2023-09-07T01:29:44.693" v="2302" actId="1076"/>
          <ac:picMkLst>
            <pc:docMk/>
            <pc:sldMk cId="1953035774" sldId="291"/>
            <ac:picMk id="25" creationId="{E41C300B-6CC4-56CD-F9BD-496A5DA4BBED}"/>
          </ac:picMkLst>
        </pc:picChg>
        <pc:picChg chg="add mod modCrop">
          <ac:chgData name="Lina Marsso" userId="S::lina.marsso@utoronto.ca::987ae52d-7ab8-4f11-92ca-23eaee9e0367" providerId="AD" clId="Web-{7D5C3E24-5C35-9399-EB60-4A7049A52E03}" dt="2023-09-07T01:31:06.349" v="2323" actId="1076"/>
          <ac:picMkLst>
            <pc:docMk/>
            <pc:sldMk cId="1953035774" sldId="291"/>
            <ac:picMk id="26" creationId="{753F59FE-41CB-C38B-9977-4EC3ABE22336}"/>
          </ac:picMkLst>
        </pc:picChg>
        <pc:picChg chg="add mod modCrop">
          <ac:chgData name="Lina Marsso" userId="S::lina.marsso@utoronto.ca::987ae52d-7ab8-4f11-92ca-23eaee9e0367" providerId="AD" clId="Web-{7D5C3E24-5C35-9399-EB60-4A7049A52E03}" dt="2023-09-07T01:27:11.523" v="2285" actId="1076"/>
          <ac:picMkLst>
            <pc:docMk/>
            <pc:sldMk cId="1953035774" sldId="291"/>
            <ac:picMk id="27" creationId="{9EDFE854-B89E-8FAC-5DDB-1CFB4B48826A}"/>
          </ac:picMkLst>
        </pc:picChg>
        <pc:picChg chg="add mod modCrop">
          <ac:chgData name="Lina Marsso" userId="S::lina.marsso@utoronto.ca::987ae52d-7ab8-4f11-92ca-23eaee9e0367" providerId="AD" clId="Web-{7D5C3E24-5C35-9399-EB60-4A7049A52E03}" dt="2023-09-07T01:31:52.849" v="2335" actId="1076"/>
          <ac:picMkLst>
            <pc:docMk/>
            <pc:sldMk cId="1953035774" sldId="291"/>
            <ac:picMk id="28" creationId="{09F60B55-B660-2A87-28A3-C00A61DD53A5}"/>
          </ac:picMkLst>
        </pc:picChg>
        <pc:picChg chg="add mod modCrop">
          <ac:chgData name="Lina Marsso" userId="S::lina.marsso@utoronto.ca::987ae52d-7ab8-4f11-92ca-23eaee9e0367" providerId="AD" clId="Web-{7D5C3E24-5C35-9399-EB60-4A7049A52E03}" dt="2023-09-07T01:32:03.755" v="2339" actId="1076"/>
          <ac:picMkLst>
            <pc:docMk/>
            <pc:sldMk cId="1953035774" sldId="291"/>
            <ac:picMk id="29" creationId="{1844B5A0-5B89-9D40-B5E5-7FC554E1ED24}"/>
          </ac:picMkLst>
        </pc:picChg>
        <pc:picChg chg="add del">
          <ac:chgData name="Lina Marsso" userId="S::lina.marsso@utoronto.ca::987ae52d-7ab8-4f11-92ca-23eaee9e0367" providerId="AD" clId="Web-{7D5C3E24-5C35-9399-EB60-4A7049A52E03}" dt="2023-09-07T01:31:32.880" v="2330"/>
          <ac:picMkLst>
            <pc:docMk/>
            <pc:sldMk cId="1953035774" sldId="291"/>
            <ac:picMk id="30" creationId="{2188D77D-01D1-F524-5CE5-0E9497E955AA}"/>
          </ac:picMkLst>
        </pc:picChg>
        <pc:picChg chg="add del mod">
          <ac:chgData name="Lina Marsso" userId="S::lina.marsso@utoronto.ca::987ae52d-7ab8-4f11-92ca-23eaee9e0367" providerId="AD" clId="Web-{7D5C3E24-5C35-9399-EB60-4A7049A52E03}" dt="2023-09-07T01:32:08.552" v="2340"/>
          <ac:picMkLst>
            <pc:docMk/>
            <pc:sldMk cId="1953035774" sldId="291"/>
            <ac:picMk id="32" creationId="{9B1AB633-8586-99BE-2401-4D67F6E428E0}"/>
          </ac:picMkLst>
        </pc:picChg>
      </pc:sldChg>
      <pc:sldChg chg="addSp delSp modSp new mod modShow">
        <pc:chgData name="Lina Marsso" userId="S::lina.marsso@utoronto.ca::987ae52d-7ab8-4f11-92ca-23eaee9e0367" providerId="AD" clId="Web-{7D5C3E24-5C35-9399-EB60-4A7049A52E03}" dt="2023-09-07T12:25:25.480" v="2823"/>
        <pc:sldMkLst>
          <pc:docMk/>
          <pc:sldMk cId="1291627386" sldId="292"/>
        </pc:sldMkLst>
        <pc:spChg chg="del">
          <ac:chgData name="Lina Marsso" userId="S::lina.marsso@utoronto.ca::987ae52d-7ab8-4f11-92ca-23eaee9e0367" providerId="AD" clId="Web-{7D5C3E24-5C35-9399-EB60-4A7049A52E03}" dt="2023-09-07T01:43:50.032" v="2401"/>
          <ac:spMkLst>
            <pc:docMk/>
            <pc:sldMk cId="1291627386" sldId="292"/>
            <ac:spMk id="2" creationId="{441D1FCD-9D3D-01A9-627A-8E5EE2C11074}"/>
          </ac:spMkLst>
        </pc:spChg>
        <pc:spChg chg="del">
          <ac:chgData name="Lina Marsso" userId="S::lina.marsso@utoronto.ca::987ae52d-7ab8-4f11-92ca-23eaee9e0367" providerId="AD" clId="Web-{7D5C3E24-5C35-9399-EB60-4A7049A52E03}" dt="2023-09-07T01:43:50.032" v="2400"/>
          <ac:spMkLst>
            <pc:docMk/>
            <pc:sldMk cId="1291627386" sldId="292"/>
            <ac:spMk id="3" creationId="{2AE6FB81-1EA5-0C0F-7859-C0B1C8AEED6E}"/>
          </ac:spMkLst>
        </pc:spChg>
        <pc:spChg chg="del">
          <ac:chgData name="Lina Marsso" userId="S::lina.marsso@utoronto.ca::987ae52d-7ab8-4f11-92ca-23eaee9e0367" providerId="AD" clId="Web-{7D5C3E24-5C35-9399-EB60-4A7049A52E03}" dt="2023-09-07T01:43:50.032" v="2399"/>
          <ac:spMkLst>
            <pc:docMk/>
            <pc:sldMk cId="1291627386" sldId="292"/>
            <ac:spMk id="4" creationId="{6E289A4A-29B8-9DDC-BDE9-E1C24FA28A12}"/>
          </ac:spMkLst>
        </pc:spChg>
        <pc:spChg chg="add mod">
          <ac:chgData name="Lina Marsso" userId="S::lina.marsso@utoronto.ca::987ae52d-7ab8-4f11-92ca-23eaee9e0367" providerId="AD" clId="Web-{7D5C3E24-5C35-9399-EB60-4A7049A52E03}" dt="2023-09-07T01:46:22.234" v="2471" actId="1076"/>
          <ac:spMkLst>
            <pc:docMk/>
            <pc:sldMk cId="1291627386" sldId="292"/>
            <ac:spMk id="5" creationId="{67EE30D1-4932-5652-92FA-1210ECF95771}"/>
          </ac:spMkLst>
        </pc:spChg>
        <pc:spChg chg="add mod">
          <ac:chgData name="Lina Marsso" userId="S::lina.marsso@utoronto.ca::987ae52d-7ab8-4f11-92ca-23eaee9e0367" providerId="AD" clId="Web-{7D5C3E24-5C35-9399-EB60-4A7049A52E03}" dt="2023-09-07T01:54:09.387" v="2594" actId="20577"/>
          <ac:spMkLst>
            <pc:docMk/>
            <pc:sldMk cId="1291627386" sldId="292"/>
            <ac:spMk id="6" creationId="{570F9431-8E04-B7DB-591E-D7034326EC03}"/>
          </ac:spMkLst>
        </pc:spChg>
        <pc:spChg chg="add mod">
          <ac:chgData name="Lina Marsso" userId="S::lina.marsso@utoronto.ca::987ae52d-7ab8-4f11-92ca-23eaee9e0367" providerId="AD" clId="Web-{7D5C3E24-5C35-9399-EB60-4A7049A52E03}" dt="2023-09-07T01:46:26.046" v="2472" actId="1076"/>
          <ac:spMkLst>
            <pc:docMk/>
            <pc:sldMk cId="1291627386" sldId="292"/>
            <ac:spMk id="7" creationId="{7ECD73D1-83D4-EB45-CD3C-DB4CDC65F6B1}"/>
          </ac:spMkLst>
        </pc:spChg>
        <pc:spChg chg="add">
          <ac:chgData name="Lina Marsso" userId="S::lina.marsso@utoronto.ca::987ae52d-7ab8-4f11-92ca-23eaee9e0367" providerId="AD" clId="Web-{7D5C3E24-5C35-9399-EB60-4A7049A52E03}" dt="2023-09-07T01:43:52.016" v="2402"/>
          <ac:spMkLst>
            <pc:docMk/>
            <pc:sldMk cId="1291627386" sldId="292"/>
            <ac:spMk id="8" creationId="{80FE558A-407C-84C4-B17F-E4F07283AE27}"/>
          </ac:spMkLst>
        </pc:spChg>
        <pc:spChg chg="add del mod">
          <ac:chgData name="Lina Marsso" userId="S::lina.marsso@utoronto.ca::987ae52d-7ab8-4f11-92ca-23eaee9e0367" providerId="AD" clId="Web-{7D5C3E24-5C35-9399-EB60-4A7049A52E03}" dt="2023-09-07T01:47:11.108" v="2484"/>
          <ac:spMkLst>
            <pc:docMk/>
            <pc:sldMk cId="1291627386" sldId="292"/>
            <ac:spMk id="11" creationId="{2261425C-5897-5748-4DE5-21D94C032235}"/>
          </ac:spMkLst>
        </pc:spChg>
        <pc:spChg chg="add del mod">
          <ac:chgData name="Lina Marsso" userId="S::lina.marsso@utoronto.ca::987ae52d-7ab8-4f11-92ca-23eaee9e0367" providerId="AD" clId="Web-{7D5C3E24-5C35-9399-EB60-4A7049A52E03}" dt="2023-09-07T01:50:01.170" v="2536"/>
          <ac:spMkLst>
            <pc:docMk/>
            <pc:sldMk cId="1291627386" sldId="292"/>
            <ac:spMk id="12" creationId="{2C2C6F00-3F25-E1CC-34F8-47B3FEF6C502}"/>
          </ac:spMkLst>
        </pc:spChg>
        <pc:spChg chg="add del mod">
          <ac:chgData name="Lina Marsso" userId="S::lina.marsso@utoronto.ca::987ae52d-7ab8-4f11-92ca-23eaee9e0367" providerId="AD" clId="Web-{7D5C3E24-5C35-9399-EB60-4A7049A52E03}" dt="2023-09-07T01:50:17.685" v="2540"/>
          <ac:spMkLst>
            <pc:docMk/>
            <pc:sldMk cId="1291627386" sldId="292"/>
            <ac:spMk id="13" creationId="{986996AA-11A8-CCDB-F22B-A139E7EC454B}"/>
          </ac:spMkLst>
        </pc:spChg>
        <pc:spChg chg="add del mod">
          <ac:chgData name="Lina Marsso" userId="S::lina.marsso@utoronto.ca::987ae52d-7ab8-4f11-92ca-23eaee9e0367" providerId="AD" clId="Web-{7D5C3E24-5C35-9399-EB60-4A7049A52E03}" dt="2023-09-07T01:50:45.435" v="2547"/>
          <ac:spMkLst>
            <pc:docMk/>
            <pc:sldMk cId="1291627386" sldId="292"/>
            <ac:spMk id="14" creationId="{52E8FECE-3C91-A5CD-8F81-0378CAB28AFE}"/>
          </ac:spMkLst>
        </pc:spChg>
        <pc:spChg chg="add mod">
          <ac:chgData name="Lina Marsso" userId="S::lina.marsso@utoronto.ca::987ae52d-7ab8-4f11-92ca-23eaee9e0367" providerId="AD" clId="Web-{7D5C3E24-5C35-9399-EB60-4A7049A52E03}" dt="2023-09-07T01:52:59.903" v="2581" actId="20577"/>
          <ac:spMkLst>
            <pc:docMk/>
            <pc:sldMk cId="1291627386" sldId="292"/>
            <ac:spMk id="15" creationId="{CD41B659-1D51-0F6F-6D86-6CCBD1B707E2}"/>
          </ac:spMkLst>
        </pc:spChg>
        <pc:picChg chg="add mod">
          <ac:chgData name="Lina Marsso" userId="S::lina.marsso@utoronto.ca::987ae52d-7ab8-4f11-92ca-23eaee9e0367" providerId="AD" clId="Web-{7D5C3E24-5C35-9399-EB60-4A7049A52E03}" dt="2023-09-07T01:50:23.045" v="2541" actId="1076"/>
          <ac:picMkLst>
            <pc:docMk/>
            <pc:sldMk cId="1291627386" sldId="292"/>
            <ac:picMk id="9" creationId="{CA88807D-B668-34E5-519C-DD29EC60B839}"/>
          </ac:picMkLst>
        </pc:picChg>
        <pc:picChg chg="add mod">
          <ac:chgData name="Lina Marsso" userId="S::lina.marsso@utoronto.ca::987ae52d-7ab8-4f11-92ca-23eaee9e0367" providerId="AD" clId="Web-{7D5C3E24-5C35-9399-EB60-4A7049A52E03}" dt="2023-09-07T01:46:40.452" v="2476" actId="1076"/>
          <ac:picMkLst>
            <pc:docMk/>
            <pc:sldMk cId="1291627386" sldId="292"/>
            <ac:picMk id="10" creationId="{FE1B5AB9-C2E3-EA65-DB48-6453B9D14478}"/>
          </ac:picMkLst>
        </pc:picChg>
      </pc:sldChg>
      <pc:sldChg chg="addSp delSp modSp new mod setBg">
        <pc:chgData name="Lina Marsso" userId="S::lina.marsso@utoronto.ca::987ae52d-7ab8-4f11-92ca-23eaee9e0367" providerId="AD" clId="Web-{7D5C3E24-5C35-9399-EB60-4A7049A52E03}" dt="2023-09-07T01:55:11.465" v="2600" actId="20577"/>
        <pc:sldMkLst>
          <pc:docMk/>
          <pc:sldMk cId="3102650295" sldId="293"/>
        </pc:sldMkLst>
        <pc:spChg chg="del">
          <ac:chgData name="Lina Marsso" userId="S::lina.marsso@utoronto.ca::987ae52d-7ab8-4f11-92ca-23eaee9e0367" providerId="AD" clId="Web-{7D5C3E24-5C35-9399-EB60-4A7049A52E03}" dt="2023-09-07T01:47:19.843" v="2486"/>
          <ac:spMkLst>
            <pc:docMk/>
            <pc:sldMk cId="3102650295" sldId="293"/>
            <ac:spMk id="2" creationId="{0221F29F-7B27-13C6-3A29-DF0493277D25}"/>
          </ac:spMkLst>
        </pc:spChg>
        <pc:spChg chg="mod">
          <ac:chgData name="Lina Marsso" userId="S::lina.marsso@utoronto.ca::987ae52d-7ab8-4f11-92ca-23eaee9e0367" providerId="AD" clId="Web-{7D5C3E24-5C35-9399-EB60-4A7049A52E03}" dt="2023-09-07T01:55:11.465" v="2600" actId="20577"/>
          <ac:spMkLst>
            <pc:docMk/>
            <pc:sldMk cId="3102650295" sldId="293"/>
            <ac:spMk id="3" creationId="{8CDCE867-B25A-3D86-5377-BCC4C27A8DE8}"/>
          </ac:spMkLst>
        </pc:spChg>
        <pc:spChg chg="mod">
          <ac:chgData name="Lina Marsso" userId="S::lina.marsso@utoronto.ca::987ae52d-7ab8-4f11-92ca-23eaee9e0367" providerId="AD" clId="Web-{7D5C3E24-5C35-9399-EB60-4A7049A52E03}" dt="2023-09-07T01:54:45.559" v="2597"/>
          <ac:spMkLst>
            <pc:docMk/>
            <pc:sldMk cId="3102650295" sldId="293"/>
            <ac:spMk id="4" creationId="{ECBF47BC-B075-BB46-F564-AE605F6B44C1}"/>
          </ac:spMkLst>
        </pc:spChg>
        <pc:spChg chg="add del">
          <ac:chgData name="Lina Marsso" userId="S::lina.marsso@utoronto.ca::987ae52d-7ab8-4f11-92ca-23eaee9e0367" providerId="AD" clId="Web-{7D5C3E24-5C35-9399-EB60-4A7049A52E03}" dt="2023-09-07T01:54:45.559" v="2597"/>
          <ac:spMkLst>
            <pc:docMk/>
            <pc:sldMk cId="3102650295" sldId="293"/>
            <ac:spMk id="9" creationId="{907EF6B7-1338-4443-8C46-6A318D952DFD}"/>
          </ac:spMkLst>
        </pc:spChg>
        <pc:spChg chg="add del">
          <ac:chgData name="Lina Marsso" userId="S::lina.marsso@utoronto.ca::987ae52d-7ab8-4f11-92ca-23eaee9e0367" providerId="AD" clId="Web-{7D5C3E24-5C35-9399-EB60-4A7049A52E03}" dt="2023-09-07T01:54:45.559" v="2597"/>
          <ac:spMkLst>
            <pc:docMk/>
            <pc:sldMk cId="3102650295" sldId="293"/>
            <ac:spMk id="11" creationId="{DAAE4CDD-124C-4DCF-9584-B6033B545DD5}"/>
          </ac:spMkLst>
        </pc:spChg>
        <pc:spChg chg="add del">
          <ac:chgData name="Lina Marsso" userId="S::lina.marsso@utoronto.ca::987ae52d-7ab8-4f11-92ca-23eaee9e0367" providerId="AD" clId="Web-{7D5C3E24-5C35-9399-EB60-4A7049A52E03}" dt="2023-09-07T01:54:45.559" v="2597"/>
          <ac:spMkLst>
            <pc:docMk/>
            <pc:sldMk cId="3102650295" sldId="293"/>
            <ac:spMk id="13" creationId="{081E4A58-353D-44AE-B2FC-2A74E2E400F7}"/>
          </ac:spMkLst>
        </pc:spChg>
        <pc:spChg chg="add">
          <ac:chgData name="Lina Marsso" userId="S::lina.marsso@utoronto.ca::987ae52d-7ab8-4f11-92ca-23eaee9e0367" providerId="AD" clId="Web-{7D5C3E24-5C35-9399-EB60-4A7049A52E03}" dt="2023-09-07T01:54:45.559" v="2597"/>
          <ac:spMkLst>
            <pc:docMk/>
            <pc:sldMk cId="3102650295" sldId="293"/>
            <ac:spMk id="18" creationId="{4AC6B390-BC59-4F1D-A0EE-D71A92F0A0B2}"/>
          </ac:spMkLst>
        </pc:spChg>
        <pc:spChg chg="add">
          <ac:chgData name="Lina Marsso" userId="S::lina.marsso@utoronto.ca::987ae52d-7ab8-4f11-92ca-23eaee9e0367" providerId="AD" clId="Web-{7D5C3E24-5C35-9399-EB60-4A7049A52E03}" dt="2023-09-07T01:54:45.559" v="2597"/>
          <ac:spMkLst>
            <pc:docMk/>
            <pc:sldMk cId="3102650295" sldId="293"/>
            <ac:spMk id="20" creationId="{B6C60D79-16F1-4C4B-B7E3-7634E7069CDE}"/>
          </ac:spMkLst>
        </pc:spChg>
        <pc:spChg chg="add">
          <ac:chgData name="Lina Marsso" userId="S::lina.marsso@utoronto.ca::987ae52d-7ab8-4f11-92ca-23eaee9e0367" providerId="AD" clId="Web-{7D5C3E24-5C35-9399-EB60-4A7049A52E03}" dt="2023-09-07T01:54:45.559" v="2597"/>
          <ac:spMkLst>
            <pc:docMk/>
            <pc:sldMk cId="3102650295" sldId="293"/>
            <ac:spMk id="22" creationId="{426B127E-6498-4C77-9C9D-4553A5113B80}"/>
          </ac:spMkLst>
        </pc:spChg>
        <pc:picChg chg="add mod ord">
          <ac:chgData name="Lina Marsso" userId="S::lina.marsso@utoronto.ca::987ae52d-7ab8-4f11-92ca-23eaee9e0367" providerId="AD" clId="Web-{7D5C3E24-5C35-9399-EB60-4A7049A52E03}" dt="2023-09-07T01:54:45.559" v="2597"/>
          <ac:picMkLst>
            <pc:docMk/>
            <pc:sldMk cId="3102650295" sldId="293"/>
            <ac:picMk id="5" creationId="{AE8F3FDE-426E-4E2A-9C8B-17108F915240}"/>
          </ac:picMkLst>
        </pc:picChg>
      </pc:sldChg>
      <pc:sldChg chg="addSp delSp modSp add replId">
        <pc:chgData name="Lina Marsso" userId="S::lina.marsso@utoronto.ca::987ae52d-7ab8-4f11-92ca-23eaee9e0367" providerId="AD" clId="Web-{7D5C3E24-5C35-9399-EB60-4A7049A52E03}" dt="2023-09-07T02:08:53.006" v="2807" actId="20577"/>
        <pc:sldMkLst>
          <pc:docMk/>
          <pc:sldMk cId="4239014644" sldId="294"/>
        </pc:sldMkLst>
        <pc:spChg chg="mod">
          <ac:chgData name="Lina Marsso" userId="S::lina.marsso@utoronto.ca::987ae52d-7ab8-4f11-92ca-23eaee9e0367" providerId="AD" clId="Web-{7D5C3E24-5C35-9399-EB60-4A7049A52E03}" dt="2023-09-07T02:08:53.006" v="2807" actId="20577"/>
          <ac:spMkLst>
            <pc:docMk/>
            <pc:sldMk cId="4239014644" sldId="294"/>
            <ac:spMk id="2" creationId="{F8DE1134-1492-9686-4AE9-727AEE50DA21}"/>
          </ac:spMkLst>
        </pc:spChg>
        <pc:spChg chg="add del mod">
          <ac:chgData name="Lina Marsso" userId="S::lina.marsso@utoronto.ca::987ae52d-7ab8-4f11-92ca-23eaee9e0367" providerId="AD" clId="Web-{7D5C3E24-5C35-9399-EB60-4A7049A52E03}" dt="2023-09-07T02:01:09.587" v="2633"/>
          <ac:spMkLst>
            <pc:docMk/>
            <pc:sldMk cId="4239014644" sldId="294"/>
            <ac:spMk id="7" creationId="{298E1207-636E-5DB4-AE76-11704C8A36B3}"/>
          </ac:spMkLst>
        </pc:spChg>
        <pc:spChg chg="mod">
          <ac:chgData name="Lina Marsso" userId="S::lina.marsso@utoronto.ca::987ae52d-7ab8-4f11-92ca-23eaee9e0367" providerId="AD" clId="Web-{7D5C3E24-5C35-9399-EB60-4A7049A52E03}" dt="2023-09-07T02:04:11.039" v="2765" actId="20577"/>
          <ac:spMkLst>
            <pc:docMk/>
            <pc:sldMk cId="4239014644" sldId="294"/>
            <ac:spMk id="8" creationId="{CE41D8B2-CEC0-F306-1247-4DE35FE3A43C}"/>
          </ac:spMkLst>
        </pc:spChg>
        <pc:picChg chg="del">
          <ac:chgData name="Lina Marsso" userId="S::lina.marsso@utoronto.ca::987ae52d-7ab8-4f11-92ca-23eaee9e0367" providerId="AD" clId="Web-{7D5C3E24-5C35-9399-EB60-4A7049A52E03}" dt="2023-09-07T02:00:35.994" v="2620"/>
          <ac:picMkLst>
            <pc:docMk/>
            <pc:sldMk cId="4239014644" sldId="294"/>
            <ac:picMk id="4" creationId="{7FEC664D-1DE5-69B0-83CB-EA2EBF58DB52}"/>
          </ac:picMkLst>
        </pc:picChg>
      </pc:sldChg>
      <pc:sldChg chg="addSp modSp add replId">
        <pc:chgData name="Lina Marsso" userId="S::lina.marsso@utoronto.ca::987ae52d-7ab8-4f11-92ca-23eaee9e0367" providerId="AD" clId="Web-{7D5C3E24-5C35-9399-EB60-4A7049A52E03}" dt="2023-09-07T02:06:43.773" v="2801"/>
        <pc:sldMkLst>
          <pc:docMk/>
          <pc:sldMk cId="226835887" sldId="295"/>
        </pc:sldMkLst>
        <pc:spChg chg="mod">
          <ac:chgData name="Lina Marsso" userId="S::lina.marsso@utoronto.ca::987ae52d-7ab8-4f11-92ca-23eaee9e0367" providerId="AD" clId="Web-{7D5C3E24-5C35-9399-EB60-4A7049A52E03}" dt="2023-09-07T02:05:16.508" v="2789" actId="20577"/>
          <ac:spMkLst>
            <pc:docMk/>
            <pc:sldMk cId="226835887" sldId="295"/>
            <ac:spMk id="2" creationId="{F8DE1134-1492-9686-4AE9-727AEE50DA21}"/>
          </ac:spMkLst>
        </pc:spChg>
        <pc:spChg chg="mod">
          <ac:chgData name="Lina Marsso" userId="S::lina.marsso@utoronto.ca::987ae52d-7ab8-4f11-92ca-23eaee9e0367" providerId="AD" clId="Web-{7D5C3E24-5C35-9399-EB60-4A7049A52E03}" dt="2023-09-07T02:06:14.132" v="2798" actId="20577"/>
          <ac:spMkLst>
            <pc:docMk/>
            <pc:sldMk cId="226835887" sldId="295"/>
            <ac:spMk id="8" creationId="{CE41D8B2-CEC0-F306-1247-4DE35FE3A43C}"/>
          </ac:spMkLst>
        </pc:spChg>
        <pc:picChg chg="add mod">
          <ac:chgData name="Lina Marsso" userId="S::lina.marsso@utoronto.ca::987ae52d-7ab8-4f11-92ca-23eaee9e0367" providerId="AD" clId="Web-{7D5C3E24-5C35-9399-EB60-4A7049A52E03}" dt="2023-09-07T02:06:43.773" v="2801"/>
          <ac:picMkLst>
            <pc:docMk/>
            <pc:sldMk cId="226835887" sldId="295"/>
            <ac:picMk id="4" creationId="{86F12638-FD24-A18E-1327-600B44A3A669}"/>
          </ac:picMkLst>
        </pc:picChg>
      </pc:sldChg>
      <pc:sldChg chg="new del">
        <pc:chgData name="Lina Marsso" userId="S::lina.marsso@utoronto.ca::987ae52d-7ab8-4f11-92ca-23eaee9e0367" providerId="AD" clId="Web-{7D5C3E24-5C35-9399-EB60-4A7049A52E03}" dt="2023-09-07T02:04:48.305" v="2767"/>
        <pc:sldMkLst>
          <pc:docMk/>
          <pc:sldMk cId="2934328117" sldId="295"/>
        </pc:sldMkLst>
      </pc:sldChg>
    </pc:docChg>
  </pc:docChgLst>
  <pc:docChgLst>
    <pc:chgData name="Marsha Chechik" userId="S::marsha.chechik@utoronto.ca::c5816762-0d76-474c-930b-cd24de229a4b" providerId="AD" clId="Web-{9F4ECE19-872E-C38F-7C9B-4EDE15EE5555}"/>
    <pc:docChg chg="">
      <pc:chgData name="Marsha Chechik" userId="S::marsha.chechik@utoronto.ca::c5816762-0d76-474c-930b-cd24de229a4b" providerId="AD" clId="Web-{9F4ECE19-872E-C38F-7C9B-4EDE15EE5555}" dt="2023-09-10T23:08:04.110" v="0"/>
      <pc:docMkLst>
        <pc:docMk/>
      </pc:docMkLst>
      <pc:sldChg chg="addCm">
        <pc:chgData name="Marsha Chechik" userId="S::marsha.chechik@utoronto.ca::c5816762-0d76-474c-930b-cd24de229a4b" providerId="AD" clId="Web-{9F4ECE19-872E-C38F-7C9B-4EDE15EE5555}" dt="2023-09-10T23:08:04.110" v="0"/>
        <pc:sldMkLst>
          <pc:docMk/>
          <pc:sldMk cId="1078414301"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7F66C-AFB9-4A3D-975A-42EEC98E713A}" type="datetimeFigureOut">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1A3E9-1193-434B-B5F8-C8425A474A76}" type="slidenum">
              <a:t>‹#›</a:t>
            </a:fld>
            <a:endParaRPr lang="en-US"/>
          </a:p>
        </p:txBody>
      </p:sp>
    </p:spTree>
    <p:extLst>
      <p:ext uri="{BB962C8B-B14F-4D97-AF65-F5344CB8AC3E}">
        <p14:creationId xmlns:p14="http://schemas.microsoft.com/office/powerpoint/2010/main" val="13681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help reader to better understand the diagnose. Explain why the default response and the first unless of r1 is not necessary (only the second unless is necessary) to make r5 redundant. </a:t>
            </a:r>
          </a:p>
        </p:txBody>
      </p:sp>
      <p:sp>
        <p:nvSpPr>
          <p:cNvPr id="4" name="Slide Number Placeholder 3"/>
          <p:cNvSpPr>
            <a:spLocks noGrp="1"/>
          </p:cNvSpPr>
          <p:nvPr>
            <p:ph type="sldNum" sz="quarter" idx="5"/>
          </p:nvPr>
        </p:nvSpPr>
        <p:spPr/>
        <p:txBody>
          <a:bodyPr/>
          <a:lstStyle/>
          <a:p>
            <a:fld id="{F441A3E9-1193-434B-B5F8-C8425A474A76}" type="slidenum">
              <a:t>7</a:t>
            </a:fld>
            <a:endParaRPr lang="en-US"/>
          </a:p>
        </p:txBody>
      </p:sp>
    </p:spTree>
    <p:extLst>
      <p:ext uri="{BB962C8B-B14F-4D97-AF65-F5344CB8AC3E}">
        <p14:creationId xmlns:p14="http://schemas.microsoft.com/office/powerpoint/2010/main" val="40586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75302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007948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0701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706760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879718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167141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7655829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350372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1090718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203699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197617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333201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53E831-AE55-AEC5-D823-01AE96BFEB3E}"/>
              </a:ext>
            </a:extLst>
          </p:cNvPr>
          <p:cNvSpPr/>
          <p:nvPr/>
        </p:nvSpPr>
        <p:spPr>
          <a:xfrm flipV="1">
            <a:off x="3403" y="3047"/>
            <a:ext cx="12185803" cy="310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1314874" y="177566"/>
            <a:ext cx="9417169" cy="2416354"/>
          </a:xfrm>
        </p:spPr>
        <p:txBody>
          <a:bodyPr>
            <a:normAutofit/>
          </a:bodyPr>
          <a:lstStyle/>
          <a:p>
            <a:r>
              <a:rPr lang="en-US" sz="4800" b="1">
                <a:solidFill>
                  <a:schemeClr val="accent1"/>
                </a:solidFill>
                <a:ea typeface="+mj-lt"/>
                <a:cs typeface="+mj-lt"/>
              </a:rPr>
              <a:t>Towards a Formal Framework for</a:t>
            </a:r>
            <a:endParaRPr lang="en-US" sz="4800" b="1" i="1">
              <a:solidFill>
                <a:schemeClr val="accent1"/>
              </a:solidFill>
              <a:ea typeface="+mj-lt"/>
              <a:cs typeface="+mj-lt"/>
            </a:endParaRPr>
          </a:p>
          <a:p>
            <a:r>
              <a:rPr lang="en-US" sz="4800" b="1">
                <a:solidFill>
                  <a:schemeClr val="accent1"/>
                </a:solidFill>
                <a:ea typeface="+mj-lt"/>
                <a:cs typeface="+mj-lt"/>
              </a:rPr>
              <a:t>Normative Requirements Elicitation</a:t>
            </a:r>
            <a:endParaRPr lang="en-US" b="1">
              <a:solidFill>
                <a:schemeClr val="accent1"/>
              </a:solidFill>
              <a:cs typeface="Calibri Light"/>
            </a:endParaRPr>
          </a:p>
        </p:txBody>
      </p:sp>
      <p:sp>
        <p:nvSpPr>
          <p:cNvPr id="3" name="Subtitle 2"/>
          <p:cNvSpPr>
            <a:spLocks noGrp="1"/>
          </p:cNvSpPr>
          <p:nvPr>
            <p:ph type="subTitle" idx="1"/>
          </p:nvPr>
        </p:nvSpPr>
        <p:spPr>
          <a:xfrm>
            <a:off x="32937" y="3122862"/>
            <a:ext cx="12185445" cy="2085261"/>
          </a:xfrm>
        </p:spPr>
        <p:txBody>
          <a:bodyPr vert="horz" lIns="91440" tIns="45720" rIns="91440" bIns="45720" rtlCol="0" anchor="t">
            <a:normAutofit fontScale="92500" lnSpcReduction="10000"/>
          </a:bodyPr>
          <a:lstStyle/>
          <a:p>
            <a:pPr>
              <a:lnSpc>
                <a:spcPct val="160000"/>
              </a:lnSpc>
            </a:pPr>
            <a:r>
              <a:rPr lang="en-US" sz="3200" dirty="0">
                <a:cs typeface="Calibri"/>
              </a:rPr>
              <a:t>Nick Feng, </a:t>
            </a:r>
            <a:r>
              <a:rPr lang="en-US" sz="3200" b="1" dirty="0">
                <a:cs typeface="Calibri"/>
              </a:rPr>
              <a:t> </a:t>
            </a:r>
            <a:r>
              <a:rPr lang="en-US" sz="3200" dirty="0">
                <a:cs typeface="Calibri"/>
              </a:rPr>
              <a:t>Lina </a:t>
            </a:r>
            <a:r>
              <a:rPr lang="en-US" sz="3200" err="1">
                <a:cs typeface="Calibri"/>
              </a:rPr>
              <a:t>Marsso</a:t>
            </a:r>
            <a:r>
              <a:rPr lang="en-US" sz="3200" dirty="0">
                <a:cs typeface="Calibri"/>
              </a:rPr>
              <a:t>, Sinem Getir Yaman, Beverley Townsend, </a:t>
            </a:r>
            <a:br>
              <a:rPr lang="en-US" sz="3200" dirty="0">
                <a:cs typeface="Calibri"/>
              </a:rPr>
            </a:br>
            <a:r>
              <a:rPr lang="en-US" sz="3200" dirty="0">
                <a:cs typeface="Calibri"/>
              </a:rPr>
              <a:t>Ana Cavalcanti, Radu Calinescu, Marsha </a:t>
            </a:r>
            <a:r>
              <a:rPr lang="en-US" sz="3200" err="1">
                <a:cs typeface="Calibri"/>
              </a:rPr>
              <a:t>Chechik</a:t>
            </a:r>
            <a:br>
              <a:rPr lang="en-US" sz="3200" dirty="0">
                <a:cs typeface="Calibri"/>
              </a:rPr>
            </a:br>
            <a:r>
              <a:rPr lang="en-US" sz="3200" dirty="0">
                <a:solidFill>
                  <a:schemeClr val="tx1">
                    <a:lumMod val="50000"/>
                    <a:lumOff val="50000"/>
                  </a:schemeClr>
                </a:solidFill>
                <a:cs typeface="Calibri"/>
              </a:rPr>
              <a:t>September 13, 2023</a:t>
            </a:r>
            <a:endParaRPr lang="en-US" dirty="0">
              <a:solidFill>
                <a:schemeClr val="tx1">
                  <a:lumMod val="50000"/>
                  <a:lumOff val="50000"/>
                </a:schemeClr>
              </a:solidFill>
              <a:cs typeface="Calibri"/>
            </a:endParaRPr>
          </a:p>
        </p:txBody>
      </p:sp>
      <p:pic>
        <p:nvPicPr>
          <p:cNvPr id="6" name="Picture 6" descr="Logo&#10;&#10;Description automatically generated">
            <a:extLst>
              <a:ext uri="{FF2B5EF4-FFF2-40B4-BE49-F238E27FC236}">
                <a16:creationId xmlns:a16="http://schemas.microsoft.com/office/drawing/2014/main" id="{B332B042-C813-FFA4-3F5C-3055CA79AB2B}"/>
              </a:ext>
            </a:extLst>
          </p:cNvPr>
          <p:cNvPicPr>
            <a:picLocks noChangeAspect="1"/>
          </p:cNvPicPr>
          <p:nvPr/>
        </p:nvPicPr>
        <p:blipFill>
          <a:blip r:embed="rId2"/>
          <a:stretch>
            <a:fillRect/>
          </a:stretch>
        </p:blipFill>
        <p:spPr>
          <a:xfrm>
            <a:off x="4011334" y="5518463"/>
            <a:ext cx="2084402" cy="1367494"/>
          </a:xfrm>
          <a:prstGeom prst="rect">
            <a:avLst/>
          </a:prstGeom>
        </p:spPr>
      </p:pic>
      <p:pic>
        <p:nvPicPr>
          <p:cNvPr id="4" name="Picture 3" descr="The University of York">
            <a:extLst>
              <a:ext uri="{FF2B5EF4-FFF2-40B4-BE49-F238E27FC236}">
                <a16:creationId xmlns:a16="http://schemas.microsoft.com/office/drawing/2014/main" id="{19D59EE5-5FF1-EB88-EF63-6DD540E83A48}"/>
              </a:ext>
            </a:extLst>
          </p:cNvPr>
          <p:cNvPicPr>
            <a:picLocks noChangeAspect="1"/>
          </p:cNvPicPr>
          <p:nvPr/>
        </p:nvPicPr>
        <p:blipFill>
          <a:blip r:embed="rId3"/>
          <a:stretch>
            <a:fillRect/>
          </a:stretch>
        </p:blipFill>
        <p:spPr>
          <a:xfrm>
            <a:off x="6171236" y="5910517"/>
            <a:ext cx="1691834" cy="776081"/>
          </a:xfrm>
          <a:prstGeom prst="rect">
            <a:avLst/>
          </a:prstGeom>
        </p:spPr>
      </p:pic>
    </p:spTree>
    <p:extLst>
      <p:ext uri="{BB962C8B-B14F-4D97-AF65-F5344CB8AC3E}">
        <p14:creationId xmlns:p14="http://schemas.microsoft.com/office/powerpoint/2010/main" val="204484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104EFC-31DD-550C-ED0C-E9212F42CE19}"/>
              </a:ext>
            </a:extLst>
          </p:cNvPr>
          <p:cNvSpPr/>
          <p:nvPr/>
        </p:nvSpPr>
        <p:spPr>
          <a:xfrm flipV="1">
            <a:off x="3404" y="4378128"/>
            <a:ext cx="12185802" cy="24840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a:xfrm>
            <a:off x="491836" y="-1031"/>
            <a:ext cx="10515600" cy="1325563"/>
          </a:xfrm>
        </p:spPr>
        <p:txBody>
          <a:bodyPr/>
          <a:lstStyle/>
          <a:p>
            <a:r>
              <a:rPr lang="en-US" b="1" dirty="0">
                <a:solidFill>
                  <a:schemeClr val="accent1"/>
                </a:solidFill>
                <a:cs typeface="Calibri Light"/>
              </a:rPr>
              <a:t>Preliminary Evaluation 1/3</a:t>
            </a:r>
          </a:p>
        </p:txBody>
      </p:sp>
      <p:sp>
        <p:nvSpPr>
          <p:cNvPr id="3" name="Content Placeholder 2">
            <a:extLst>
              <a:ext uri="{FF2B5EF4-FFF2-40B4-BE49-F238E27FC236}">
                <a16:creationId xmlns:a16="http://schemas.microsoft.com/office/drawing/2014/main" id="{CEB17D65-F1FA-A486-E084-9281A798E067}"/>
              </a:ext>
            </a:extLst>
          </p:cNvPr>
          <p:cNvSpPr>
            <a:spLocks noGrp="1"/>
          </p:cNvSpPr>
          <p:nvPr>
            <p:ph idx="1"/>
          </p:nvPr>
        </p:nvSpPr>
        <p:spPr>
          <a:xfrm>
            <a:off x="490959" y="1951018"/>
            <a:ext cx="10515600" cy="4351338"/>
          </a:xfrm>
        </p:spPr>
        <p:txBody>
          <a:bodyPr vert="horz" lIns="91440" tIns="45720" rIns="91440" bIns="45720" rtlCol="0" anchor="t">
            <a:normAutofit/>
          </a:bodyPr>
          <a:lstStyle/>
          <a:p>
            <a:endParaRPr lang="en-US">
              <a:ea typeface="Calibri" panose="020F0502020204030204"/>
              <a:cs typeface="Calibri"/>
            </a:endParaRPr>
          </a:p>
          <a:p>
            <a:pPr lvl="1"/>
            <a:endParaRPr lang="en-US">
              <a:cs typeface="Calibri" panose="020F0502020204030204"/>
            </a:endParaRPr>
          </a:p>
        </p:txBody>
      </p:sp>
      <p:sp>
        <p:nvSpPr>
          <p:cNvPr id="5" name="Rectangle 4">
            <a:extLst>
              <a:ext uri="{FF2B5EF4-FFF2-40B4-BE49-F238E27FC236}">
                <a16:creationId xmlns:a16="http://schemas.microsoft.com/office/drawing/2014/main" id="{3833A78B-BCAA-5B1F-E2B6-624A0A63E2F1}"/>
              </a:ext>
            </a:extLst>
          </p:cNvPr>
          <p:cNvSpPr/>
          <p:nvPr/>
        </p:nvSpPr>
        <p:spPr>
          <a:xfrm>
            <a:off x="462236" y="1123897"/>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p:txBody>
          <a:bodyPr/>
          <a:lstStyle/>
          <a:p>
            <a:fld id="{48F63A3B-78C7-47BE-AE5E-E10140E04643}" type="slidenum">
              <a:rPr lang="en-US" dirty="0">
                <a:solidFill>
                  <a:schemeClr val="tx1"/>
                </a:solidFill>
              </a:rPr>
              <a:t>10</a:t>
            </a:fld>
            <a:endParaRPr lang="en-US">
              <a:solidFill>
                <a:schemeClr val="tx1"/>
              </a:solidFill>
              <a:cs typeface="Calibri"/>
            </a:endParaRPr>
          </a:p>
        </p:txBody>
      </p:sp>
      <p:sp>
        <p:nvSpPr>
          <p:cNvPr id="8" name="Content Placeholder 2">
            <a:extLst>
              <a:ext uri="{FF2B5EF4-FFF2-40B4-BE49-F238E27FC236}">
                <a16:creationId xmlns:a16="http://schemas.microsoft.com/office/drawing/2014/main" id="{CE41D8B2-CEC0-F306-1247-4DE35FE3A43C}"/>
              </a:ext>
            </a:extLst>
          </p:cNvPr>
          <p:cNvSpPr txBox="1">
            <a:spLocks/>
          </p:cNvSpPr>
          <p:nvPr/>
        </p:nvSpPr>
        <p:spPr>
          <a:xfrm>
            <a:off x="174485" y="1491614"/>
            <a:ext cx="10901422" cy="18291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cs typeface="Calibri" panose="020F0502020204030204"/>
              </a:rPr>
              <a:t>Case studies:</a:t>
            </a:r>
          </a:p>
          <a:p>
            <a:pPr lvl="1"/>
            <a:r>
              <a:rPr lang="en-US" dirty="0">
                <a:cs typeface="Calibri" panose="020F0502020204030204"/>
              </a:rPr>
              <a:t>ERA: Elderly robot assistant</a:t>
            </a:r>
            <a:endParaRPr lang="en-US" dirty="0"/>
          </a:p>
          <a:p>
            <a:pPr lvl="1"/>
            <a:r>
              <a:rPr lang="en-US" dirty="0">
                <a:cs typeface="Calibri" panose="020F0502020204030204"/>
              </a:rPr>
              <a:t>DR:  Dressing robot</a:t>
            </a:r>
          </a:p>
          <a:p>
            <a:pPr lvl="1"/>
            <a:endParaRPr lang="en-US">
              <a:cs typeface="Calibri" panose="020F0502020204030204"/>
            </a:endParaRPr>
          </a:p>
        </p:txBody>
      </p:sp>
      <p:pic>
        <p:nvPicPr>
          <p:cNvPr id="7" name="Picture 6" descr="A white rectangular sign with black text&#10;&#10;Description automatically generated">
            <a:extLst>
              <a:ext uri="{FF2B5EF4-FFF2-40B4-BE49-F238E27FC236}">
                <a16:creationId xmlns:a16="http://schemas.microsoft.com/office/drawing/2014/main" id="{1A792C79-799E-62CE-1623-CF9697BCB43D}"/>
              </a:ext>
            </a:extLst>
          </p:cNvPr>
          <p:cNvPicPr>
            <a:picLocks noChangeAspect="1"/>
          </p:cNvPicPr>
          <p:nvPr/>
        </p:nvPicPr>
        <p:blipFill>
          <a:blip r:embed="rId2"/>
          <a:stretch>
            <a:fillRect/>
          </a:stretch>
        </p:blipFill>
        <p:spPr>
          <a:xfrm>
            <a:off x="414459" y="2873941"/>
            <a:ext cx="9533681" cy="1430302"/>
          </a:xfrm>
          <a:prstGeom prst="rect">
            <a:avLst/>
          </a:prstGeom>
        </p:spPr>
      </p:pic>
      <p:sp>
        <p:nvSpPr>
          <p:cNvPr id="4" name="Content Placeholder 2">
            <a:extLst>
              <a:ext uri="{FF2B5EF4-FFF2-40B4-BE49-F238E27FC236}">
                <a16:creationId xmlns:a16="http://schemas.microsoft.com/office/drawing/2014/main" id="{D88126FE-C9C1-3CC4-2ACD-1EFF46F30EC8}"/>
              </a:ext>
            </a:extLst>
          </p:cNvPr>
          <p:cNvSpPr txBox="1">
            <a:spLocks/>
          </p:cNvSpPr>
          <p:nvPr/>
        </p:nvSpPr>
        <p:spPr>
          <a:xfrm>
            <a:off x="138658" y="4551764"/>
            <a:ext cx="11406123" cy="22744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cs typeface="Calibri" panose="020F0502020204030204"/>
              </a:rPr>
              <a:t>Six stakeholders:</a:t>
            </a:r>
          </a:p>
          <a:p>
            <a:pPr marL="0" indent="0">
              <a:buNone/>
            </a:pPr>
            <a:r>
              <a:rPr lang="en-US" dirty="0">
                <a:cs typeface="Calibri" panose="020F0502020204030204"/>
              </a:rPr>
              <a:t>- Philosopher   - Computer Vision expert</a:t>
            </a:r>
          </a:p>
          <a:p>
            <a:pPr marL="0" indent="0">
              <a:buNone/>
            </a:pPr>
            <a:r>
              <a:rPr lang="en-US" dirty="0">
                <a:cs typeface="Calibri" panose="020F0502020204030204"/>
              </a:rPr>
              <a:t>- </a:t>
            </a:r>
            <a:r>
              <a:rPr lang="en-US" dirty="0" err="1">
                <a:cs typeface="Calibri" panose="020F0502020204030204"/>
              </a:rPr>
              <a:t>Robotists</a:t>
            </a:r>
            <a:r>
              <a:rPr lang="en-US" dirty="0">
                <a:cs typeface="Calibri" panose="020F0502020204030204"/>
              </a:rPr>
              <a:t>          -  Sociologist      - AI expert</a:t>
            </a:r>
          </a:p>
          <a:p>
            <a:pPr lvl="1"/>
            <a:endParaRPr lang="en-US">
              <a:cs typeface="Calibri" panose="020F0502020204030204"/>
            </a:endParaRPr>
          </a:p>
        </p:txBody>
      </p:sp>
    </p:spTree>
    <p:extLst>
      <p:ext uri="{BB962C8B-B14F-4D97-AF65-F5344CB8AC3E}">
        <p14:creationId xmlns:p14="http://schemas.microsoft.com/office/powerpoint/2010/main" val="117363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a:xfrm>
            <a:off x="491836" y="-1031"/>
            <a:ext cx="10515600" cy="1325563"/>
          </a:xfrm>
        </p:spPr>
        <p:txBody>
          <a:bodyPr/>
          <a:lstStyle/>
          <a:p>
            <a:r>
              <a:rPr lang="en-US" b="1" dirty="0">
                <a:solidFill>
                  <a:schemeClr val="accent1"/>
                </a:solidFill>
                <a:cs typeface="Calibri Light"/>
              </a:rPr>
              <a:t>Preliminary Evaluation 2/3</a:t>
            </a:r>
          </a:p>
        </p:txBody>
      </p:sp>
      <p:sp>
        <p:nvSpPr>
          <p:cNvPr id="3" name="Content Placeholder 2">
            <a:extLst>
              <a:ext uri="{FF2B5EF4-FFF2-40B4-BE49-F238E27FC236}">
                <a16:creationId xmlns:a16="http://schemas.microsoft.com/office/drawing/2014/main" id="{CEB17D65-F1FA-A486-E084-9281A798E067}"/>
              </a:ext>
            </a:extLst>
          </p:cNvPr>
          <p:cNvSpPr>
            <a:spLocks noGrp="1"/>
          </p:cNvSpPr>
          <p:nvPr>
            <p:ph idx="1"/>
          </p:nvPr>
        </p:nvSpPr>
        <p:spPr>
          <a:xfrm>
            <a:off x="490959" y="1951018"/>
            <a:ext cx="10515600" cy="4351338"/>
          </a:xfrm>
        </p:spPr>
        <p:txBody>
          <a:bodyPr vert="horz" lIns="91440" tIns="45720" rIns="91440" bIns="45720" rtlCol="0" anchor="t">
            <a:normAutofit/>
          </a:bodyPr>
          <a:lstStyle/>
          <a:p>
            <a:endParaRPr lang="en-US">
              <a:ea typeface="Calibri" panose="020F0502020204030204"/>
              <a:cs typeface="Calibri"/>
            </a:endParaRPr>
          </a:p>
          <a:p>
            <a:pPr lvl="1"/>
            <a:endParaRPr lang="en-US">
              <a:cs typeface="Calibri" panose="020F0502020204030204"/>
            </a:endParaRPr>
          </a:p>
        </p:txBody>
      </p:sp>
      <p:sp>
        <p:nvSpPr>
          <p:cNvPr id="5" name="Rectangle 4">
            <a:extLst>
              <a:ext uri="{FF2B5EF4-FFF2-40B4-BE49-F238E27FC236}">
                <a16:creationId xmlns:a16="http://schemas.microsoft.com/office/drawing/2014/main" id="{3833A78B-BCAA-5B1F-E2B6-624A0A63E2F1}"/>
              </a:ext>
            </a:extLst>
          </p:cNvPr>
          <p:cNvSpPr/>
          <p:nvPr/>
        </p:nvSpPr>
        <p:spPr>
          <a:xfrm>
            <a:off x="551301" y="1163481"/>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p:txBody>
          <a:bodyPr/>
          <a:lstStyle/>
          <a:p>
            <a:fld id="{48F63A3B-78C7-47BE-AE5E-E10140E04643}" type="slidenum">
              <a:rPr lang="en-US" dirty="0">
                <a:solidFill>
                  <a:schemeClr val="tx1"/>
                </a:solidFill>
              </a:rPr>
              <a:t>11</a:t>
            </a:fld>
            <a:endParaRPr lang="en-US">
              <a:solidFill>
                <a:schemeClr val="tx1"/>
              </a:solidFill>
              <a:cs typeface="Calibri"/>
            </a:endParaRPr>
          </a:p>
        </p:txBody>
      </p:sp>
      <p:sp>
        <p:nvSpPr>
          <p:cNvPr id="8" name="Content Placeholder 2">
            <a:extLst>
              <a:ext uri="{FF2B5EF4-FFF2-40B4-BE49-F238E27FC236}">
                <a16:creationId xmlns:a16="http://schemas.microsoft.com/office/drawing/2014/main" id="{CE41D8B2-CEC0-F306-1247-4DE35FE3A43C}"/>
              </a:ext>
            </a:extLst>
          </p:cNvPr>
          <p:cNvSpPr txBox="1">
            <a:spLocks/>
          </p:cNvSpPr>
          <p:nvPr/>
        </p:nvSpPr>
        <p:spPr>
          <a:xfrm>
            <a:off x="494918" y="1381002"/>
            <a:ext cx="11802092" cy="1882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ea typeface="+mn-lt"/>
                <a:cs typeface="+mn-lt"/>
              </a:rPr>
              <a:t>RQ1:</a:t>
            </a:r>
            <a:r>
              <a:rPr lang="en-US" dirty="0">
                <a:ea typeface="+mn-lt"/>
                <a:cs typeface="+mn-lt"/>
              </a:rPr>
              <a:t> How effective is our framework in detecting redundancies, conflicts, and concerns compared to manual analysis?   </a:t>
            </a:r>
            <a:endParaRPr lang="en-US" dirty="0">
              <a:cs typeface="Calibri"/>
            </a:endParaRPr>
          </a:p>
          <a:p>
            <a:pPr lvl="1"/>
            <a:endParaRPr lang="en-US">
              <a:cs typeface="Calibri"/>
            </a:endParaRPr>
          </a:p>
          <a:p>
            <a:pPr lvl="1"/>
            <a:endParaRPr lang="en-US" sz="5600">
              <a:latin typeface="sans-serif"/>
              <a:cs typeface="Calibri" panose="020F0502020204030204"/>
            </a:endParaRPr>
          </a:p>
        </p:txBody>
      </p:sp>
      <p:pic>
        <p:nvPicPr>
          <p:cNvPr id="4" name="Picture 3" descr="A table with numbers and text&#10;&#10;Description automatically generated">
            <a:extLst>
              <a:ext uri="{FF2B5EF4-FFF2-40B4-BE49-F238E27FC236}">
                <a16:creationId xmlns:a16="http://schemas.microsoft.com/office/drawing/2014/main" id="{7FEC664D-1DE5-69B0-83CB-EA2EBF58DB52}"/>
              </a:ext>
            </a:extLst>
          </p:cNvPr>
          <p:cNvPicPr>
            <a:picLocks noChangeAspect="1"/>
          </p:cNvPicPr>
          <p:nvPr/>
        </p:nvPicPr>
        <p:blipFill>
          <a:blip r:embed="rId2"/>
          <a:stretch>
            <a:fillRect/>
          </a:stretch>
        </p:blipFill>
        <p:spPr>
          <a:xfrm>
            <a:off x="2285271" y="2607098"/>
            <a:ext cx="7749250" cy="3289528"/>
          </a:xfrm>
          <a:prstGeom prst="rect">
            <a:avLst/>
          </a:prstGeom>
        </p:spPr>
      </p:pic>
      <p:sp>
        <p:nvSpPr>
          <p:cNvPr id="7" name="TextBox 6">
            <a:extLst>
              <a:ext uri="{FF2B5EF4-FFF2-40B4-BE49-F238E27FC236}">
                <a16:creationId xmlns:a16="http://schemas.microsoft.com/office/drawing/2014/main" id="{092BD380-F0B1-DCD5-DB7A-0E5FD7DE9D59}"/>
              </a:ext>
            </a:extLst>
          </p:cNvPr>
          <p:cNvSpPr txBox="1"/>
          <p:nvPr/>
        </p:nvSpPr>
        <p:spPr>
          <a:xfrm>
            <a:off x="3009418" y="5324354"/>
            <a:ext cx="2772135"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err="1">
                <a:cs typeface="Calibri"/>
              </a:rPr>
              <a:t>FormaTive</a:t>
            </a:r>
            <a:endParaRPr lang="en-US" sz="2000" err="1"/>
          </a:p>
        </p:txBody>
      </p:sp>
    </p:spTree>
    <p:extLst>
      <p:ext uri="{BB962C8B-B14F-4D97-AF65-F5344CB8AC3E}">
        <p14:creationId xmlns:p14="http://schemas.microsoft.com/office/powerpoint/2010/main" val="107841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a:xfrm>
            <a:off x="491836" y="-1031"/>
            <a:ext cx="10515600" cy="1325563"/>
          </a:xfrm>
        </p:spPr>
        <p:txBody>
          <a:bodyPr/>
          <a:lstStyle/>
          <a:p>
            <a:r>
              <a:rPr lang="en-US" b="1" dirty="0">
                <a:solidFill>
                  <a:schemeClr val="accent1"/>
                </a:solidFill>
                <a:cs typeface="Calibri Light"/>
              </a:rPr>
              <a:t>Preliminary Evaluation 3/3</a:t>
            </a:r>
          </a:p>
        </p:txBody>
      </p:sp>
      <p:sp>
        <p:nvSpPr>
          <p:cNvPr id="3" name="Content Placeholder 2">
            <a:extLst>
              <a:ext uri="{FF2B5EF4-FFF2-40B4-BE49-F238E27FC236}">
                <a16:creationId xmlns:a16="http://schemas.microsoft.com/office/drawing/2014/main" id="{CEB17D65-F1FA-A486-E084-9281A798E067}"/>
              </a:ext>
            </a:extLst>
          </p:cNvPr>
          <p:cNvSpPr>
            <a:spLocks noGrp="1"/>
          </p:cNvSpPr>
          <p:nvPr>
            <p:ph idx="1"/>
          </p:nvPr>
        </p:nvSpPr>
        <p:spPr>
          <a:xfrm>
            <a:off x="490959" y="1951018"/>
            <a:ext cx="10515600" cy="4351338"/>
          </a:xfrm>
        </p:spPr>
        <p:txBody>
          <a:bodyPr vert="horz" lIns="91440" tIns="45720" rIns="91440" bIns="45720" rtlCol="0" anchor="t">
            <a:normAutofit/>
          </a:bodyPr>
          <a:lstStyle/>
          <a:p>
            <a:endParaRPr lang="en-US">
              <a:ea typeface="Calibri" panose="020F0502020204030204"/>
              <a:cs typeface="Calibri"/>
            </a:endParaRPr>
          </a:p>
          <a:p>
            <a:pPr lvl="1"/>
            <a:endParaRPr lang="en-US">
              <a:cs typeface="Calibri" panose="020F0502020204030204"/>
            </a:endParaRPr>
          </a:p>
        </p:txBody>
      </p:sp>
      <p:sp>
        <p:nvSpPr>
          <p:cNvPr id="5" name="Rectangle 4">
            <a:extLst>
              <a:ext uri="{FF2B5EF4-FFF2-40B4-BE49-F238E27FC236}">
                <a16:creationId xmlns:a16="http://schemas.microsoft.com/office/drawing/2014/main" id="{3833A78B-BCAA-5B1F-E2B6-624A0A63E2F1}"/>
              </a:ext>
            </a:extLst>
          </p:cNvPr>
          <p:cNvSpPr/>
          <p:nvPr/>
        </p:nvSpPr>
        <p:spPr>
          <a:xfrm>
            <a:off x="551301" y="1163481"/>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p:txBody>
          <a:bodyPr/>
          <a:lstStyle/>
          <a:p>
            <a:fld id="{48F63A3B-78C7-47BE-AE5E-E10140E04643}" type="slidenum">
              <a:rPr lang="en-US" dirty="0">
                <a:solidFill>
                  <a:schemeClr val="tx1"/>
                </a:solidFill>
              </a:rPr>
              <a:t>12</a:t>
            </a:fld>
            <a:endParaRPr lang="en-US">
              <a:solidFill>
                <a:schemeClr val="tx1"/>
              </a:solidFill>
              <a:cs typeface="Calibri"/>
            </a:endParaRPr>
          </a:p>
        </p:txBody>
      </p:sp>
      <p:sp>
        <p:nvSpPr>
          <p:cNvPr id="8" name="Content Placeholder 2">
            <a:extLst>
              <a:ext uri="{FF2B5EF4-FFF2-40B4-BE49-F238E27FC236}">
                <a16:creationId xmlns:a16="http://schemas.microsoft.com/office/drawing/2014/main" id="{CE41D8B2-CEC0-F306-1247-4DE35FE3A43C}"/>
              </a:ext>
            </a:extLst>
          </p:cNvPr>
          <p:cNvSpPr txBox="1">
            <a:spLocks/>
          </p:cNvSpPr>
          <p:nvPr/>
        </p:nvSpPr>
        <p:spPr>
          <a:xfrm>
            <a:off x="494918" y="1381002"/>
            <a:ext cx="11249919" cy="37822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ea typeface="+mn-lt"/>
                <a:cs typeface="+mn-lt"/>
              </a:rPr>
              <a:t>RQ2:</a:t>
            </a:r>
            <a:r>
              <a:rPr lang="en-US" dirty="0">
                <a:ea typeface="+mn-lt"/>
                <a:cs typeface="+mn-lt"/>
              </a:rPr>
              <a:t> How effective is the diagnosis produced by our framework in helping the user understand the causes of redundancies, conflicts, and concerns?</a:t>
            </a:r>
            <a:br>
              <a:rPr lang="en-US">
                <a:ea typeface="+mn-lt"/>
                <a:cs typeface="+mn-lt"/>
              </a:rPr>
            </a:br>
            <a:r>
              <a:rPr lang="en-US" dirty="0">
                <a:ea typeface="+mn-lt"/>
                <a:cs typeface="+mn-lt"/>
              </a:rPr>
              <a:t> </a:t>
            </a:r>
            <a:endParaRPr lang="en-US" dirty="0"/>
          </a:p>
          <a:p>
            <a:pPr marL="457200" lvl="1" indent="0">
              <a:buNone/>
            </a:pPr>
            <a:r>
              <a:rPr lang="en-US" i="1" dirty="0">
                <a:ea typeface="+mn-lt"/>
                <a:cs typeface="+mn-lt"/>
              </a:rPr>
              <a:t>29 out of 30 cases (96%) the participants correctly explain the causes given the diagnosis produced by </a:t>
            </a:r>
            <a:r>
              <a:rPr lang="en-US" i="1" dirty="0" err="1">
                <a:ea typeface="+mn-lt"/>
                <a:cs typeface="+mn-lt"/>
              </a:rPr>
              <a:t>FormaTive</a:t>
            </a:r>
            <a:endParaRPr lang="en-US" dirty="0" err="1">
              <a:cs typeface="Calibri" panose="020F0502020204030204"/>
            </a:endParaRPr>
          </a:p>
          <a:p>
            <a:pPr lvl="1"/>
            <a:endParaRPr lang="en-US">
              <a:cs typeface="Calibri" panose="020F0502020204030204"/>
            </a:endParaRPr>
          </a:p>
          <a:p>
            <a:pPr lvl="1"/>
            <a:endParaRPr lang="en-US" sz="5600">
              <a:latin typeface="sans-serif"/>
              <a:cs typeface="Calibri" panose="020F0502020204030204"/>
            </a:endParaRPr>
          </a:p>
        </p:txBody>
      </p:sp>
    </p:spTree>
    <p:extLst>
      <p:ext uri="{BB962C8B-B14F-4D97-AF65-F5344CB8AC3E}">
        <p14:creationId xmlns:p14="http://schemas.microsoft.com/office/powerpoint/2010/main" val="423901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a:xfrm>
            <a:off x="491836" y="-1031"/>
            <a:ext cx="10515600" cy="1325563"/>
          </a:xfrm>
        </p:spPr>
        <p:txBody>
          <a:bodyPr/>
          <a:lstStyle/>
          <a:p>
            <a:r>
              <a:rPr lang="en-US" b="1" dirty="0">
                <a:solidFill>
                  <a:schemeClr val="accent1"/>
                </a:solidFill>
                <a:cs typeface="Calibri Light"/>
              </a:rPr>
              <a:t>Summary</a:t>
            </a:r>
          </a:p>
        </p:txBody>
      </p:sp>
      <p:sp>
        <p:nvSpPr>
          <p:cNvPr id="3" name="Content Placeholder 2">
            <a:extLst>
              <a:ext uri="{FF2B5EF4-FFF2-40B4-BE49-F238E27FC236}">
                <a16:creationId xmlns:a16="http://schemas.microsoft.com/office/drawing/2014/main" id="{CEB17D65-F1FA-A486-E084-9281A798E067}"/>
              </a:ext>
            </a:extLst>
          </p:cNvPr>
          <p:cNvSpPr>
            <a:spLocks noGrp="1"/>
          </p:cNvSpPr>
          <p:nvPr>
            <p:ph idx="1"/>
          </p:nvPr>
        </p:nvSpPr>
        <p:spPr>
          <a:xfrm>
            <a:off x="490959" y="1951018"/>
            <a:ext cx="10515600" cy="4351338"/>
          </a:xfrm>
        </p:spPr>
        <p:txBody>
          <a:bodyPr vert="horz" lIns="91440" tIns="45720" rIns="91440" bIns="45720" rtlCol="0" anchor="t">
            <a:normAutofit/>
          </a:bodyPr>
          <a:lstStyle/>
          <a:p>
            <a:endParaRPr lang="en-US">
              <a:ea typeface="Calibri" panose="020F0502020204030204"/>
              <a:cs typeface="Calibri"/>
            </a:endParaRPr>
          </a:p>
          <a:p>
            <a:pPr lvl="1"/>
            <a:endParaRPr lang="en-US">
              <a:cs typeface="Calibri" panose="020F0502020204030204"/>
            </a:endParaRPr>
          </a:p>
        </p:txBody>
      </p:sp>
      <p:sp>
        <p:nvSpPr>
          <p:cNvPr id="5" name="Rectangle 4">
            <a:extLst>
              <a:ext uri="{FF2B5EF4-FFF2-40B4-BE49-F238E27FC236}">
                <a16:creationId xmlns:a16="http://schemas.microsoft.com/office/drawing/2014/main" id="{3833A78B-BCAA-5B1F-E2B6-624A0A63E2F1}"/>
              </a:ext>
            </a:extLst>
          </p:cNvPr>
          <p:cNvSpPr/>
          <p:nvPr/>
        </p:nvSpPr>
        <p:spPr>
          <a:xfrm>
            <a:off x="551301" y="1163481"/>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p:txBody>
          <a:bodyPr/>
          <a:lstStyle/>
          <a:p>
            <a:fld id="{48F63A3B-78C7-47BE-AE5E-E10140E04643}" type="slidenum">
              <a:rPr lang="en-US" dirty="0">
                <a:solidFill>
                  <a:schemeClr val="tx1"/>
                </a:solidFill>
              </a:rPr>
              <a:t>13</a:t>
            </a:fld>
            <a:endParaRPr lang="en-US">
              <a:solidFill>
                <a:schemeClr val="tx1"/>
              </a:solidFill>
              <a:cs typeface="Calibri"/>
            </a:endParaRPr>
          </a:p>
        </p:txBody>
      </p:sp>
      <p:sp>
        <p:nvSpPr>
          <p:cNvPr id="8" name="Content Placeholder 2">
            <a:extLst>
              <a:ext uri="{FF2B5EF4-FFF2-40B4-BE49-F238E27FC236}">
                <a16:creationId xmlns:a16="http://schemas.microsoft.com/office/drawing/2014/main" id="{CE41D8B2-CEC0-F306-1247-4DE35FE3A43C}"/>
              </a:ext>
            </a:extLst>
          </p:cNvPr>
          <p:cNvSpPr txBox="1">
            <a:spLocks/>
          </p:cNvSpPr>
          <p:nvPr/>
        </p:nvSpPr>
        <p:spPr>
          <a:xfrm>
            <a:off x="284050" y="1945678"/>
            <a:ext cx="11249919" cy="37822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a typeface="+mn-lt"/>
                <a:cs typeface="+mn-lt"/>
              </a:rPr>
              <a:t>Early results:</a:t>
            </a:r>
            <a:endParaRPr lang="en-US" dirty="0">
              <a:ea typeface="+mn-lt"/>
              <a:cs typeface="+mn-lt"/>
            </a:endParaRPr>
          </a:p>
          <a:p>
            <a:pPr marL="0" indent="0">
              <a:buNone/>
            </a:pPr>
            <a:r>
              <a:rPr lang="en-US" b="1" dirty="0">
                <a:solidFill>
                  <a:schemeClr val="accent1"/>
                </a:solidFill>
                <a:ea typeface="+mn-lt"/>
                <a:cs typeface="+mn-lt"/>
              </a:rPr>
              <a:t>Formal analysis provided by </a:t>
            </a:r>
            <a:r>
              <a:rPr lang="en-US" b="1" dirty="0" err="1">
                <a:solidFill>
                  <a:schemeClr val="accent1"/>
                </a:solidFill>
                <a:ea typeface="+mn-lt"/>
                <a:cs typeface="+mn-lt"/>
              </a:rPr>
              <a:t>FormaTive</a:t>
            </a:r>
            <a:r>
              <a:rPr lang="en-US" b="1" dirty="0">
                <a:solidFill>
                  <a:schemeClr val="accent1"/>
                </a:solidFill>
                <a:ea typeface="+mn-lt"/>
                <a:cs typeface="+mn-lt"/>
              </a:rPr>
              <a:t> is usable by non-technical stakeholders and more effective than manual analysis!</a:t>
            </a:r>
            <a:br>
              <a:rPr lang="en-US" b="1">
                <a:solidFill>
                  <a:schemeClr val="accent1"/>
                </a:solidFill>
                <a:ea typeface="+mn-lt"/>
                <a:cs typeface="+mn-lt"/>
              </a:rPr>
            </a:br>
            <a:br>
              <a:rPr lang="en-US" b="1">
                <a:solidFill>
                  <a:schemeClr val="accent1"/>
                </a:solidFill>
                <a:ea typeface="+mn-lt"/>
                <a:cs typeface="+mn-lt"/>
              </a:rPr>
            </a:br>
            <a:r>
              <a:rPr lang="en-US" b="1" dirty="0">
                <a:ea typeface="+mn-lt"/>
                <a:cs typeface="+mn-lt"/>
              </a:rPr>
              <a:t>Remaining research question:</a:t>
            </a:r>
            <a:br>
              <a:rPr lang="en-US" b="1">
                <a:ea typeface="+mn-lt"/>
                <a:cs typeface="+mn-lt"/>
              </a:rPr>
            </a:br>
            <a:r>
              <a:rPr lang="en-US" b="1" dirty="0">
                <a:solidFill>
                  <a:schemeClr val="accent1"/>
                </a:solidFill>
                <a:ea typeface="+mn-lt"/>
                <a:cs typeface="+mn-lt"/>
              </a:rPr>
              <a:t>RQ3:</a:t>
            </a:r>
            <a:r>
              <a:rPr lang="en-US" dirty="0">
                <a:ea typeface="+mn-lt"/>
                <a:cs typeface="+mn-lt"/>
              </a:rPr>
              <a:t>  How efficient and effective is the </a:t>
            </a:r>
            <a:r>
              <a:rPr lang="en-US" dirty="0" err="1">
                <a:ea typeface="+mn-lt"/>
                <a:cs typeface="+mn-lt"/>
              </a:rPr>
              <a:t>FormaTive</a:t>
            </a:r>
            <a:r>
              <a:rPr lang="en-US" dirty="0">
                <a:ea typeface="+mn-lt"/>
                <a:cs typeface="+mn-lt"/>
              </a:rPr>
              <a:t> framework in eliciting redundant-, conflict-, and concern-free normative requirements?</a:t>
            </a:r>
            <a:endParaRPr lang="en-US" dirty="0">
              <a:cs typeface="Calibri" panose="020F0502020204030204"/>
            </a:endParaRPr>
          </a:p>
          <a:p>
            <a:pPr marL="457200" indent="-457200"/>
            <a:endParaRPr lang="en-US">
              <a:cs typeface="Calibri" panose="020F0502020204030204"/>
            </a:endParaRPr>
          </a:p>
          <a:p>
            <a:pPr marL="457200" indent="-457200"/>
            <a:endParaRPr lang="en-US">
              <a:latin typeface="Calibri"/>
              <a:cs typeface="Calibri" panose="020F0502020204030204"/>
            </a:endParaRPr>
          </a:p>
          <a:p>
            <a:pPr lvl="1"/>
            <a:endParaRPr lang="en-US">
              <a:latin typeface="Calibri"/>
              <a:cs typeface="Calibri" panose="020F0502020204030204"/>
            </a:endParaRPr>
          </a:p>
          <a:p>
            <a:pPr lvl="1"/>
            <a:endParaRPr lang="en-US" sz="5600">
              <a:latin typeface="sans-serif"/>
              <a:cs typeface="Calibri" panose="020F0502020204030204"/>
            </a:endParaRPr>
          </a:p>
        </p:txBody>
      </p:sp>
      <p:pic>
        <p:nvPicPr>
          <p:cNvPr id="4" name="Graphic 3" descr="Future with solid fill">
            <a:extLst>
              <a:ext uri="{FF2B5EF4-FFF2-40B4-BE49-F238E27FC236}">
                <a16:creationId xmlns:a16="http://schemas.microsoft.com/office/drawing/2014/main" id="{86F12638-FD24-A18E-1327-600B44A3A6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4556" y="5091731"/>
            <a:ext cx="856891" cy="856891"/>
          </a:xfrm>
          <a:prstGeom prst="rect">
            <a:avLst/>
          </a:prstGeom>
        </p:spPr>
      </p:pic>
    </p:spTree>
    <p:extLst>
      <p:ext uri="{BB962C8B-B14F-4D97-AF65-F5344CB8AC3E}">
        <p14:creationId xmlns:p14="http://schemas.microsoft.com/office/powerpoint/2010/main" val="22683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a:xfrm>
            <a:off x="809263" y="278315"/>
            <a:ext cx="10515600" cy="1325563"/>
          </a:xfrm>
        </p:spPr>
        <p:txBody>
          <a:bodyPr/>
          <a:lstStyle/>
          <a:p>
            <a:r>
              <a:rPr lang="en-US" b="1" dirty="0">
                <a:solidFill>
                  <a:schemeClr val="accent1"/>
                </a:solidFill>
                <a:cs typeface="Calibri Light"/>
              </a:rPr>
              <a:t>Future Research Directions</a:t>
            </a:r>
          </a:p>
        </p:txBody>
      </p:sp>
      <p:sp>
        <p:nvSpPr>
          <p:cNvPr id="3" name="Content Placeholder 2">
            <a:extLst>
              <a:ext uri="{FF2B5EF4-FFF2-40B4-BE49-F238E27FC236}">
                <a16:creationId xmlns:a16="http://schemas.microsoft.com/office/drawing/2014/main" id="{CEB17D65-F1FA-A486-E084-9281A798E067}"/>
              </a:ext>
            </a:extLst>
          </p:cNvPr>
          <p:cNvSpPr>
            <a:spLocks noGrp="1"/>
          </p:cNvSpPr>
          <p:nvPr>
            <p:ph idx="1"/>
          </p:nvPr>
        </p:nvSpPr>
        <p:spPr>
          <a:xfrm>
            <a:off x="490959" y="1951018"/>
            <a:ext cx="10515600" cy="4351338"/>
          </a:xfrm>
        </p:spPr>
        <p:txBody>
          <a:bodyPr vert="horz" lIns="91440" tIns="45720" rIns="91440" bIns="45720" rtlCol="0" anchor="t">
            <a:normAutofit/>
          </a:bodyPr>
          <a:lstStyle/>
          <a:p>
            <a:endParaRPr lang="en-US">
              <a:ea typeface="Calibri" panose="020F0502020204030204"/>
              <a:cs typeface="Calibri"/>
            </a:endParaRPr>
          </a:p>
          <a:p>
            <a:pPr lvl="1"/>
            <a:endParaRPr lang="en-US">
              <a:cs typeface="Calibri" panose="020F0502020204030204"/>
            </a:endParaRPr>
          </a:p>
        </p:txBody>
      </p:sp>
      <p:sp>
        <p:nvSpPr>
          <p:cNvPr id="5" name="Rectangle 4">
            <a:extLst>
              <a:ext uri="{FF2B5EF4-FFF2-40B4-BE49-F238E27FC236}">
                <a16:creationId xmlns:a16="http://schemas.microsoft.com/office/drawing/2014/main" id="{3833A78B-BCAA-5B1F-E2B6-624A0A63E2F1}"/>
              </a:ext>
            </a:extLst>
          </p:cNvPr>
          <p:cNvSpPr/>
          <p:nvPr/>
        </p:nvSpPr>
        <p:spPr>
          <a:xfrm>
            <a:off x="491924" y="1533366"/>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p:txBody>
          <a:bodyPr/>
          <a:lstStyle/>
          <a:p>
            <a:fld id="{48F63A3B-78C7-47BE-AE5E-E10140E04643}" type="slidenum">
              <a:rPr lang="en-US" dirty="0">
                <a:solidFill>
                  <a:schemeClr val="tx1"/>
                </a:solidFill>
              </a:rPr>
              <a:t>14</a:t>
            </a:fld>
            <a:endParaRPr lang="en-US">
              <a:solidFill>
                <a:schemeClr val="tx1"/>
              </a:solidFill>
              <a:cs typeface="Calibri"/>
            </a:endParaRPr>
          </a:p>
        </p:txBody>
      </p:sp>
      <p:sp>
        <p:nvSpPr>
          <p:cNvPr id="8" name="Content Placeholder 2">
            <a:extLst>
              <a:ext uri="{FF2B5EF4-FFF2-40B4-BE49-F238E27FC236}">
                <a16:creationId xmlns:a16="http://schemas.microsoft.com/office/drawing/2014/main" id="{CE41D8B2-CEC0-F306-1247-4DE35FE3A43C}"/>
              </a:ext>
            </a:extLst>
          </p:cNvPr>
          <p:cNvSpPr txBox="1">
            <a:spLocks/>
          </p:cNvSpPr>
          <p:nvPr/>
        </p:nvSpPr>
        <p:spPr>
          <a:xfrm>
            <a:off x="811092" y="1341919"/>
            <a:ext cx="10727928" cy="46392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br>
              <a:rPr lang="en-US">
                <a:ea typeface="+mn-lt"/>
                <a:cs typeface="+mn-lt"/>
              </a:rPr>
            </a:br>
            <a:endParaRPr lang="en-US">
              <a:cs typeface="Calibri"/>
            </a:endParaRPr>
          </a:p>
          <a:p>
            <a:pPr marL="514350" indent="-514350">
              <a:buAutoNum type="arabicPeriod"/>
            </a:pPr>
            <a:r>
              <a:rPr lang="en-US" sz="2400" dirty="0">
                <a:ea typeface="+mn-lt"/>
                <a:cs typeface="+mn-lt"/>
              </a:rPr>
              <a:t>Conduct an extensive study to assess the efficiency of the overall framework</a:t>
            </a:r>
            <a:br>
              <a:rPr lang="en-US" sz="2400">
                <a:ea typeface="+mn-lt"/>
                <a:cs typeface="+mn-lt"/>
              </a:rPr>
            </a:br>
            <a:r>
              <a:rPr lang="en-US" sz="2400" i="1" dirty="0">
                <a:solidFill>
                  <a:schemeClr val="bg1">
                    <a:lumMod val="50000"/>
                  </a:schemeClr>
                </a:solidFill>
                <a:ea typeface="+mn-lt"/>
                <a:cs typeface="+mn-lt"/>
              </a:rPr>
              <a:t>(evaluating iterations for eliciting requirements and quality)</a:t>
            </a:r>
            <a:br>
              <a:rPr lang="en-US" sz="2400" i="1">
                <a:ea typeface="+mn-lt"/>
                <a:cs typeface="+mn-lt"/>
              </a:rPr>
            </a:br>
            <a:endParaRPr lang="en-US" sz="2400" i="1">
              <a:solidFill>
                <a:schemeClr val="bg1">
                  <a:lumMod val="50000"/>
                </a:schemeClr>
              </a:solidFill>
              <a:cs typeface="Calibri"/>
            </a:endParaRPr>
          </a:p>
          <a:p>
            <a:pPr marL="514350" indent="-514350">
              <a:buAutoNum type="arabicPeriod"/>
            </a:pPr>
            <a:r>
              <a:rPr lang="en-US" sz="2400" dirty="0">
                <a:ea typeface="+mn-lt"/>
                <a:cs typeface="+mn-lt"/>
              </a:rPr>
              <a:t>Generate and suggest patches to resolve the identified issues.</a:t>
            </a:r>
            <a:br>
              <a:rPr lang="en-US" sz="2400">
                <a:ea typeface="+mn-lt"/>
                <a:cs typeface="+mn-lt"/>
              </a:rPr>
            </a:br>
            <a:endParaRPr lang="en-US" sz="2400">
              <a:cs typeface="Calibri" panose="020F0502020204030204"/>
            </a:endParaRPr>
          </a:p>
          <a:p>
            <a:pPr marL="514350" indent="-514350">
              <a:buAutoNum type="arabicPeriod"/>
            </a:pPr>
            <a:r>
              <a:rPr lang="en-US" sz="2400" dirty="0">
                <a:ea typeface="+mn-lt"/>
                <a:cs typeface="+mn-lt"/>
              </a:rPr>
              <a:t>Provide more detailed diagnoses for raised concerns </a:t>
            </a:r>
            <a:br>
              <a:rPr lang="en-US" sz="2400">
                <a:ea typeface="+mn-lt"/>
                <a:cs typeface="+mn-lt"/>
              </a:rPr>
            </a:br>
            <a:r>
              <a:rPr lang="en-US" sz="2400" i="1" dirty="0">
                <a:solidFill>
                  <a:schemeClr val="bg1">
                    <a:lumMod val="50000"/>
                  </a:schemeClr>
                </a:solidFill>
                <a:ea typeface="+mn-lt"/>
                <a:cs typeface="+mn-lt"/>
              </a:rPr>
              <a:t>(e.g., information on requirements that partially address concerns)</a:t>
            </a:r>
            <a:endParaRPr lang="en-US" sz="2400" i="1" dirty="0">
              <a:solidFill>
                <a:schemeClr val="bg1">
                  <a:lumMod val="50000"/>
                </a:schemeClr>
              </a:solidFill>
              <a:cs typeface="Calibri" panose="020F0502020204030204"/>
            </a:endParaRPr>
          </a:p>
          <a:p>
            <a:endParaRPr lang="en-US">
              <a:cs typeface="Calibri" panose="020F0502020204030204"/>
            </a:endParaRPr>
          </a:p>
          <a:p>
            <a:pPr lvl="1"/>
            <a:endParaRPr lang="en-US">
              <a:cs typeface="Calibri" panose="020F0502020204030204"/>
            </a:endParaRPr>
          </a:p>
        </p:txBody>
      </p:sp>
      <p:pic>
        <p:nvPicPr>
          <p:cNvPr id="4" name="Graphic 3" descr="Space Saucer with solid fill">
            <a:extLst>
              <a:ext uri="{FF2B5EF4-FFF2-40B4-BE49-F238E27FC236}">
                <a16:creationId xmlns:a16="http://schemas.microsoft.com/office/drawing/2014/main" id="{0BC6997A-6A4A-287F-D0D4-E699D112CC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9843" y="564322"/>
            <a:ext cx="914400" cy="914400"/>
          </a:xfrm>
          <a:prstGeom prst="rect">
            <a:avLst/>
          </a:prstGeom>
        </p:spPr>
      </p:pic>
    </p:spTree>
    <p:extLst>
      <p:ext uri="{BB962C8B-B14F-4D97-AF65-F5344CB8AC3E}">
        <p14:creationId xmlns:p14="http://schemas.microsoft.com/office/powerpoint/2010/main" val="418945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DB7E5F1-8634-434B-CBA7-3B6907D64C0C}"/>
              </a:ext>
            </a:extLst>
          </p:cNvPr>
          <p:cNvSpPr/>
          <p:nvPr/>
        </p:nvSpPr>
        <p:spPr>
          <a:xfrm flipV="1">
            <a:off x="1866" y="-4792"/>
            <a:ext cx="10097798" cy="310998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9F30B84-E495-98F5-3226-C9C98AE6DC91}"/>
              </a:ext>
            </a:extLst>
          </p:cNvPr>
          <p:cNvSpPr>
            <a:spLocks noGrp="1"/>
          </p:cNvSpPr>
          <p:nvPr>
            <p:ph type="title"/>
          </p:nvPr>
        </p:nvSpPr>
        <p:spPr>
          <a:xfrm>
            <a:off x="3279588" y="5424373"/>
            <a:ext cx="4426172" cy="1311186"/>
          </a:xfrm>
        </p:spPr>
        <p:txBody>
          <a:bodyPr>
            <a:normAutofit/>
          </a:bodyPr>
          <a:lstStyle/>
          <a:p>
            <a:r>
              <a:rPr lang="en-US" b="1" dirty="0">
                <a:solidFill>
                  <a:schemeClr val="accent1"/>
                </a:solidFill>
                <a:cs typeface="Calibri Light"/>
              </a:rPr>
              <a:t>Thank you!</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86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8739CCA-9E86-6942-7496-4AD765BAAB2B}"/>
              </a:ext>
            </a:extLst>
          </p:cNvPr>
          <p:cNvSpPr>
            <a:spLocks noGrp="1"/>
          </p:cNvSpPr>
          <p:nvPr>
            <p:ph type="sldNum" sz="quarter" idx="12"/>
          </p:nvPr>
        </p:nvSpPr>
        <p:spPr/>
        <p:txBody>
          <a:bodyPr/>
          <a:lstStyle/>
          <a:p>
            <a:fld id="{48F63A3B-78C7-47BE-AE5E-E10140E04643}" type="slidenum">
              <a:rPr lang="en-US" dirty="0"/>
              <a:t>15</a:t>
            </a:fld>
            <a:endParaRPr lang="en-US"/>
          </a:p>
        </p:txBody>
      </p:sp>
      <p:pic>
        <p:nvPicPr>
          <p:cNvPr id="6" name="Picture 5" descr="A qr code with black squares&#10;&#10;Description automatically generated">
            <a:extLst>
              <a:ext uri="{FF2B5EF4-FFF2-40B4-BE49-F238E27FC236}">
                <a16:creationId xmlns:a16="http://schemas.microsoft.com/office/drawing/2014/main" id="{5884BA3C-9746-EF5F-60C1-2A7722EDC90B}"/>
              </a:ext>
            </a:extLst>
          </p:cNvPr>
          <p:cNvPicPr>
            <a:picLocks noChangeAspect="1"/>
          </p:cNvPicPr>
          <p:nvPr/>
        </p:nvPicPr>
        <p:blipFill>
          <a:blip r:embed="rId2"/>
          <a:stretch>
            <a:fillRect/>
          </a:stretch>
        </p:blipFill>
        <p:spPr>
          <a:xfrm>
            <a:off x="9190524" y="2663463"/>
            <a:ext cx="1547766" cy="1562144"/>
          </a:xfrm>
          <a:prstGeom prst="rect">
            <a:avLst/>
          </a:prstGeom>
        </p:spPr>
      </p:pic>
      <p:sp>
        <p:nvSpPr>
          <p:cNvPr id="8" name="Content Placeholder 2">
            <a:extLst>
              <a:ext uri="{FF2B5EF4-FFF2-40B4-BE49-F238E27FC236}">
                <a16:creationId xmlns:a16="http://schemas.microsoft.com/office/drawing/2014/main" id="{191028ED-E1A2-AD62-A3B1-B32359626CEA}"/>
              </a:ext>
            </a:extLst>
          </p:cNvPr>
          <p:cNvSpPr txBox="1">
            <a:spLocks/>
          </p:cNvSpPr>
          <p:nvPr/>
        </p:nvSpPr>
        <p:spPr>
          <a:xfrm>
            <a:off x="139643" y="3440740"/>
            <a:ext cx="10562759" cy="197470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rgbClr val="000000"/>
                </a:solidFill>
                <a:ea typeface="+mn-lt"/>
                <a:cs typeface="+mn-lt"/>
              </a:rPr>
              <a:t>Automated reasoning tool support for:</a:t>
            </a:r>
          </a:p>
          <a:p>
            <a:pPr lvl="1"/>
            <a:r>
              <a:rPr lang="en-US" dirty="0">
                <a:ea typeface="+mn-lt"/>
                <a:cs typeface="+mn-lt"/>
              </a:rPr>
              <a:t>the identification of conflicts</a:t>
            </a:r>
            <a:r>
              <a:rPr lang="en-US" sz="2400" dirty="0">
                <a:ea typeface="+mn-lt"/>
                <a:cs typeface="+mn-lt"/>
              </a:rPr>
              <a:t>, </a:t>
            </a:r>
            <a:r>
              <a:rPr lang="en-US" dirty="0">
                <a:solidFill>
                  <a:srgbClr val="000000"/>
                </a:solidFill>
                <a:cs typeface="Calibri" panose="020F0502020204030204"/>
              </a:rPr>
              <a:t>redundancies</a:t>
            </a:r>
            <a:r>
              <a:rPr lang="en-US" sz="2400" dirty="0">
                <a:ea typeface="+mn-lt"/>
                <a:cs typeface="+mn-lt"/>
              </a:rPr>
              <a:t>, </a:t>
            </a:r>
            <a:r>
              <a:rPr lang="en-US" dirty="0">
                <a:solidFill>
                  <a:srgbClr val="000000"/>
                </a:solidFill>
                <a:cs typeface="Calibri" panose="020F0502020204030204"/>
              </a:rPr>
              <a:t>and </a:t>
            </a:r>
            <a:r>
              <a:rPr lang="en-US" sz="2400" dirty="0">
                <a:ea typeface="+mn-lt"/>
                <a:cs typeface="+mn-lt"/>
              </a:rPr>
              <a:t>concerns</a:t>
            </a:r>
          </a:p>
          <a:p>
            <a:pPr lvl="1"/>
            <a:r>
              <a:rPr lang="en-US" sz="2400" dirty="0">
                <a:solidFill>
                  <a:srgbClr val="000000"/>
                </a:solidFill>
                <a:cs typeface="Calibri" panose="020F0502020204030204"/>
              </a:rPr>
              <a:t>the </a:t>
            </a:r>
            <a:r>
              <a:rPr lang="en-US" dirty="0">
                <a:solidFill>
                  <a:srgbClr val="000000"/>
                </a:solidFill>
                <a:cs typeface="Calibri" panose="020F0502020204030204"/>
              </a:rPr>
              <a:t>synthesis of feedback helping </a:t>
            </a:r>
            <a:r>
              <a:rPr lang="en-US" b="1" dirty="0">
                <a:solidFill>
                  <a:srgbClr val="C00000"/>
                </a:solidFill>
                <a:cs typeface="Calibri" panose="020F0502020204030204"/>
              </a:rPr>
              <a:t>non-technical stakeholders </a:t>
            </a:r>
            <a:r>
              <a:rPr lang="en-US" dirty="0">
                <a:solidFill>
                  <a:srgbClr val="000000"/>
                </a:solidFill>
                <a:cs typeface="Calibri" panose="020F0502020204030204"/>
              </a:rPr>
              <a:t> </a:t>
            </a:r>
            <a:br>
              <a:rPr lang="en-US">
                <a:solidFill>
                  <a:srgbClr val="000000"/>
                </a:solidFill>
                <a:cs typeface="Calibri" panose="020F0502020204030204"/>
              </a:rPr>
            </a:br>
            <a:r>
              <a:rPr lang="en-US" sz="2400" dirty="0">
                <a:solidFill>
                  <a:srgbClr val="000000"/>
                </a:solidFill>
                <a:cs typeface="Calibri" panose="020F0502020204030204"/>
              </a:rPr>
              <a:t>to </a:t>
            </a:r>
            <a:r>
              <a:rPr lang="en-US" dirty="0">
                <a:solidFill>
                  <a:srgbClr val="000000"/>
                </a:solidFill>
                <a:cs typeface="Calibri" panose="020F0502020204030204"/>
              </a:rPr>
              <a:t>understand/resolve </a:t>
            </a:r>
            <a:r>
              <a:rPr lang="en-US" sz="2400" dirty="0">
                <a:solidFill>
                  <a:srgbClr val="000000"/>
                </a:solidFill>
                <a:cs typeface="Calibri" panose="020F0502020204030204"/>
              </a:rPr>
              <a:t>problems</a:t>
            </a:r>
            <a:endParaRPr lang="en-US" dirty="0">
              <a:cs typeface="Calibri" panose="020F0502020204030204"/>
            </a:endParaRPr>
          </a:p>
          <a:p>
            <a:endParaRPr lang="en-US" sz="2400">
              <a:solidFill>
                <a:srgbClr val="000000"/>
              </a:solidFill>
              <a:cs typeface="Calibri" panose="020F0502020204030204"/>
            </a:endParaRPr>
          </a:p>
        </p:txBody>
      </p:sp>
      <p:sp>
        <p:nvSpPr>
          <p:cNvPr id="10" name="Rectangle 9">
            <a:extLst>
              <a:ext uri="{FF2B5EF4-FFF2-40B4-BE49-F238E27FC236}">
                <a16:creationId xmlns:a16="http://schemas.microsoft.com/office/drawing/2014/main" id="{32991D69-8CB8-17BB-D876-22510D1A2CEB}"/>
              </a:ext>
            </a:extLst>
          </p:cNvPr>
          <p:cNvSpPr/>
          <p:nvPr/>
        </p:nvSpPr>
        <p:spPr>
          <a:xfrm>
            <a:off x="142285" y="552133"/>
            <a:ext cx="2718411" cy="79530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AutoNum type="alphaUcPeriod"/>
            </a:pPr>
            <a:r>
              <a:rPr lang="en-US" dirty="0">
                <a:solidFill>
                  <a:schemeClr val="tx1"/>
                </a:solidFill>
                <a:cs typeface="Calibri"/>
              </a:rPr>
              <a:t>Preliminary requirement elicitation</a:t>
            </a:r>
            <a:endParaRPr lang="en-US" dirty="0">
              <a:solidFill>
                <a:schemeClr val="tx1"/>
              </a:solidFill>
            </a:endParaRPr>
          </a:p>
        </p:txBody>
      </p:sp>
      <p:sp>
        <p:nvSpPr>
          <p:cNvPr id="15" name="Rectangle 14">
            <a:extLst>
              <a:ext uri="{FF2B5EF4-FFF2-40B4-BE49-F238E27FC236}">
                <a16:creationId xmlns:a16="http://schemas.microsoft.com/office/drawing/2014/main" id="{3AD2F8EB-AA93-4AEC-1D77-D41AB7CEAF36}"/>
              </a:ext>
            </a:extLst>
          </p:cNvPr>
          <p:cNvSpPr/>
          <p:nvPr/>
        </p:nvSpPr>
        <p:spPr>
          <a:xfrm>
            <a:off x="3406973" y="552132"/>
            <a:ext cx="2130033" cy="82424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B. Requirement sanitization</a:t>
            </a:r>
            <a:endParaRPr lang="en-US" dirty="0" err="1">
              <a:solidFill>
                <a:schemeClr val="tx1"/>
              </a:solidFill>
            </a:endParaRPr>
          </a:p>
        </p:txBody>
      </p:sp>
      <p:sp>
        <p:nvSpPr>
          <p:cNvPr id="17" name="Rectangle 16">
            <a:extLst>
              <a:ext uri="{FF2B5EF4-FFF2-40B4-BE49-F238E27FC236}">
                <a16:creationId xmlns:a16="http://schemas.microsoft.com/office/drawing/2014/main" id="{508EE334-66C3-280B-0C4E-95503F98EBAE}"/>
              </a:ext>
            </a:extLst>
          </p:cNvPr>
          <p:cNvSpPr/>
          <p:nvPr/>
        </p:nvSpPr>
        <p:spPr>
          <a:xfrm>
            <a:off x="6214771" y="552132"/>
            <a:ext cx="2023933" cy="83388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D. SLEEC concerns identification</a:t>
            </a:r>
            <a:endParaRPr lang="en-US" dirty="0" err="1">
              <a:solidFill>
                <a:schemeClr val="tx1"/>
              </a:solidFill>
            </a:endParaRPr>
          </a:p>
        </p:txBody>
      </p:sp>
      <p:sp>
        <p:nvSpPr>
          <p:cNvPr id="19" name="Rectangle 18">
            <a:extLst>
              <a:ext uri="{FF2B5EF4-FFF2-40B4-BE49-F238E27FC236}">
                <a16:creationId xmlns:a16="http://schemas.microsoft.com/office/drawing/2014/main" id="{C277DA6E-56FF-C4A3-FB8E-A93029F3A20E}"/>
              </a:ext>
            </a:extLst>
          </p:cNvPr>
          <p:cNvSpPr/>
          <p:nvPr/>
        </p:nvSpPr>
        <p:spPr>
          <a:xfrm>
            <a:off x="4404748" y="2075836"/>
            <a:ext cx="2544792" cy="83388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C. Requirement refinement</a:t>
            </a:r>
          </a:p>
        </p:txBody>
      </p:sp>
      <p:cxnSp>
        <p:nvCxnSpPr>
          <p:cNvPr id="22" name="Straight Arrow Connector 21">
            <a:extLst>
              <a:ext uri="{FF2B5EF4-FFF2-40B4-BE49-F238E27FC236}">
                <a16:creationId xmlns:a16="http://schemas.microsoft.com/office/drawing/2014/main" id="{B6E09D6E-DA34-4D7C-2ED0-DB8360E62A5A}"/>
              </a:ext>
            </a:extLst>
          </p:cNvPr>
          <p:cNvCxnSpPr/>
          <p:nvPr/>
        </p:nvCxnSpPr>
        <p:spPr>
          <a:xfrm flipV="1">
            <a:off x="2859209" y="956981"/>
            <a:ext cx="515570" cy="57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2431163-7335-629B-63E7-9C116228D086}"/>
              </a:ext>
            </a:extLst>
          </p:cNvPr>
          <p:cNvCxnSpPr>
            <a:cxnSpLocks/>
          </p:cNvCxnSpPr>
          <p:nvPr/>
        </p:nvCxnSpPr>
        <p:spPr>
          <a:xfrm flipV="1">
            <a:off x="5554331" y="947084"/>
            <a:ext cx="574945" cy="5751"/>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9BE9D73-3310-89FA-C820-9B9694CC1C1D}"/>
              </a:ext>
            </a:extLst>
          </p:cNvPr>
          <p:cNvCxnSpPr>
            <a:cxnSpLocks/>
          </p:cNvCxnSpPr>
          <p:nvPr/>
        </p:nvCxnSpPr>
        <p:spPr>
          <a:xfrm>
            <a:off x="4887909" y="1446764"/>
            <a:ext cx="493272" cy="60191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6E4A1BE-A19E-555F-010A-2F2A3ADE8A32}"/>
              </a:ext>
            </a:extLst>
          </p:cNvPr>
          <p:cNvCxnSpPr>
            <a:cxnSpLocks/>
          </p:cNvCxnSpPr>
          <p:nvPr/>
        </p:nvCxnSpPr>
        <p:spPr>
          <a:xfrm flipH="1">
            <a:off x="6573850" y="1456157"/>
            <a:ext cx="702654" cy="59139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57558ED-E7C3-A545-6ED8-115496CDBA68}"/>
              </a:ext>
            </a:extLst>
          </p:cNvPr>
          <p:cNvCxnSpPr>
            <a:cxnSpLocks/>
          </p:cNvCxnSpPr>
          <p:nvPr/>
        </p:nvCxnSpPr>
        <p:spPr>
          <a:xfrm flipV="1">
            <a:off x="4724560" y="1391530"/>
            <a:ext cx="105946" cy="6233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List with solid fill">
            <a:extLst>
              <a:ext uri="{FF2B5EF4-FFF2-40B4-BE49-F238E27FC236}">
                <a16:creationId xmlns:a16="http://schemas.microsoft.com/office/drawing/2014/main" id="{01919792-E374-6708-ECC0-E0FB82B3CC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7881" y="434794"/>
            <a:ext cx="914400" cy="914400"/>
          </a:xfrm>
          <a:prstGeom prst="rect">
            <a:avLst/>
          </a:prstGeom>
        </p:spPr>
      </p:pic>
      <p:cxnSp>
        <p:nvCxnSpPr>
          <p:cNvPr id="35" name="Straight Arrow Connector 34">
            <a:extLst>
              <a:ext uri="{FF2B5EF4-FFF2-40B4-BE49-F238E27FC236}">
                <a16:creationId xmlns:a16="http://schemas.microsoft.com/office/drawing/2014/main" id="{2349E306-E81B-3D21-109D-0E02E31F2AB6}"/>
              </a:ext>
            </a:extLst>
          </p:cNvPr>
          <p:cNvCxnSpPr>
            <a:cxnSpLocks/>
          </p:cNvCxnSpPr>
          <p:nvPr/>
        </p:nvCxnSpPr>
        <p:spPr>
          <a:xfrm flipV="1">
            <a:off x="8233170" y="937436"/>
            <a:ext cx="474356" cy="25794"/>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C56D06B-0EB2-81AB-D3A7-1AFB8B293B23}"/>
              </a:ext>
            </a:extLst>
          </p:cNvPr>
          <p:cNvSpPr txBox="1"/>
          <p:nvPr/>
        </p:nvSpPr>
        <p:spPr>
          <a:xfrm>
            <a:off x="8236992" y="1367650"/>
            <a:ext cx="19194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normative requirements</a:t>
            </a:r>
            <a:endParaRPr lang="en-US" dirty="0" err="1">
              <a:cs typeface="Calibri" panose="020F0502020204030204"/>
            </a:endParaRPr>
          </a:p>
        </p:txBody>
      </p:sp>
      <p:sp>
        <p:nvSpPr>
          <p:cNvPr id="43" name="TextBox 42">
            <a:extLst>
              <a:ext uri="{FF2B5EF4-FFF2-40B4-BE49-F238E27FC236}">
                <a16:creationId xmlns:a16="http://schemas.microsoft.com/office/drawing/2014/main" id="{2994259E-D18B-13D3-57DB-6B1FDC66C23B}"/>
              </a:ext>
            </a:extLst>
          </p:cNvPr>
          <p:cNvSpPr txBox="1"/>
          <p:nvPr/>
        </p:nvSpPr>
        <p:spPr>
          <a:xfrm>
            <a:off x="5139710" y="1419430"/>
            <a:ext cx="1109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C00000"/>
                </a:solidFill>
                <a:cs typeface="Calibri"/>
              </a:rPr>
              <a:t>diagnosis</a:t>
            </a:r>
            <a:endParaRPr lang="en-US" dirty="0"/>
          </a:p>
        </p:txBody>
      </p:sp>
      <p:sp>
        <p:nvSpPr>
          <p:cNvPr id="45" name="TextBox 44">
            <a:extLst>
              <a:ext uri="{FF2B5EF4-FFF2-40B4-BE49-F238E27FC236}">
                <a16:creationId xmlns:a16="http://schemas.microsoft.com/office/drawing/2014/main" id="{9306735B-DB07-9C82-3E78-1707A9855326}"/>
              </a:ext>
            </a:extLst>
          </p:cNvPr>
          <p:cNvSpPr txBox="1"/>
          <p:nvPr/>
        </p:nvSpPr>
        <p:spPr>
          <a:xfrm>
            <a:off x="6948316" y="1601444"/>
            <a:ext cx="1109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C00000"/>
                </a:solidFill>
                <a:cs typeface="Calibri"/>
              </a:rPr>
              <a:t>diagnosis</a:t>
            </a:r>
            <a:endParaRPr lang="en-US" dirty="0"/>
          </a:p>
        </p:txBody>
      </p:sp>
      <p:sp>
        <p:nvSpPr>
          <p:cNvPr id="51" name="Title 1">
            <a:extLst>
              <a:ext uri="{FF2B5EF4-FFF2-40B4-BE49-F238E27FC236}">
                <a16:creationId xmlns:a16="http://schemas.microsoft.com/office/drawing/2014/main" id="{7BCF3F00-07B6-6AAC-29D4-99B8793EA9B7}"/>
              </a:ext>
            </a:extLst>
          </p:cNvPr>
          <p:cNvSpPr txBox="1">
            <a:spLocks/>
          </p:cNvSpPr>
          <p:nvPr/>
        </p:nvSpPr>
        <p:spPr>
          <a:xfrm>
            <a:off x="143979" y="1782696"/>
            <a:ext cx="3140016" cy="13974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err="1">
                <a:cs typeface="Calibri Light"/>
              </a:rPr>
              <a:t>FormaTive</a:t>
            </a:r>
            <a:endParaRPr lang="en-US" b="1" err="1"/>
          </a:p>
        </p:txBody>
      </p:sp>
      <p:pic>
        <p:nvPicPr>
          <p:cNvPr id="53" name="Graphic 5" descr="Smiling face outline with solid fill">
            <a:extLst>
              <a:ext uri="{FF2B5EF4-FFF2-40B4-BE49-F238E27FC236}">
                <a16:creationId xmlns:a16="http://schemas.microsoft.com/office/drawing/2014/main" id="{244F1B24-19B1-6748-6339-23BF41F940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2758" y="5742611"/>
            <a:ext cx="785370" cy="799746"/>
          </a:xfrm>
          <a:prstGeom prst="rect">
            <a:avLst/>
          </a:prstGeom>
        </p:spPr>
      </p:pic>
      <p:sp>
        <p:nvSpPr>
          <p:cNvPr id="9" name="TextBox 8">
            <a:extLst>
              <a:ext uri="{FF2B5EF4-FFF2-40B4-BE49-F238E27FC236}">
                <a16:creationId xmlns:a16="http://schemas.microsoft.com/office/drawing/2014/main" id="{A0F49C88-D067-0004-D915-BA2B523EC840}"/>
              </a:ext>
            </a:extLst>
          </p:cNvPr>
          <p:cNvSpPr txBox="1"/>
          <p:nvPr/>
        </p:nvSpPr>
        <p:spPr>
          <a:xfrm>
            <a:off x="10098913" y="77165"/>
            <a:ext cx="2228124" cy="64247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ea typeface="+mn-lt"/>
                <a:cs typeface="+mn-lt"/>
              </a:rPr>
              <a:t> Nick Feng</a:t>
            </a:r>
          </a:p>
          <a:p>
            <a:r>
              <a:rPr lang="en-US" b="1" dirty="0">
                <a:solidFill>
                  <a:schemeClr val="bg1"/>
                </a:solidFill>
                <a:ea typeface="+mn-lt"/>
                <a:cs typeface="+mn-lt"/>
              </a:rPr>
              <a:t>  </a:t>
            </a:r>
            <a:br>
              <a:rPr lang="en-US" b="1">
                <a:ea typeface="+mn-lt"/>
                <a:cs typeface="+mn-lt"/>
              </a:rPr>
            </a:br>
            <a:r>
              <a:rPr lang="en-US" b="1" dirty="0">
                <a:solidFill>
                  <a:schemeClr val="bg1"/>
                </a:solidFill>
                <a:ea typeface="+mn-lt"/>
                <a:cs typeface="+mn-lt"/>
              </a:rPr>
              <a:t> Lina </a:t>
            </a:r>
            <a:r>
              <a:rPr lang="en-US" b="1" dirty="0" err="1">
                <a:solidFill>
                  <a:schemeClr val="bg1"/>
                </a:solidFill>
                <a:ea typeface="+mn-lt"/>
                <a:cs typeface="+mn-lt"/>
              </a:rPr>
              <a:t>Marsso</a:t>
            </a:r>
            <a:endParaRPr lang="en-US" b="1" dirty="0">
              <a:solidFill>
                <a:schemeClr val="bg1"/>
              </a:solidFill>
              <a:ea typeface="+mn-lt"/>
              <a:cs typeface="+mn-lt"/>
            </a:endParaRPr>
          </a:p>
          <a:p>
            <a:endParaRPr lang="en-US" b="1">
              <a:solidFill>
                <a:schemeClr val="bg1"/>
              </a:solidFill>
              <a:ea typeface="+mn-lt"/>
              <a:cs typeface="+mn-lt"/>
            </a:endParaRPr>
          </a:p>
          <a:p>
            <a:r>
              <a:rPr lang="en-US" b="1" dirty="0">
                <a:solidFill>
                  <a:schemeClr val="bg1"/>
                </a:solidFill>
                <a:ea typeface="+mn-lt"/>
                <a:cs typeface="+mn-lt"/>
              </a:rPr>
              <a:t> Sinem Getir Yaman</a:t>
            </a:r>
            <a:br>
              <a:rPr lang="en-US" b="1">
                <a:ea typeface="+mn-lt"/>
                <a:cs typeface="+mn-lt"/>
              </a:rPr>
            </a:br>
            <a:endParaRPr lang="en-US" b="1">
              <a:solidFill>
                <a:schemeClr val="bg1"/>
              </a:solidFill>
              <a:ea typeface="+mn-lt"/>
              <a:cs typeface="+mn-lt"/>
            </a:endParaRPr>
          </a:p>
          <a:p>
            <a:r>
              <a:rPr lang="en-US" b="1" dirty="0">
                <a:solidFill>
                  <a:schemeClr val="bg1"/>
                </a:solidFill>
                <a:ea typeface="+mn-lt"/>
                <a:cs typeface="+mn-lt"/>
              </a:rPr>
              <a:t> Beverley Townsend</a:t>
            </a:r>
            <a:endParaRPr lang="en-US" b="1" dirty="0" err="1">
              <a:solidFill>
                <a:schemeClr val="bg1"/>
              </a:solidFill>
              <a:cs typeface="Calibri"/>
            </a:endParaRPr>
          </a:p>
          <a:p>
            <a:endParaRPr lang="en-US" b="1">
              <a:solidFill>
                <a:schemeClr val="bg1"/>
              </a:solidFill>
              <a:ea typeface="+mn-lt"/>
              <a:cs typeface="+mn-lt"/>
            </a:endParaRPr>
          </a:p>
          <a:p>
            <a:endParaRPr lang="en-US" b="1">
              <a:solidFill>
                <a:schemeClr val="bg1"/>
              </a:solidFill>
              <a:ea typeface="+mn-lt"/>
              <a:cs typeface="+mn-lt"/>
            </a:endParaRPr>
          </a:p>
          <a:p>
            <a:endParaRPr lang="en-US" b="1">
              <a:solidFill>
                <a:schemeClr val="bg1"/>
              </a:solidFill>
              <a:ea typeface="+mn-lt"/>
              <a:cs typeface="+mn-lt"/>
            </a:endParaRPr>
          </a:p>
          <a:p>
            <a:endParaRPr lang="en-US" b="1">
              <a:solidFill>
                <a:schemeClr val="bg1"/>
              </a:solidFill>
              <a:ea typeface="+mn-lt"/>
              <a:cs typeface="+mn-lt"/>
            </a:endParaRPr>
          </a:p>
          <a:p>
            <a:endParaRPr lang="en-US" b="1">
              <a:solidFill>
                <a:schemeClr val="bg1"/>
              </a:solidFill>
              <a:ea typeface="+mn-lt"/>
              <a:cs typeface="+mn-lt"/>
            </a:endParaRPr>
          </a:p>
          <a:p>
            <a:endParaRPr lang="en-US" b="1">
              <a:solidFill>
                <a:schemeClr val="bg1"/>
              </a:solidFill>
              <a:ea typeface="+mn-lt"/>
              <a:cs typeface="+mn-lt"/>
            </a:endParaRPr>
          </a:p>
          <a:p>
            <a:endParaRPr lang="en-US" b="1">
              <a:solidFill>
                <a:schemeClr val="bg1"/>
              </a:solidFill>
              <a:ea typeface="+mn-lt"/>
              <a:cs typeface="+mn-lt"/>
            </a:endParaRPr>
          </a:p>
          <a:p>
            <a:endParaRPr lang="en-US" b="1">
              <a:solidFill>
                <a:schemeClr val="bg1"/>
              </a:solidFill>
              <a:ea typeface="+mn-lt"/>
              <a:cs typeface="+mn-lt"/>
            </a:endParaRPr>
          </a:p>
          <a:p>
            <a:endParaRPr lang="en-US" b="1">
              <a:solidFill>
                <a:schemeClr val="bg1"/>
              </a:solidFill>
              <a:ea typeface="+mn-lt"/>
              <a:cs typeface="+mn-lt"/>
            </a:endParaRPr>
          </a:p>
          <a:p>
            <a:endParaRPr lang="en-US" b="1">
              <a:solidFill>
                <a:schemeClr val="bg1"/>
              </a:solidFill>
              <a:ea typeface="+mn-lt"/>
              <a:cs typeface="+mn-lt"/>
            </a:endParaRPr>
          </a:p>
          <a:p>
            <a:r>
              <a:rPr lang="en-US" b="1" dirty="0">
                <a:solidFill>
                  <a:schemeClr val="bg1"/>
                </a:solidFill>
                <a:ea typeface="+mn-lt"/>
                <a:cs typeface="+mn-lt"/>
              </a:rPr>
              <a:t>Ana Cavalcanti</a:t>
            </a:r>
          </a:p>
          <a:p>
            <a:endParaRPr lang="en-US" b="1">
              <a:solidFill>
                <a:schemeClr val="bg1"/>
              </a:solidFill>
              <a:ea typeface="+mn-lt"/>
              <a:cs typeface="+mn-lt"/>
            </a:endParaRPr>
          </a:p>
          <a:p>
            <a:r>
              <a:rPr lang="en-US" b="1" dirty="0">
                <a:solidFill>
                  <a:schemeClr val="bg1"/>
                </a:solidFill>
                <a:ea typeface="+mn-lt"/>
                <a:cs typeface="+mn-lt"/>
              </a:rPr>
              <a:t> Radu Calinescu</a:t>
            </a:r>
            <a:br>
              <a:rPr lang="en-US" b="1">
                <a:ea typeface="+mn-lt"/>
                <a:cs typeface="+mn-lt"/>
              </a:rPr>
            </a:br>
            <a:endParaRPr lang="en-US" b="1">
              <a:solidFill>
                <a:schemeClr val="bg1"/>
              </a:solidFill>
              <a:ea typeface="+mn-lt"/>
              <a:cs typeface="+mn-lt"/>
            </a:endParaRPr>
          </a:p>
          <a:p>
            <a:r>
              <a:rPr lang="en-US" b="1" dirty="0">
                <a:solidFill>
                  <a:schemeClr val="bg1"/>
                </a:solidFill>
                <a:ea typeface="+mn-lt"/>
                <a:cs typeface="+mn-lt"/>
              </a:rPr>
              <a:t> Marsha </a:t>
            </a:r>
            <a:r>
              <a:rPr lang="en-US" b="1" dirty="0" err="1">
                <a:solidFill>
                  <a:schemeClr val="bg1"/>
                </a:solidFill>
                <a:ea typeface="+mn-lt"/>
                <a:cs typeface="+mn-lt"/>
              </a:rPr>
              <a:t>Chechik</a:t>
            </a:r>
            <a:r>
              <a:rPr lang="en-US" b="1" dirty="0">
                <a:solidFill>
                  <a:schemeClr val="bg1"/>
                </a:solidFill>
                <a:ea typeface="+mn-lt"/>
                <a:cs typeface="+mn-lt"/>
              </a:rPr>
              <a:t> </a:t>
            </a:r>
            <a:endParaRPr lang="en-US" b="1" dirty="0">
              <a:solidFill>
                <a:schemeClr val="bg1"/>
              </a:solidFill>
              <a:cs typeface="Calibri"/>
            </a:endParaRPr>
          </a:p>
          <a:p>
            <a:pPr algn="l"/>
            <a:endParaRPr lang="en-US" b="1">
              <a:solidFill>
                <a:schemeClr val="bg1"/>
              </a:solidFill>
              <a:cs typeface="Calibri"/>
            </a:endParaRPr>
          </a:p>
        </p:txBody>
      </p:sp>
    </p:spTree>
    <p:extLst>
      <p:ext uri="{BB962C8B-B14F-4D97-AF65-F5344CB8AC3E}">
        <p14:creationId xmlns:p14="http://schemas.microsoft.com/office/powerpoint/2010/main" val="365849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diagram of a procedure&#10;&#10;Description automatically generated">
            <a:extLst>
              <a:ext uri="{FF2B5EF4-FFF2-40B4-BE49-F238E27FC236}">
                <a16:creationId xmlns:a16="http://schemas.microsoft.com/office/drawing/2014/main" id="{F9C13B60-F4BD-72F7-1CFF-692F45639FD2}"/>
              </a:ext>
            </a:extLst>
          </p:cNvPr>
          <p:cNvPicPr>
            <a:picLocks noChangeAspect="1"/>
          </p:cNvPicPr>
          <p:nvPr/>
        </p:nvPicPr>
        <p:blipFill>
          <a:blip r:embed="rId2"/>
          <a:stretch>
            <a:fillRect/>
          </a:stretch>
        </p:blipFill>
        <p:spPr>
          <a:xfrm>
            <a:off x="89183" y="1714035"/>
            <a:ext cx="12002946" cy="2321535"/>
          </a:xfrm>
          <a:prstGeom prst="rect">
            <a:avLst/>
          </a:prstGeom>
        </p:spPr>
      </p:pic>
      <p:pic>
        <p:nvPicPr>
          <p:cNvPr id="10" name="Graphic 9" descr="Badge New with solid fill">
            <a:extLst>
              <a:ext uri="{FF2B5EF4-FFF2-40B4-BE49-F238E27FC236}">
                <a16:creationId xmlns:a16="http://schemas.microsoft.com/office/drawing/2014/main" id="{B5181E67-7B3B-9E28-B524-247E09584D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5838" y="205651"/>
            <a:ext cx="914400" cy="914400"/>
          </a:xfrm>
          <a:prstGeom prst="rect">
            <a:avLst/>
          </a:prstGeom>
        </p:spPr>
      </p:pic>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a:xfrm>
            <a:off x="402771" y="28657"/>
            <a:ext cx="10515600" cy="1325563"/>
          </a:xfrm>
        </p:spPr>
        <p:txBody>
          <a:bodyPr/>
          <a:lstStyle/>
          <a:p>
            <a:r>
              <a:rPr lang="en-US" dirty="0">
                <a:cs typeface="Calibri Light"/>
              </a:rPr>
              <a:t>Contribution: </a:t>
            </a:r>
            <a:r>
              <a:rPr lang="en-US" b="1" dirty="0" err="1">
                <a:solidFill>
                  <a:schemeClr val="accent1"/>
                </a:solidFill>
                <a:cs typeface="Calibri Light"/>
              </a:rPr>
              <a:t>FormaTive</a:t>
            </a:r>
            <a:endParaRPr lang="en-US" b="1" dirty="0" err="1">
              <a:solidFill>
                <a:schemeClr val="accent1"/>
              </a:solidFill>
            </a:endParaRPr>
          </a:p>
        </p:txBody>
      </p:sp>
      <p:sp>
        <p:nvSpPr>
          <p:cNvPr id="5" name="Rectangle 4">
            <a:extLst>
              <a:ext uri="{FF2B5EF4-FFF2-40B4-BE49-F238E27FC236}">
                <a16:creationId xmlns:a16="http://schemas.microsoft.com/office/drawing/2014/main" id="{3833A78B-BCAA-5B1F-E2B6-624A0A63E2F1}"/>
              </a:ext>
            </a:extLst>
          </p:cNvPr>
          <p:cNvSpPr/>
          <p:nvPr/>
        </p:nvSpPr>
        <p:spPr>
          <a:xfrm>
            <a:off x="491924" y="1143689"/>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p:txBody>
          <a:bodyPr/>
          <a:lstStyle/>
          <a:p>
            <a:fld id="{48F63A3B-78C7-47BE-AE5E-E10140E04643}" type="slidenum">
              <a:rPr lang="en-US" dirty="0">
                <a:solidFill>
                  <a:schemeClr val="tx1"/>
                </a:solidFill>
              </a:rPr>
              <a:t>16</a:t>
            </a:fld>
            <a:endParaRPr lang="en-US">
              <a:solidFill>
                <a:schemeClr val="tx1"/>
              </a:solidFill>
              <a:cs typeface="Calibri"/>
            </a:endParaRPr>
          </a:p>
        </p:txBody>
      </p:sp>
      <p:sp>
        <p:nvSpPr>
          <p:cNvPr id="8" name="Content Placeholder 2">
            <a:extLst>
              <a:ext uri="{FF2B5EF4-FFF2-40B4-BE49-F238E27FC236}">
                <a16:creationId xmlns:a16="http://schemas.microsoft.com/office/drawing/2014/main" id="{CE41D8B2-CEC0-F306-1247-4DE35FE3A43C}"/>
              </a:ext>
            </a:extLst>
          </p:cNvPr>
          <p:cNvSpPr txBox="1">
            <a:spLocks/>
          </p:cNvSpPr>
          <p:nvPr/>
        </p:nvSpPr>
        <p:spPr>
          <a:xfrm>
            <a:off x="3424" y="1392573"/>
            <a:ext cx="11642448" cy="10733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None/>
            </a:pPr>
            <a:r>
              <a:rPr lang="en-US" dirty="0">
                <a:ea typeface="+mn-lt"/>
                <a:cs typeface="+mn-lt"/>
              </a:rPr>
              <a:t>A tool-supported </a:t>
            </a:r>
            <a:r>
              <a:rPr lang="en-US" b="1" dirty="0">
                <a:solidFill>
                  <a:schemeClr val="accent1"/>
                </a:solidFill>
                <a:ea typeface="+mn-lt"/>
                <a:cs typeface="+mn-lt"/>
              </a:rPr>
              <a:t>Formal </a:t>
            </a:r>
            <a:r>
              <a:rPr lang="en-US" dirty="0">
                <a:ea typeface="+mn-lt"/>
                <a:cs typeface="+mn-lt"/>
              </a:rPr>
              <a:t>framework for </a:t>
            </a:r>
            <a:r>
              <a:rPr lang="en-US" dirty="0" err="1">
                <a:ea typeface="+mn-lt"/>
                <a:cs typeface="+mn-lt"/>
              </a:rPr>
              <a:t>norma</a:t>
            </a:r>
            <a:r>
              <a:rPr lang="en-US" b="1" dirty="0" err="1">
                <a:solidFill>
                  <a:schemeClr val="accent1"/>
                </a:solidFill>
                <a:ea typeface="+mn-lt"/>
                <a:cs typeface="+mn-lt"/>
              </a:rPr>
              <a:t>Tive</a:t>
            </a:r>
            <a:r>
              <a:rPr lang="en-US" dirty="0">
                <a:ea typeface="+mn-lt"/>
                <a:cs typeface="+mn-lt"/>
              </a:rPr>
              <a:t> requirements elicitation </a:t>
            </a:r>
            <a:endParaRPr lang="en-US" dirty="0">
              <a:cs typeface="Calibri"/>
            </a:endParaRPr>
          </a:p>
        </p:txBody>
      </p:sp>
      <p:sp>
        <p:nvSpPr>
          <p:cNvPr id="9" name="Rectangle 8">
            <a:extLst>
              <a:ext uri="{FF2B5EF4-FFF2-40B4-BE49-F238E27FC236}">
                <a16:creationId xmlns:a16="http://schemas.microsoft.com/office/drawing/2014/main" id="{7FFF2882-4BF6-823B-1DE6-9AF8F1548B6D}"/>
              </a:ext>
            </a:extLst>
          </p:cNvPr>
          <p:cNvSpPr/>
          <p:nvPr/>
        </p:nvSpPr>
        <p:spPr>
          <a:xfrm>
            <a:off x="4583399" y="1852871"/>
            <a:ext cx="1758626" cy="337093"/>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C66514F-3ACC-31B3-846E-9868E433A54F}"/>
              </a:ext>
            </a:extLst>
          </p:cNvPr>
          <p:cNvSpPr txBox="1">
            <a:spLocks/>
          </p:cNvSpPr>
          <p:nvPr/>
        </p:nvSpPr>
        <p:spPr>
          <a:xfrm>
            <a:off x="-232650" y="4396026"/>
            <a:ext cx="12483615" cy="16373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ea typeface="+mn-lt"/>
                <a:cs typeface="+mn-lt"/>
              </a:rPr>
              <a:t>Specification of normative rules for a software system in </a:t>
            </a:r>
            <a:r>
              <a:rPr lang="en-US" b="1" dirty="0">
                <a:solidFill>
                  <a:schemeClr val="accent1"/>
                </a:solidFill>
                <a:ea typeface="+mn-lt"/>
                <a:cs typeface="+mn-lt"/>
              </a:rPr>
              <a:t>SLEEC DSL </a:t>
            </a:r>
            <a:endParaRPr lang="en-US" sz="1800" dirty="0">
              <a:solidFill>
                <a:schemeClr val="accent1"/>
              </a:solidFill>
              <a:ea typeface="+mn-lt"/>
              <a:cs typeface="+mn-lt"/>
            </a:endParaRPr>
          </a:p>
          <a:p>
            <a:pPr marL="457200" lvl="1" indent="0">
              <a:buNone/>
            </a:pPr>
            <a:r>
              <a:rPr lang="en-US" dirty="0">
                <a:ea typeface="+mn-lt"/>
                <a:cs typeface="+mn-lt"/>
              </a:rPr>
              <a:t>Automates: (</a:t>
            </a:r>
            <a:r>
              <a:rPr lang="en-US" dirty="0" err="1">
                <a:ea typeface="+mn-lt"/>
                <a:cs typeface="+mn-lt"/>
              </a:rPr>
              <a:t>i</a:t>
            </a:r>
            <a:r>
              <a:rPr lang="en-US" dirty="0">
                <a:ea typeface="+mn-lt"/>
                <a:cs typeface="+mn-lt"/>
              </a:rPr>
              <a:t>) the identification of conflicts, redundancies, and concerns</a:t>
            </a:r>
            <a:endParaRPr lang="en-US" dirty="0">
              <a:cs typeface="Calibri"/>
            </a:endParaRPr>
          </a:p>
          <a:p>
            <a:pPr lvl="1">
              <a:buNone/>
            </a:pPr>
            <a:r>
              <a:rPr lang="en-US" dirty="0">
                <a:ea typeface="+mn-lt"/>
                <a:cs typeface="+mn-lt"/>
              </a:rPr>
              <a:t>                     (ii) the synthesis of feedback helping to understand/resolve problems</a:t>
            </a:r>
            <a:endParaRPr lang="en-US" dirty="0">
              <a:cs typeface="Calibri" panose="020F0502020204030204"/>
            </a:endParaRPr>
          </a:p>
        </p:txBody>
      </p:sp>
      <p:sp>
        <p:nvSpPr>
          <p:cNvPr id="18" name="Rectangle 17">
            <a:extLst>
              <a:ext uri="{FF2B5EF4-FFF2-40B4-BE49-F238E27FC236}">
                <a16:creationId xmlns:a16="http://schemas.microsoft.com/office/drawing/2014/main" id="{E7F93A43-E989-E833-A938-9F8C53F10A3D}"/>
              </a:ext>
            </a:extLst>
          </p:cNvPr>
          <p:cNvSpPr/>
          <p:nvPr/>
        </p:nvSpPr>
        <p:spPr>
          <a:xfrm>
            <a:off x="8229124" y="1856829"/>
            <a:ext cx="2174262" cy="337093"/>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7475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E8EF-CA12-F4DB-8A6F-DBFF935699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026D61-43BB-1420-F079-CE4F6102AB1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AE7AD11-5494-1310-D96E-8E775BBBE556}"/>
              </a:ext>
            </a:extLst>
          </p:cNvPr>
          <p:cNvSpPr>
            <a:spLocks noGrp="1"/>
          </p:cNvSpPr>
          <p:nvPr>
            <p:ph type="sldNum" sz="quarter" idx="12"/>
          </p:nvPr>
        </p:nvSpPr>
        <p:spPr/>
        <p:txBody>
          <a:bodyPr/>
          <a:lstStyle/>
          <a:p>
            <a:fld id="{48F63A3B-78C7-47BE-AE5E-E10140E04643}" type="slidenum">
              <a:rPr lang="en-US" dirty="0"/>
              <a:t>17</a:t>
            </a:fld>
            <a:endParaRPr lang="en-US"/>
          </a:p>
        </p:txBody>
      </p:sp>
    </p:spTree>
    <p:extLst>
      <p:ext uri="{BB962C8B-B14F-4D97-AF65-F5344CB8AC3E}">
        <p14:creationId xmlns:p14="http://schemas.microsoft.com/office/powerpoint/2010/main" val="33645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p:txBody>
          <a:bodyPr/>
          <a:lstStyle/>
          <a:p>
            <a:r>
              <a:rPr lang="en-US">
                <a:solidFill>
                  <a:schemeClr val="accent1"/>
                </a:solidFill>
                <a:cs typeface="Calibri Light"/>
              </a:rPr>
              <a:t>Normative Requirements </a:t>
            </a:r>
            <a:endParaRPr lang="en-US">
              <a:solidFill>
                <a:schemeClr val="accent1"/>
              </a:solidFill>
            </a:endParaRPr>
          </a:p>
        </p:txBody>
      </p:sp>
      <p:sp>
        <p:nvSpPr>
          <p:cNvPr id="5" name="Rectangle 4">
            <a:extLst>
              <a:ext uri="{FF2B5EF4-FFF2-40B4-BE49-F238E27FC236}">
                <a16:creationId xmlns:a16="http://schemas.microsoft.com/office/drawing/2014/main" id="{3833A78B-BCAA-5B1F-E2B6-624A0A63E2F1}"/>
              </a:ext>
            </a:extLst>
          </p:cNvPr>
          <p:cNvSpPr/>
          <p:nvPr/>
        </p:nvSpPr>
        <p:spPr>
          <a:xfrm>
            <a:off x="491924" y="1687975"/>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p:txBody>
          <a:bodyPr/>
          <a:lstStyle/>
          <a:p>
            <a:fld id="{48F63A3B-78C7-47BE-AE5E-E10140E04643}" type="slidenum">
              <a:rPr lang="en-US" dirty="0">
                <a:solidFill>
                  <a:schemeClr val="tx1"/>
                </a:solidFill>
              </a:rPr>
              <a:t>2</a:t>
            </a:fld>
            <a:endParaRPr lang="en-US">
              <a:solidFill>
                <a:schemeClr val="tx1"/>
              </a:solidFill>
              <a:cs typeface="Calibri"/>
            </a:endParaRPr>
          </a:p>
        </p:txBody>
      </p:sp>
      <p:pic>
        <p:nvPicPr>
          <p:cNvPr id="7" name="Graphic 7" descr="Court outline">
            <a:extLst>
              <a:ext uri="{FF2B5EF4-FFF2-40B4-BE49-F238E27FC236}">
                <a16:creationId xmlns:a16="http://schemas.microsoft.com/office/drawing/2014/main" id="{D6A3B494-ACF9-2BED-A92A-B21C750E0B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6901" y="473597"/>
            <a:ext cx="914400" cy="914400"/>
          </a:xfrm>
          <a:prstGeom prst="rect">
            <a:avLst/>
          </a:prstGeom>
        </p:spPr>
      </p:pic>
      <p:sp>
        <p:nvSpPr>
          <p:cNvPr id="8" name="Content Placeholder 2">
            <a:extLst>
              <a:ext uri="{FF2B5EF4-FFF2-40B4-BE49-F238E27FC236}">
                <a16:creationId xmlns:a16="http://schemas.microsoft.com/office/drawing/2014/main" id="{CE41D8B2-CEC0-F306-1247-4DE35FE3A43C}"/>
              </a:ext>
            </a:extLst>
          </p:cNvPr>
          <p:cNvSpPr txBox="1">
            <a:spLocks/>
          </p:cNvSpPr>
          <p:nvPr/>
        </p:nvSpPr>
        <p:spPr>
          <a:xfrm>
            <a:off x="73835" y="1951161"/>
            <a:ext cx="8348292" cy="43130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Capture social, legal, ethical, empathetic, cultural aspects of systems</a:t>
            </a:r>
            <a:br>
              <a:rPr lang="en-US">
                <a:ea typeface="+mn-lt"/>
                <a:cs typeface="+mn-lt"/>
              </a:rPr>
            </a:br>
            <a:endParaRPr lang="en-US"/>
          </a:p>
          <a:p>
            <a:r>
              <a:rPr lang="en-US">
                <a:ea typeface="+mn-lt"/>
                <a:cs typeface="+mn-lt"/>
              </a:rPr>
              <a:t>Specified by stakeholders with non-technical expertise</a:t>
            </a:r>
            <a:endParaRPr lang="en-US" b="1">
              <a:solidFill>
                <a:srgbClr val="7F7F7F"/>
              </a:solidFill>
              <a:ea typeface="+mn-lt"/>
              <a:cs typeface="+mn-lt"/>
            </a:endParaRPr>
          </a:p>
          <a:p>
            <a:pPr lvl="1"/>
            <a:r>
              <a:rPr lang="en-US">
                <a:ea typeface="+mn-lt"/>
                <a:cs typeface="+mn-lt"/>
              </a:rPr>
              <a:t>Designers, regulators, ethicists, etc.  </a:t>
            </a:r>
            <a:br>
              <a:rPr lang="en-US">
                <a:ea typeface="+mn-lt"/>
                <a:cs typeface="+mn-lt"/>
              </a:rPr>
            </a:br>
            <a:endParaRPr lang="en-US">
              <a:ea typeface="+mn-lt"/>
              <a:cs typeface="+mn-lt"/>
            </a:endParaRPr>
          </a:p>
          <a:p>
            <a:r>
              <a:rPr lang="en-US">
                <a:ea typeface="+mn-lt"/>
                <a:cs typeface="+mn-lt"/>
              </a:rPr>
              <a:t>Hard to get right</a:t>
            </a:r>
          </a:p>
          <a:p>
            <a:pPr lvl="1"/>
            <a:r>
              <a:rPr lang="en-US">
                <a:ea typeface="+mn-lt"/>
                <a:cs typeface="+mn-lt"/>
              </a:rPr>
              <a:t>Stakeholders from different fields, different vocabularies</a:t>
            </a:r>
            <a:endParaRPr lang="en-US">
              <a:solidFill>
                <a:srgbClr val="7F7F7F"/>
              </a:solidFill>
              <a:ea typeface="+mn-lt"/>
              <a:cs typeface="+mn-lt"/>
            </a:endParaRPr>
          </a:p>
          <a:p>
            <a:pPr lvl="1"/>
            <a:r>
              <a:rPr lang="en-US">
                <a:ea typeface="+mn-lt"/>
                <a:cs typeface="+mn-lt"/>
              </a:rPr>
              <a:t>Their views are often conflicting or redundant</a:t>
            </a:r>
          </a:p>
          <a:p>
            <a:pPr marL="0" indent="0" algn="ctr">
              <a:buNone/>
            </a:pPr>
            <a:endParaRPr lang="en-US" b="1">
              <a:solidFill>
                <a:schemeClr val="accent1"/>
              </a:solidFill>
              <a:cs typeface="Calibri" panose="020F0502020204030204"/>
            </a:endParaRPr>
          </a:p>
        </p:txBody>
      </p:sp>
      <p:pic>
        <p:nvPicPr>
          <p:cNvPr id="9" name="Picture 8" descr="TAS funding for two new projects - Assuring Autonomy International  Programme, University of York">
            <a:extLst>
              <a:ext uri="{FF2B5EF4-FFF2-40B4-BE49-F238E27FC236}">
                <a16:creationId xmlns:a16="http://schemas.microsoft.com/office/drawing/2014/main" id="{CFD8EFD0-241E-47B7-B1E5-DC526D4FC343}"/>
              </a:ext>
            </a:extLst>
          </p:cNvPr>
          <p:cNvPicPr>
            <a:picLocks noChangeAspect="1"/>
          </p:cNvPicPr>
          <p:nvPr/>
        </p:nvPicPr>
        <p:blipFill>
          <a:blip r:embed="rId4"/>
          <a:stretch>
            <a:fillRect/>
          </a:stretch>
        </p:blipFill>
        <p:spPr>
          <a:xfrm>
            <a:off x="8443357" y="2575234"/>
            <a:ext cx="3673433" cy="18367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2C6477FE-986A-6765-17C6-5F6E9B6C8936}"/>
              </a:ext>
            </a:extLst>
          </p:cNvPr>
          <p:cNvSpPr txBox="1"/>
          <p:nvPr/>
        </p:nvSpPr>
        <p:spPr>
          <a:xfrm>
            <a:off x="8174020" y="4642930"/>
            <a:ext cx="43443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 DAISY robot  from </a:t>
            </a:r>
            <a:r>
              <a:rPr lang="en-US" err="1">
                <a:ea typeface="+mn-lt"/>
                <a:cs typeface="+mn-lt"/>
              </a:rPr>
              <a:t>RoboStar</a:t>
            </a:r>
            <a:r>
              <a:rPr lang="en-US">
                <a:ea typeface="+mn-lt"/>
                <a:cs typeface="+mn-lt"/>
              </a:rPr>
              <a:t> </a:t>
            </a:r>
            <a:br>
              <a:rPr lang="en-US">
                <a:ea typeface="+mn-lt"/>
                <a:cs typeface="+mn-lt"/>
              </a:rPr>
            </a:br>
            <a:r>
              <a:rPr lang="en-US">
                <a:ea typeface="+mn-lt"/>
                <a:cs typeface="+mn-lt"/>
              </a:rPr>
              <a:t>University of York, UK</a:t>
            </a:r>
            <a:endParaRPr lang="en-US">
              <a:cs typeface="Calibri" panose="020F0502020204030204"/>
            </a:endParaRPr>
          </a:p>
        </p:txBody>
      </p:sp>
    </p:spTree>
    <p:extLst>
      <p:ext uri="{BB962C8B-B14F-4D97-AF65-F5344CB8AC3E}">
        <p14:creationId xmlns:p14="http://schemas.microsoft.com/office/powerpoint/2010/main" val="152783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Badge New with solid fill">
            <a:extLst>
              <a:ext uri="{FF2B5EF4-FFF2-40B4-BE49-F238E27FC236}">
                <a16:creationId xmlns:a16="http://schemas.microsoft.com/office/drawing/2014/main" id="{B5181E67-7B3B-9E28-B524-247E09584D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5838" y="205651"/>
            <a:ext cx="914400" cy="914400"/>
          </a:xfrm>
          <a:prstGeom prst="rect">
            <a:avLst/>
          </a:prstGeom>
        </p:spPr>
      </p:pic>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a:xfrm>
            <a:off x="402771" y="28657"/>
            <a:ext cx="10515600" cy="1325563"/>
          </a:xfrm>
        </p:spPr>
        <p:txBody>
          <a:bodyPr/>
          <a:lstStyle/>
          <a:p>
            <a:r>
              <a:rPr lang="en-US" dirty="0">
                <a:cs typeface="Calibri Light"/>
              </a:rPr>
              <a:t>Contribution: </a:t>
            </a:r>
            <a:r>
              <a:rPr lang="en-US" b="1" dirty="0" err="1">
                <a:solidFill>
                  <a:schemeClr val="accent1"/>
                </a:solidFill>
                <a:cs typeface="Calibri Light"/>
              </a:rPr>
              <a:t>FormaTive</a:t>
            </a:r>
            <a:endParaRPr lang="en-US" b="1" dirty="0" err="1">
              <a:solidFill>
                <a:schemeClr val="accent1"/>
              </a:solidFill>
            </a:endParaRPr>
          </a:p>
        </p:txBody>
      </p:sp>
      <p:sp>
        <p:nvSpPr>
          <p:cNvPr id="5" name="Rectangle 4">
            <a:extLst>
              <a:ext uri="{FF2B5EF4-FFF2-40B4-BE49-F238E27FC236}">
                <a16:creationId xmlns:a16="http://schemas.microsoft.com/office/drawing/2014/main" id="{3833A78B-BCAA-5B1F-E2B6-624A0A63E2F1}"/>
              </a:ext>
            </a:extLst>
          </p:cNvPr>
          <p:cNvSpPr/>
          <p:nvPr/>
        </p:nvSpPr>
        <p:spPr>
          <a:xfrm>
            <a:off x="491924" y="1143689"/>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p:txBody>
          <a:bodyPr/>
          <a:lstStyle/>
          <a:p>
            <a:fld id="{48F63A3B-78C7-47BE-AE5E-E10140E04643}" type="slidenum">
              <a:rPr lang="en-US" dirty="0">
                <a:solidFill>
                  <a:schemeClr val="tx1"/>
                </a:solidFill>
              </a:rPr>
              <a:t>3</a:t>
            </a:fld>
            <a:endParaRPr lang="en-US">
              <a:solidFill>
                <a:schemeClr val="tx1"/>
              </a:solidFill>
              <a:cs typeface="Calibri"/>
            </a:endParaRPr>
          </a:p>
        </p:txBody>
      </p:sp>
      <p:sp>
        <p:nvSpPr>
          <p:cNvPr id="8" name="Content Placeholder 2">
            <a:extLst>
              <a:ext uri="{FF2B5EF4-FFF2-40B4-BE49-F238E27FC236}">
                <a16:creationId xmlns:a16="http://schemas.microsoft.com/office/drawing/2014/main" id="{CE41D8B2-CEC0-F306-1247-4DE35FE3A43C}"/>
              </a:ext>
            </a:extLst>
          </p:cNvPr>
          <p:cNvSpPr txBox="1">
            <a:spLocks/>
          </p:cNvSpPr>
          <p:nvPr/>
        </p:nvSpPr>
        <p:spPr>
          <a:xfrm>
            <a:off x="3424" y="1392573"/>
            <a:ext cx="11642448" cy="10733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None/>
            </a:pPr>
            <a:r>
              <a:rPr lang="en-US" dirty="0">
                <a:ea typeface="+mn-lt"/>
                <a:cs typeface="+mn-lt"/>
              </a:rPr>
              <a:t>A tool-supported </a:t>
            </a:r>
            <a:r>
              <a:rPr lang="en-US" b="1" dirty="0">
                <a:solidFill>
                  <a:schemeClr val="accent1"/>
                </a:solidFill>
                <a:ea typeface="+mn-lt"/>
                <a:cs typeface="+mn-lt"/>
              </a:rPr>
              <a:t>Formal </a:t>
            </a:r>
            <a:r>
              <a:rPr lang="en-US" dirty="0">
                <a:ea typeface="+mn-lt"/>
                <a:cs typeface="+mn-lt"/>
              </a:rPr>
              <a:t>framework for </a:t>
            </a:r>
            <a:r>
              <a:rPr lang="en-US" dirty="0" err="1">
                <a:ea typeface="+mn-lt"/>
                <a:cs typeface="+mn-lt"/>
              </a:rPr>
              <a:t>norma</a:t>
            </a:r>
            <a:r>
              <a:rPr lang="en-US" b="1" dirty="0" err="1">
                <a:solidFill>
                  <a:schemeClr val="accent1"/>
                </a:solidFill>
                <a:ea typeface="+mn-lt"/>
                <a:cs typeface="+mn-lt"/>
              </a:rPr>
              <a:t>Tive</a:t>
            </a:r>
            <a:r>
              <a:rPr lang="en-US" dirty="0">
                <a:ea typeface="+mn-lt"/>
                <a:cs typeface="+mn-lt"/>
              </a:rPr>
              <a:t> requirements elicitation</a:t>
            </a:r>
            <a:r>
              <a:rPr lang="en-US" dirty="0">
                <a:cs typeface="Calibri"/>
              </a:rPr>
              <a:t> </a:t>
            </a:r>
            <a:br>
              <a:rPr lang="en-US">
                <a:cs typeface="Calibri"/>
              </a:rPr>
            </a:br>
            <a:r>
              <a:rPr lang="en-US" dirty="0">
                <a:cs typeface="Calibri"/>
              </a:rPr>
              <a:t>for </a:t>
            </a:r>
            <a:r>
              <a:rPr lang="en-US" i="1" dirty="0">
                <a:cs typeface="Calibri"/>
              </a:rPr>
              <a:t>non-technical</a:t>
            </a:r>
            <a:r>
              <a:rPr lang="en-US" dirty="0">
                <a:cs typeface="Calibri"/>
              </a:rPr>
              <a:t> stakeholders</a:t>
            </a:r>
            <a:endParaRPr lang="en-US" dirty="0"/>
          </a:p>
        </p:txBody>
      </p:sp>
      <p:sp>
        <p:nvSpPr>
          <p:cNvPr id="7" name="Content Placeholder 2">
            <a:extLst>
              <a:ext uri="{FF2B5EF4-FFF2-40B4-BE49-F238E27FC236}">
                <a16:creationId xmlns:a16="http://schemas.microsoft.com/office/drawing/2014/main" id="{2C66514F-3ACC-31B3-846E-9868E433A54F}"/>
              </a:ext>
            </a:extLst>
          </p:cNvPr>
          <p:cNvSpPr txBox="1">
            <a:spLocks/>
          </p:cNvSpPr>
          <p:nvPr/>
        </p:nvSpPr>
        <p:spPr>
          <a:xfrm>
            <a:off x="7943" y="5088505"/>
            <a:ext cx="12483615" cy="16373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ea typeface="+mn-lt"/>
                <a:cs typeface="+mn-lt"/>
              </a:rPr>
              <a:t>Specification of normative rules for a software system in </a:t>
            </a:r>
            <a:r>
              <a:rPr lang="en-US" b="1" dirty="0">
                <a:solidFill>
                  <a:schemeClr val="accent1"/>
                </a:solidFill>
                <a:ea typeface="+mn-lt"/>
                <a:cs typeface="+mn-lt"/>
              </a:rPr>
              <a:t>SLEEC DSL </a:t>
            </a:r>
            <a:endParaRPr lang="en-US" sz="1800" dirty="0">
              <a:solidFill>
                <a:schemeClr val="accent1"/>
              </a:solidFill>
              <a:ea typeface="+mn-lt"/>
              <a:cs typeface="+mn-lt"/>
            </a:endParaRPr>
          </a:p>
          <a:p>
            <a:pPr marL="457200" lvl="1" indent="0">
              <a:buNone/>
            </a:pPr>
            <a:r>
              <a:rPr lang="en-US" dirty="0">
                <a:ea typeface="+mn-lt"/>
                <a:cs typeface="+mn-lt"/>
              </a:rPr>
              <a:t>Automates: (</a:t>
            </a:r>
            <a:r>
              <a:rPr lang="en-US" dirty="0" err="1">
                <a:ea typeface="+mn-lt"/>
                <a:cs typeface="+mn-lt"/>
              </a:rPr>
              <a:t>i</a:t>
            </a:r>
            <a:r>
              <a:rPr lang="en-US" dirty="0">
                <a:ea typeface="+mn-lt"/>
                <a:cs typeface="+mn-lt"/>
              </a:rPr>
              <a:t>) the identification of conflicts, redundancies, and concerns</a:t>
            </a:r>
            <a:endParaRPr lang="en-US" dirty="0">
              <a:cs typeface="Calibri"/>
            </a:endParaRPr>
          </a:p>
          <a:p>
            <a:pPr lvl="1">
              <a:buNone/>
            </a:pPr>
            <a:r>
              <a:rPr lang="en-US" dirty="0">
                <a:ea typeface="+mn-lt"/>
                <a:cs typeface="+mn-lt"/>
              </a:rPr>
              <a:t>                     (ii) the synthesis of feedback helping to understand/resolve problems</a:t>
            </a:r>
            <a:endParaRPr lang="en-US" dirty="0">
              <a:cs typeface="Calibri" panose="020F0502020204030204"/>
            </a:endParaRPr>
          </a:p>
        </p:txBody>
      </p:sp>
      <p:sp>
        <p:nvSpPr>
          <p:cNvPr id="3" name="Rectangle 2">
            <a:extLst>
              <a:ext uri="{FF2B5EF4-FFF2-40B4-BE49-F238E27FC236}">
                <a16:creationId xmlns:a16="http://schemas.microsoft.com/office/drawing/2014/main" id="{0CA4476C-7BBD-C8D3-0623-AE7AFCB79B09}"/>
              </a:ext>
            </a:extLst>
          </p:cNvPr>
          <p:cNvSpPr/>
          <p:nvPr/>
        </p:nvSpPr>
        <p:spPr>
          <a:xfrm>
            <a:off x="330311" y="2393156"/>
            <a:ext cx="2718411" cy="79530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gn="ctr">
              <a:buAutoNum type="alphaUcPeriod"/>
            </a:pPr>
            <a:r>
              <a:rPr lang="en-US" dirty="0">
                <a:solidFill>
                  <a:schemeClr val="tx1"/>
                </a:solidFill>
                <a:cs typeface="Calibri"/>
              </a:rPr>
              <a:t>Preliminary requirements elicitation</a:t>
            </a:r>
            <a:endParaRPr lang="en-US" dirty="0">
              <a:solidFill>
                <a:schemeClr val="tx1"/>
              </a:solidFill>
            </a:endParaRPr>
          </a:p>
        </p:txBody>
      </p:sp>
      <p:sp>
        <p:nvSpPr>
          <p:cNvPr id="14" name="Rectangle 13">
            <a:extLst>
              <a:ext uri="{FF2B5EF4-FFF2-40B4-BE49-F238E27FC236}">
                <a16:creationId xmlns:a16="http://schemas.microsoft.com/office/drawing/2014/main" id="{7716E1CD-6769-9479-39C8-1B458D0842CA}"/>
              </a:ext>
            </a:extLst>
          </p:cNvPr>
          <p:cNvSpPr/>
          <p:nvPr/>
        </p:nvSpPr>
        <p:spPr>
          <a:xfrm>
            <a:off x="4208557" y="2393155"/>
            <a:ext cx="2130033" cy="82424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B. Requirements </a:t>
            </a:r>
            <a:endParaRPr lang="en-US" dirty="0" err="1">
              <a:solidFill>
                <a:schemeClr val="tx1"/>
              </a:solidFill>
              <a:cs typeface="Calibri"/>
            </a:endParaRPr>
          </a:p>
          <a:p>
            <a:pPr algn="ctr"/>
            <a:r>
              <a:rPr lang="en-US" dirty="0">
                <a:solidFill>
                  <a:schemeClr val="tx1"/>
                </a:solidFill>
                <a:cs typeface="Calibri"/>
              </a:rPr>
              <a:t>sanitization</a:t>
            </a:r>
          </a:p>
        </p:txBody>
      </p:sp>
      <p:sp>
        <p:nvSpPr>
          <p:cNvPr id="15" name="Rectangle 14">
            <a:extLst>
              <a:ext uri="{FF2B5EF4-FFF2-40B4-BE49-F238E27FC236}">
                <a16:creationId xmlns:a16="http://schemas.microsoft.com/office/drawing/2014/main" id="{C7B98D37-2F9F-A0C7-D769-2240E11A6698}"/>
              </a:ext>
            </a:extLst>
          </p:cNvPr>
          <p:cNvSpPr/>
          <p:nvPr/>
        </p:nvSpPr>
        <p:spPr>
          <a:xfrm>
            <a:off x="7511161" y="2393154"/>
            <a:ext cx="2023933" cy="83388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D. SLEEC concerns identification</a:t>
            </a:r>
            <a:endParaRPr lang="en-US" dirty="0" err="1">
              <a:solidFill>
                <a:schemeClr val="tx1"/>
              </a:solidFill>
            </a:endParaRPr>
          </a:p>
        </p:txBody>
      </p:sp>
      <p:sp>
        <p:nvSpPr>
          <p:cNvPr id="16" name="Rectangle 15">
            <a:extLst>
              <a:ext uri="{FF2B5EF4-FFF2-40B4-BE49-F238E27FC236}">
                <a16:creationId xmlns:a16="http://schemas.microsoft.com/office/drawing/2014/main" id="{EF6DFE26-B251-E461-1EF6-20938939510E}"/>
              </a:ext>
            </a:extLst>
          </p:cNvPr>
          <p:cNvSpPr/>
          <p:nvPr/>
        </p:nvSpPr>
        <p:spPr>
          <a:xfrm>
            <a:off x="5008410" y="3827795"/>
            <a:ext cx="2544792" cy="83388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C. Requirements refinement</a:t>
            </a:r>
          </a:p>
        </p:txBody>
      </p:sp>
      <p:cxnSp>
        <p:nvCxnSpPr>
          <p:cNvPr id="17" name="Straight Arrow Connector 16">
            <a:extLst>
              <a:ext uri="{FF2B5EF4-FFF2-40B4-BE49-F238E27FC236}">
                <a16:creationId xmlns:a16="http://schemas.microsoft.com/office/drawing/2014/main" id="{D626BAB4-12CB-AD3A-BB54-1A6DEE6F7683}"/>
              </a:ext>
            </a:extLst>
          </p:cNvPr>
          <p:cNvCxnSpPr/>
          <p:nvPr/>
        </p:nvCxnSpPr>
        <p:spPr>
          <a:xfrm flipV="1">
            <a:off x="3047235" y="2807899"/>
            <a:ext cx="1158816" cy="57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5124E7-7E48-6395-F411-0690273FD779}"/>
              </a:ext>
            </a:extLst>
          </p:cNvPr>
          <p:cNvCxnSpPr>
            <a:cxnSpLocks/>
          </p:cNvCxnSpPr>
          <p:nvPr/>
        </p:nvCxnSpPr>
        <p:spPr>
          <a:xfrm flipV="1">
            <a:off x="6346019" y="2807898"/>
            <a:ext cx="1158816" cy="5751"/>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AD82C5E-5446-CECF-362F-487153F67282}"/>
              </a:ext>
            </a:extLst>
          </p:cNvPr>
          <p:cNvCxnSpPr>
            <a:cxnSpLocks/>
          </p:cNvCxnSpPr>
          <p:nvPr/>
        </p:nvCxnSpPr>
        <p:spPr>
          <a:xfrm>
            <a:off x="6095234" y="3228409"/>
            <a:ext cx="493272" cy="60191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A301B9-517F-C01D-5A21-E222BA687878}"/>
              </a:ext>
            </a:extLst>
          </p:cNvPr>
          <p:cNvCxnSpPr>
            <a:cxnSpLocks/>
          </p:cNvCxnSpPr>
          <p:nvPr/>
        </p:nvCxnSpPr>
        <p:spPr>
          <a:xfrm flipH="1">
            <a:off x="7533772" y="3247700"/>
            <a:ext cx="1088601" cy="100703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0AE6E2B-FA39-DCA5-97B1-F0BE7EED2124}"/>
              </a:ext>
            </a:extLst>
          </p:cNvPr>
          <p:cNvCxnSpPr>
            <a:cxnSpLocks/>
          </p:cNvCxnSpPr>
          <p:nvPr/>
        </p:nvCxnSpPr>
        <p:spPr>
          <a:xfrm flipV="1">
            <a:off x="5526145" y="3222656"/>
            <a:ext cx="165322" cy="6134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List with solid fill">
            <a:extLst>
              <a:ext uri="{FF2B5EF4-FFF2-40B4-BE49-F238E27FC236}">
                <a16:creationId xmlns:a16="http://schemas.microsoft.com/office/drawing/2014/main" id="{B7C49A68-0377-CBFF-B238-BDCCD84AFE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01154" y="2335193"/>
            <a:ext cx="914400" cy="914400"/>
          </a:xfrm>
          <a:prstGeom prst="rect">
            <a:avLst/>
          </a:prstGeom>
        </p:spPr>
      </p:pic>
      <p:cxnSp>
        <p:nvCxnSpPr>
          <p:cNvPr id="22" name="Straight Arrow Connector 21">
            <a:extLst>
              <a:ext uri="{FF2B5EF4-FFF2-40B4-BE49-F238E27FC236}">
                <a16:creationId xmlns:a16="http://schemas.microsoft.com/office/drawing/2014/main" id="{4D184205-86F4-159A-C722-BEA2711E6C2E}"/>
              </a:ext>
            </a:extLst>
          </p:cNvPr>
          <p:cNvCxnSpPr>
            <a:cxnSpLocks/>
          </p:cNvCxnSpPr>
          <p:nvPr/>
        </p:nvCxnSpPr>
        <p:spPr>
          <a:xfrm>
            <a:off x="9509767" y="2794357"/>
            <a:ext cx="840512" cy="3894"/>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CE12DE0-9E9F-EAA8-DBDF-38509BEF0A40}"/>
              </a:ext>
            </a:extLst>
          </p:cNvPr>
          <p:cNvSpPr txBox="1"/>
          <p:nvPr/>
        </p:nvSpPr>
        <p:spPr>
          <a:xfrm>
            <a:off x="9838481" y="3231265"/>
            <a:ext cx="19194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normative requirements</a:t>
            </a:r>
            <a:endParaRPr lang="en-US" dirty="0" err="1">
              <a:cs typeface="Calibri" panose="020F0502020204030204"/>
            </a:endParaRPr>
          </a:p>
        </p:txBody>
      </p:sp>
      <p:sp>
        <p:nvSpPr>
          <p:cNvPr id="11" name="Rectangle 10">
            <a:extLst>
              <a:ext uri="{FF2B5EF4-FFF2-40B4-BE49-F238E27FC236}">
                <a16:creationId xmlns:a16="http://schemas.microsoft.com/office/drawing/2014/main" id="{F5FF08E5-5270-7854-7D2E-95CFB1948AB1}"/>
              </a:ext>
            </a:extLst>
          </p:cNvPr>
          <p:cNvSpPr/>
          <p:nvPr/>
        </p:nvSpPr>
        <p:spPr>
          <a:xfrm>
            <a:off x="4203946" y="2388655"/>
            <a:ext cx="2144447" cy="838662"/>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E6D4A3AF-A113-2827-C69D-C0F431B6B0C1}"/>
              </a:ext>
            </a:extLst>
          </p:cNvPr>
          <p:cNvSpPr/>
          <p:nvPr/>
        </p:nvSpPr>
        <p:spPr>
          <a:xfrm>
            <a:off x="7487916" y="2373184"/>
            <a:ext cx="2019933" cy="838662"/>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5" name="TextBox 24">
            <a:extLst>
              <a:ext uri="{FF2B5EF4-FFF2-40B4-BE49-F238E27FC236}">
                <a16:creationId xmlns:a16="http://schemas.microsoft.com/office/drawing/2014/main" id="{77D67ECA-2388-D1E2-18F9-541A88221DE4}"/>
              </a:ext>
            </a:extLst>
          </p:cNvPr>
          <p:cNvSpPr txBox="1"/>
          <p:nvPr/>
        </p:nvSpPr>
        <p:spPr>
          <a:xfrm>
            <a:off x="6337139" y="3250557"/>
            <a:ext cx="1109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C00000"/>
                </a:solidFill>
                <a:cs typeface="Calibri"/>
              </a:rPr>
              <a:t>diagnosis</a:t>
            </a:r>
            <a:endParaRPr lang="en-US" dirty="0"/>
          </a:p>
        </p:txBody>
      </p:sp>
      <p:sp>
        <p:nvSpPr>
          <p:cNvPr id="26" name="TextBox 25">
            <a:extLst>
              <a:ext uri="{FF2B5EF4-FFF2-40B4-BE49-F238E27FC236}">
                <a16:creationId xmlns:a16="http://schemas.microsoft.com/office/drawing/2014/main" id="{37329842-4356-3558-C03D-DBA0293B33D2}"/>
              </a:ext>
            </a:extLst>
          </p:cNvPr>
          <p:cNvSpPr txBox="1"/>
          <p:nvPr/>
        </p:nvSpPr>
        <p:spPr>
          <a:xfrm>
            <a:off x="8333771" y="3482050"/>
            <a:ext cx="1109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C00000"/>
                </a:solidFill>
                <a:cs typeface="Calibri"/>
              </a:rPr>
              <a:t>diagnosis</a:t>
            </a:r>
            <a:endParaRPr lang="en-US" dirty="0"/>
          </a:p>
        </p:txBody>
      </p:sp>
    </p:spTree>
    <p:extLst>
      <p:ext uri="{BB962C8B-B14F-4D97-AF65-F5344CB8AC3E}">
        <p14:creationId xmlns:p14="http://schemas.microsoft.com/office/powerpoint/2010/main" val="427046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4" grpId="0" animBg="1"/>
      <p:bldP spid="15" grpId="0" animBg="1"/>
      <p:bldP spid="16" grpId="0" animBg="1"/>
      <p:bldP spid="23" grpId="0"/>
      <p:bldP spid="11" grpId="0" animBg="1"/>
      <p:bldP spid="24" grpId="0" animBg="1"/>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7" descr="Train Tracks outline">
            <a:extLst>
              <a:ext uri="{FF2B5EF4-FFF2-40B4-BE49-F238E27FC236}">
                <a16:creationId xmlns:a16="http://schemas.microsoft.com/office/drawing/2014/main" id="{6C692BF2-1F24-B2DB-34BD-E833189EE6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03093" y="818134"/>
            <a:ext cx="914400" cy="914400"/>
          </a:xfrm>
          <a:prstGeom prst="rect">
            <a:avLst/>
          </a:prstGeom>
        </p:spPr>
      </p:pic>
      <p:sp>
        <p:nvSpPr>
          <p:cNvPr id="21" name="Title 1">
            <a:extLst>
              <a:ext uri="{FF2B5EF4-FFF2-40B4-BE49-F238E27FC236}">
                <a16:creationId xmlns:a16="http://schemas.microsoft.com/office/drawing/2014/main" id="{0E3A4BDA-B811-7547-F10B-A7CA01EE9AFF}"/>
              </a:ext>
            </a:extLst>
          </p:cNvPr>
          <p:cNvSpPr>
            <a:spLocks noGrp="1"/>
          </p:cNvSpPr>
          <p:nvPr/>
        </p:nvSpPr>
        <p:spPr>
          <a:xfrm>
            <a:off x="1123950" y="6508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cs typeface="Calibri Light"/>
              </a:rPr>
              <a:t>Outline</a:t>
            </a:r>
          </a:p>
        </p:txBody>
      </p:sp>
      <p:sp>
        <p:nvSpPr>
          <p:cNvPr id="22" name="Content Placeholder 2">
            <a:extLst>
              <a:ext uri="{FF2B5EF4-FFF2-40B4-BE49-F238E27FC236}">
                <a16:creationId xmlns:a16="http://schemas.microsoft.com/office/drawing/2014/main" id="{1B2FFB87-DCCB-F4A5-A112-662015DB3148}"/>
              </a:ext>
            </a:extLst>
          </p:cNvPr>
          <p:cNvSpPr>
            <a:spLocks noGrp="1"/>
          </p:cNvSpPr>
          <p:nvPr/>
        </p:nvSpPr>
        <p:spPr>
          <a:xfrm>
            <a:off x="775818" y="2540343"/>
            <a:ext cx="9423188" cy="38601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indent="-742950">
              <a:buAutoNum type="romanUcPeriod"/>
            </a:pPr>
            <a:r>
              <a:rPr lang="en-US" sz="3600" dirty="0">
                <a:solidFill>
                  <a:schemeClr val="accent1">
                    <a:lumMod val="75000"/>
                  </a:schemeClr>
                </a:solidFill>
                <a:cs typeface="Calibri"/>
              </a:rPr>
              <a:t>Background: SLEEC DSL</a:t>
            </a:r>
            <a:endParaRPr lang="en-US" dirty="0" err="1">
              <a:solidFill>
                <a:schemeClr val="accent1">
                  <a:lumMod val="75000"/>
                </a:schemeClr>
              </a:solidFill>
              <a:cs typeface="Calibri"/>
            </a:endParaRPr>
          </a:p>
          <a:p>
            <a:pPr marL="1028700" indent="-742950">
              <a:buAutoNum type="romanUcPeriod"/>
            </a:pPr>
            <a:r>
              <a:rPr lang="en-US" sz="3600" dirty="0">
                <a:solidFill>
                  <a:schemeClr val="accent1">
                    <a:lumMod val="75000"/>
                  </a:schemeClr>
                </a:solidFill>
                <a:cs typeface="Calibri"/>
              </a:rPr>
              <a:t>Requirement sanitization</a:t>
            </a:r>
            <a:endParaRPr lang="en-US" dirty="0">
              <a:solidFill>
                <a:schemeClr val="accent1">
                  <a:lumMod val="75000"/>
                </a:schemeClr>
              </a:solidFill>
              <a:cs typeface="Calibri"/>
            </a:endParaRPr>
          </a:p>
          <a:p>
            <a:pPr marL="800100" indent="-514350">
              <a:buAutoNum type="romanUcPeriod"/>
            </a:pPr>
            <a:r>
              <a:rPr lang="en-US" sz="3600" dirty="0">
                <a:solidFill>
                  <a:schemeClr val="accent1">
                    <a:lumMod val="75000"/>
                  </a:schemeClr>
                </a:solidFill>
                <a:cs typeface="Calibri"/>
              </a:rPr>
              <a:t>  SLEEC concerns identification</a:t>
            </a:r>
          </a:p>
          <a:p>
            <a:pPr marL="800100" indent="-514350">
              <a:buAutoNum type="romanUcPeriod"/>
            </a:pPr>
            <a:r>
              <a:rPr lang="en-US" sz="3600" dirty="0">
                <a:solidFill>
                  <a:schemeClr val="accent1">
                    <a:lumMod val="75000"/>
                  </a:schemeClr>
                </a:solidFill>
                <a:cs typeface="Calibri"/>
              </a:rPr>
              <a:t>  Implementation </a:t>
            </a:r>
            <a:endParaRPr lang="en-US" dirty="0">
              <a:solidFill>
                <a:schemeClr val="accent1">
                  <a:lumMod val="75000"/>
                </a:schemeClr>
              </a:solidFill>
              <a:cs typeface="Calibri"/>
            </a:endParaRPr>
          </a:p>
          <a:p>
            <a:pPr marL="800100" indent="-514350">
              <a:buAutoNum type="romanUcPeriod"/>
            </a:pPr>
            <a:r>
              <a:rPr lang="en-US" sz="3600" dirty="0">
                <a:solidFill>
                  <a:schemeClr val="accent1">
                    <a:lumMod val="75000"/>
                  </a:schemeClr>
                </a:solidFill>
                <a:cs typeface="Calibri"/>
              </a:rPr>
              <a:t>  Preliminary evaluation</a:t>
            </a:r>
            <a:endParaRPr lang="en-US" dirty="0">
              <a:solidFill>
                <a:schemeClr val="accent1">
                  <a:lumMod val="75000"/>
                </a:schemeClr>
              </a:solidFill>
              <a:cs typeface="Calibri"/>
            </a:endParaRPr>
          </a:p>
          <a:p>
            <a:pPr marL="800100" indent="-514350">
              <a:buAutoNum type="romanUcPeriod"/>
            </a:pPr>
            <a:r>
              <a:rPr lang="en-US" sz="3600" dirty="0">
                <a:solidFill>
                  <a:schemeClr val="accent1">
                    <a:lumMod val="75000"/>
                  </a:schemeClr>
                </a:solidFill>
                <a:cs typeface="Calibri"/>
              </a:rPr>
              <a:t>  Future research directions</a:t>
            </a:r>
            <a:endParaRPr lang="en-US" dirty="0">
              <a:solidFill>
                <a:schemeClr val="accent1">
                  <a:lumMod val="75000"/>
                </a:schemeClr>
              </a:solidFill>
              <a:cs typeface="Calibri"/>
            </a:endParaRPr>
          </a:p>
        </p:txBody>
      </p:sp>
      <p:sp>
        <p:nvSpPr>
          <p:cNvPr id="23" name="Rectangle 22">
            <a:extLst>
              <a:ext uri="{FF2B5EF4-FFF2-40B4-BE49-F238E27FC236}">
                <a16:creationId xmlns:a16="http://schemas.microsoft.com/office/drawing/2014/main" id="{4456198F-A0A5-2611-E9DF-AC15D858B539}"/>
              </a:ext>
            </a:extLst>
          </p:cNvPr>
          <p:cNvSpPr/>
          <p:nvPr/>
        </p:nvSpPr>
        <p:spPr>
          <a:xfrm>
            <a:off x="777674" y="1973725"/>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Slide Number Placeholder 1">
            <a:extLst>
              <a:ext uri="{FF2B5EF4-FFF2-40B4-BE49-F238E27FC236}">
                <a16:creationId xmlns:a16="http://schemas.microsoft.com/office/drawing/2014/main" id="{16BAD0FF-F3DE-D1CD-4361-ED55816600CD}"/>
              </a:ext>
            </a:extLst>
          </p:cNvPr>
          <p:cNvSpPr>
            <a:spLocks noGrp="1"/>
          </p:cNvSpPr>
          <p:nvPr>
            <p:ph type="sldNum" sz="quarter" idx="12"/>
          </p:nvPr>
        </p:nvSpPr>
        <p:spPr/>
        <p:txBody>
          <a:bodyPr/>
          <a:lstStyle/>
          <a:p>
            <a:fld id="{48F63A3B-78C7-47BE-AE5E-E10140E04643}" type="slidenum">
              <a:rPr lang="en-US" dirty="0"/>
              <a:t>4</a:t>
            </a:fld>
            <a:endParaRPr lang="en-US"/>
          </a:p>
        </p:txBody>
      </p:sp>
    </p:spTree>
    <p:extLst>
      <p:ext uri="{BB962C8B-B14F-4D97-AF65-F5344CB8AC3E}">
        <p14:creationId xmlns:p14="http://schemas.microsoft.com/office/powerpoint/2010/main" val="61346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B23266-0893-0F8F-E7B6-CDAA972C9E28}"/>
              </a:ext>
            </a:extLst>
          </p:cNvPr>
          <p:cNvSpPr/>
          <p:nvPr/>
        </p:nvSpPr>
        <p:spPr>
          <a:xfrm flipV="1">
            <a:off x="3403" y="3769915"/>
            <a:ext cx="12185803" cy="2273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dirty="0"/>
              <a:pPr>
                <a:spcAft>
                  <a:spcPts val="600"/>
                </a:spcAft>
              </a:pPr>
              <a:t>5</a:t>
            </a:fld>
            <a:endParaRPr lang="en-US">
              <a:cs typeface="Calibri"/>
            </a:endParaRPr>
          </a:p>
        </p:txBody>
      </p:sp>
      <p:sp>
        <p:nvSpPr>
          <p:cNvPr id="14" name="TextBox 13">
            <a:extLst>
              <a:ext uri="{FF2B5EF4-FFF2-40B4-BE49-F238E27FC236}">
                <a16:creationId xmlns:a16="http://schemas.microsoft.com/office/drawing/2014/main" id="{A4B3DD0A-DBFF-D1A3-978C-BE49E1FAB37A}"/>
              </a:ext>
            </a:extLst>
          </p:cNvPr>
          <p:cNvSpPr txBox="1"/>
          <p:nvPr/>
        </p:nvSpPr>
        <p:spPr>
          <a:xfrm>
            <a:off x="165879" y="6070653"/>
            <a:ext cx="1136297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lumMod val="50000"/>
                  </a:schemeClr>
                </a:solidFill>
                <a:ea typeface="+mn-lt"/>
                <a:cs typeface="+mn-lt"/>
              </a:rPr>
              <a:t>[GYBJCC23] S. Getir-Yaman, C. Burholt, M. Jones, R. Calinescu, and A. Cavalcanti.  "Specification and Validation of Normative Rules for Autonomous Agents",  FASE 2023.</a:t>
            </a:r>
            <a:br>
              <a:rPr lang="en-US" sz="1400">
                <a:ea typeface="+mn-lt"/>
                <a:cs typeface="+mn-lt"/>
              </a:rPr>
            </a:br>
            <a:endParaRPr lang="en-US" sz="1400">
              <a:solidFill>
                <a:schemeClr val="bg1">
                  <a:lumMod val="50000"/>
                </a:schemeClr>
              </a:solidFill>
              <a:cs typeface="Calibri"/>
            </a:endParaRPr>
          </a:p>
        </p:txBody>
      </p:sp>
      <p:sp>
        <p:nvSpPr>
          <p:cNvPr id="12" name="Rectangle 11">
            <a:extLst>
              <a:ext uri="{FF2B5EF4-FFF2-40B4-BE49-F238E27FC236}">
                <a16:creationId xmlns:a16="http://schemas.microsoft.com/office/drawing/2014/main" id="{A6120683-7B00-C9CE-D9BD-31B65DCEC600}"/>
              </a:ext>
            </a:extLst>
          </p:cNvPr>
          <p:cNvSpPr/>
          <p:nvPr/>
        </p:nvSpPr>
        <p:spPr>
          <a:xfrm flipV="1">
            <a:off x="75289" y="3640518"/>
            <a:ext cx="11625087" cy="1964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C5E09DC8-5C31-71BD-ED6A-7F30D87ADC23}"/>
              </a:ext>
            </a:extLst>
          </p:cNvPr>
          <p:cNvSpPr/>
          <p:nvPr/>
        </p:nvSpPr>
        <p:spPr>
          <a:xfrm flipV="1">
            <a:off x="73753" y="1375434"/>
            <a:ext cx="5640817" cy="220421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1">
            <a:extLst>
              <a:ext uri="{FF2B5EF4-FFF2-40B4-BE49-F238E27FC236}">
                <a16:creationId xmlns:a16="http://schemas.microsoft.com/office/drawing/2014/main" id="{75024E9A-E664-530B-DB98-0B49B64127E0}"/>
              </a:ext>
            </a:extLst>
          </p:cNvPr>
          <p:cNvSpPr txBox="1"/>
          <p:nvPr/>
        </p:nvSpPr>
        <p:spPr>
          <a:xfrm>
            <a:off x="312690" y="3795561"/>
            <a:ext cx="11748642" cy="22703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b="1" dirty="0">
                <a:solidFill>
                  <a:schemeClr val="accent1"/>
                </a:solidFill>
                <a:cs typeface="Calibri"/>
              </a:rPr>
              <a:t>Rules</a:t>
            </a:r>
            <a:br>
              <a:rPr lang="en-US">
                <a:cs typeface="Calibri"/>
              </a:rPr>
            </a:br>
            <a:r>
              <a:rPr lang="en-US" dirty="0">
                <a:ea typeface="+mn-lt"/>
                <a:cs typeface="+mn-lt"/>
              </a:rPr>
              <a:t>Rule1 </a:t>
            </a:r>
            <a:r>
              <a:rPr lang="en-US" b="1" dirty="0">
                <a:solidFill>
                  <a:srgbClr val="7030A0"/>
                </a:solidFill>
                <a:ea typeface="+mn-lt"/>
                <a:cs typeface="+mn-lt"/>
              </a:rPr>
              <a:t>when </a:t>
            </a:r>
            <a:r>
              <a:rPr lang="en-US" dirty="0" err="1">
                <a:ea typeface="+mn-lt"/>
                <a:cs typeface="+mn-lt"/>
              </a:rPr>
              <a:t>DressingStarted</a:t>
            </a:r>
            <a:r>
              <a:rPr lang="en-US" dirty="0">
                <a:solidFill>
                  <a:srgbClr val="000000"/>
                </a:solidFill>
                <a:ea typeface="+mn-lt"/>
                <a:cs typeface="+mn-lt"/>
              </a:rPr>
              <a:t> </a:t>
            </a:r>
            <a:r>
              <a:rPr lang="en-US" b="1" dirty="0">
                <a:solidFill>
                  <a:srgbClr val="7030A0"/>
                </a:solidFill>
                <a:ea typeface="+mn-lt"/>
                <a:cs typeface="+mn-lt"/>
              </a:rPr>
              <a:t>then </a:t>
            </a:r>
            <a:r>
              <a:rPr lang="en-US" dirty="0" err="1">
                <a:ea typeface="+mn-lt"/>
                <a:cs typeface="+mn-lt"/>
              </a:rPr>
              <a:t>DressingComplete</a:t>
            </a:r>
            <a:r>
              <a:rPr lang="en-US" dirty="0">
                <a:ea typeface="+mn-lt"/>
                <a:cs typeface="+mn-lt"/>
              </a:rPr>
              <a:t> </a:t>
            </a:r>
            <a:r>
              <a:rPr lang="en-US" b="1" dirty="0">
                <a:solidFill>
                  <a:srgbClr val="7030A0"/>
                </a:solidFill>
                <a:ea typeface="+mn-lt"/>
                <a:cs typeface="+mn-lt"/>
              </a:rPr>
              <a:t>within</a:t>
            </a:r>
            <a:r>
              <a:rPr lang="en-US" dirty="0">
                <a:ea typeface="+mn-lt"/>
                <a:cs typeface="+mn-lt"/>
              </a:rPr>
              <a:t> 2 </a:t>
            </a:r>
            <a:r>
              <a:rPr lang="en-US" b="1" dirty="0">
                <a:solidFill>
                  <a:srgbClr val="7030A0"/>
                </a:solidFill>
                <a:ea typeface="+mn-lt"/>
                <a:cs typeface="+mn-lt"/>
              </a:rPr>
              <a:t>minutes</a:t>
            </a:r>
            <a:br>
              <a:rPr lang="en-US" b="1">
                <a:solidFill>
                  <a:srgbClr val="7030A0"/>
                </a:solidFill>
                <a:ea typeface="+mn-lt"/>
                <a:cs typeface="+mn-lt"/>
              </a:rPr>
            </a:br>
            <a:r>
              <a:rPr lang="en-US" b="1" dirty="0">
                <a:solidFill>
                  <a:srgbClr val="7030A0"/>
                </a:solidFill>
                <a:ea typeface="+mn-lt"/>
                <a:cs typeface="+mn-lt"/>
              </a:rPr>
              <a:t>           unless </a:t>
            </a:r>
            <a:r>
              <a:rPr lang="en-US" dirty="0">
                <a:ea typeface="+mn-lt"/>
                <a:cs typeface="+mn-lt"/>
              </a:rPr>
              <a:t>(</a:t>
            </a:r>
            <a:r>
              <a:rPr lang="en-US" dirty="0" err="1">
                <a:ea typeface="+mn-lt"/>
                <a:cs typeface="+mn-lt"/>
              </a:rPr>
              <a:t>roomTemperature</a:t>
            </a:r>
            <a:r>
              <a:rPr lang="en-US" dirty="0">
                <a:ea typeface="+mn-lt"/>
                <a:cs typeface="+mn-lt"/>
              </a:rPr>
              <a:t> &lt; 19) </a:t>
            </a:r>
            <a:r>
              <a:rPr lang="en-US" b="1" dirty="0">
                <a:solidFill>
                  <a:srgbClr val="7030A0"/>
                </a:solidFill>
                <a:ea typeface="+mn-lt"/>
                <a:cs typeface="+mn-lt"/>
              </a:rPr>
              <a:t>then </a:t>
            </a:r>
            <a:r>
              <a:rPr lang="en-US" dirty="0" err="1">
                <a:ea typeface="+mn-lt"/>
                <a:cs typeface="+mn-lt"/>
              </a:rPr>
              <a:t>DressingComplete</a:t>
            </a:r>
            <a:r>
              <a:rPr lang="en-US" dirty="0">
                <a:ea typeface="+mn-lt"/>
                <a:cs typeface="+mn-lt"/>
              </a:rPr>
              <a:t> </a:t>
            </a:r>
            <a:r>
              <a:rPr lang="en-US" b="1" dirty="0">
                <a:solidFill>
                  <a:srgbClr val="7030A0"/>
                </a:solidFill>
                <a:ea typeface="+mn-lt"/>
                <a:cs typeface="+mn-lt"/>
              </a:rPr>
              <a:t>within</a:t>
            </a:r>
            <a:r>
              <a:rPr lang="en-US" dirty="0">
                <a:ea typeface="+mn-lt"/>
                <a:cs typeface="+mn-lt"/>
              </a:rPr>
              <a:t> 60 </a:t>
            </a:r>
            <a:r>
              <a:rPr lang="en-US" b="1" dirty="0">
                <a:solidFill>
                  <a:srgbClr val="7030A0"/>
                </a:solidFill>
                <a:ea typeface="+mn-lt"/>
                <a:cs typeface="+mn-lt"/>
              </a:rPr>
              <a:t>seconds</a:t>
            </a:r>
            <a:br>
              <a:rPr lang="en-US" b="1">
                <a:solidFill>
                  <a:srgbClr val="7030A0"/>
                </a:solidFill>
                <a:ea typeface="+mn-lt"/>
                <a:cs typeface="+mn-lt"/>
              </a:rPr>
            </a:br>
            <a:endParaRPr lang="en-US">
              <a:solidFill>
                <a:srgbClr val="7030A0"/>
              </a:solidFill>
              <a:ea typeface="+mn-lt"/>
              <a:cs typeface="+mn-lt"/>
            </a:endParaRPr>
          </a:p>
          <a:p>
            <a:pPr marL="228600" indent="-228600">
              <a:lnSpc>
                <a:spcPct val="90000"/>
              </a:lnSpc>
              <a:spcBef>
                <a:spcPts val="1000"/>
              </a:spcBef>
            </a:pPr>
            <a:r>
              <a:rPr lang="en-US" dirty="0">
                <a:solidFill>
                  <a:srgbClr val="000000"/>
                </a:solidFill>
                <a:ea typeface="+mn-lt"/>
                <a:cs typeface="+mn-lt"/>
              </a:rPr>
              <a:t>Rule2  </a:t>
            </a:r>
            <a:r>
              <a:rPr lang="en-US" b="1" dirty="0">
                <a:solidFill>
                  <a:srgbClr val="7030A0"/>
                </a:solidFill>
                <a:ea typeface="+mn-lt"/>
                <a:cs typeface="+mn-lt"/>
              </a:rPr>
              <a:t>when </a:t>
            </a:r>
            <a:r>
              <a:rPr lang="en-US" dirty="0" err="1">
                <a:solidFill>
                  <a:srgbClr val="000000"/>
                </a:solidFill>
                <a:ea typeface="+mn-lt"/>
                <a:cs typeface="+mn-lt"/>
              </a:rPr>
              <a:t>CurtainOpenRqst</a:t>
            </a:r>
            <a:r>
              <a:rPr lang="en-US" dirty="0">
                <a:solidFill>
                  <a:srgbClr val="000000"/>
                </a:solidFill>
                <a:ea typeface="+mn-lt"/>
                <a:cs typeface="+mn-lt"/>
              </a:rPr>
              <a:t> </a:t>
            </a:r>
            <a:r>
              <a:rPr lang="en-US" b="1" dirty="0">
                <a:solidFill>
                  <a:srgbClr val="7030A0"/>
                </a:solidFill>
                <a:ea typeface="+mn-lt"/>
                <a:cs typeface="+mn-lt"/>
              </a:rPr>
              <a:t>and not</a:t>
            </a:r>
            <a:r>
              <a:rPr lang="en-US" dirty="0">
                <a:solidFill>
                  <a:srgbClr val="000000"/>
                </a:solidFill>
                <a:ea typeface="+mn-lt"/>
                <a:cs typeface="+mn-lt"/>
              </a:rPr>
              <a:t> </a:t>
            </a:r>
            <a:r>
              <a:rPr lang="en-US" dirty="0" err="1">
                <a:solidFill>
                  <a:srgbClr val="000000"/>
                </a:solidFill>
                <a:ea typeface="+mn-lt"/>
                <a:cs typeface="+mn-lt"/>
              </a:rPr>
              <a:t>UserUnderdressed</a:t>
            </a:r>
            <a:r>
              <a:rPr lang="en-US" dirty="0">
                <a:solidFill>
                  <a:srgbClr val="000000"/>
                </a:solidFill>
                <a:ea typeface="+mn-lt"/>
                <a:cs typeface="+mn-lt"/>
              </a:rPr>
              <a:t>  </a:t>
            </a:r>
            <a:r>
              <a:rPr lang="en-US" b="1" dirty="0">
                <a:solidFill>
                  <a:srgbClr val="7030A0"/>
                </a:solidFill>
                <a:ea typeface="+mn-lt"/>
                <a:cs typeface="+mn-lt"/>
              </a:rPr>
              <a:t>then </a:t>
            </a:r>
            <a:r>
              <a:rPr lang="en-US" dirty="0" err="1">
                <a:solidFill>
                  <a:srgbClr val="000000"/>
                </a:solidFill>
                <a:ea typeface="+mn-lt"/>
                <a:cs typeface="+mn-lt"/>
              </a:rPr>
              <a:t>CurtainsOpened</a:t>
            </a:r>
            <a:r>
              <a:rPr lang="en-US" dirty="0">
                <a:solidFill>
                  <a:srgbClr val="000000"/>
                </a:solidFill>
                <a:ea typeface="+mn-lt"/>
                <a:cs typeface="+mn-lt"/>
              </a:rPr>
              <a:t> </a:t>
            </a:r>
            <a:r>
              <a:rPr lang="en-US" b="1" dirty="0">
                <a:solidFill>
                  <a:srgbClr val="7030A0"/>
                </a:solidFill>
                <a:ea typeface="+mn-lt"/>
                <a:cs typeface="+mn-lt"/>
              </a:rPr>
              <a:t>within</a:t>
            </a:r>
            <a:r>
              <a:rPr lang="en-US" dirty="0">
                <a:solidFill>
                  <a:srgbClr val="000000"/>
                </a:solidFill>
                <a:ea typeface="+mn-lt"/>
                <a:cs typeface="+mn-lt"/>
              </a:rPr>
              <a:t> 2 </a:t>
            </a:r>
            <a:r>
              <a:rPr lang="en-US" b="1" dirty="0">
                <a:solidFill>
                  <a:srgbClr val="7030A0"/>
                </a:solidFill>
                <a:ea typeface="+mn-lt"/>
                <a:cs typeface="+mn-lt"/>
              </a:rPr>
              <a:t>minutes </a:t>
            </a:r>
            <a:br>
              <a:rPr lang="en-US" b="1">
                <a:solidFill>
                  <a:srgbClr val="7030A0"/>
                </a:solidFill>
                <a:ea typeface="+mn-lt"/>
                <a:cs typeface="+mn-lt"/>
              </a:rPr>
            </a:br>
            <a:r>
              <a:rPr lang="en-US" b="1" dirty="0">
                <a:solidFill>
                  <a:srgbClr val="7030A0"/>
                </a:solidFill>
                <a:ea typeface="+mn-lt"/>
                <a:cs typeface="+mn-lt"/>
              </a:rPr>
              <a:t>        unless</a:t>
            </a:r>
            <a:r>
              <a:rPr lang="en-US" dirty="0">
                <a:cs typeface="+mn-lt"/>
              </a:rPr>
              <a:t> (</a:t>
            </a:r>
            <a:r>
              <a:rPr lang="en-US" dirty="0" err="1">
                <a:cs typeface="+mn-lt"/>
              </a:rPr>
              <a:t>roomTemperature</a:t>
            </a:r>
            <a:r>
              <a:rPr lang="en-US" dirty="0">
                <a:cs typeface="+mn-lt"/>
              </a:rPr>
              <a:t> &lt; 19) </a:t>
            </a:r>
            <a:endParaRPr lang="en-US" dirty="0">
              <a:cs typeface="Calibri"/>
            </a:endParaRPr>
          </a:p>
          <a:p>
            <a:endParaRPr lang="en-US">
              <a:cs typeface="Calibri"/>
            </a:endParaRPr>
          </a:p>
          <a:p>
            <a:endParaRPr lang="en-US">
              <a:cs typeface="Calibri"/>
            </a:endParaRPr>
          </a:p>
        </p:txBody>
      </p:sp>
      <p:pic>
        <p:nvPicPr>
          <p:cNvPr id="20" name="Picture 19" descr="A diagram of a robot&#10;&#10;Description automatically generated">
            <a:extLst>
              <a:ext uri="{FF2B5EF4-FFF2-40B4-BE49-F238E27FC236}">
                <a16:creationId xmlns:a16="http://schemas.microsoft.com/office/drawing/2014/main" id="{FD44D658-87A1-349A-A90A-7597B8386839}"/>
              </a:ext>
            </a:extLst>
          </p:cNvPr>
          <p:cNvPicPr>
            <a:picLocks noChangeAspect="1"/>
          </p:cNvPicPr>
          <p:nvPr/>
        </p:nvPicPr>
        <p:blipFill>
          <a:blip r:embed="rId2"/>
          <a:stretch>
            <a:fillRect/>
          </a:stretch>
        </p:blipFill>
        <p:spPr>
          <a:xfrm>
            <a:off x="6186818" y="304909"/>
            <a:ext cx="5077427" cy="3304058"/>
          </a:xfrm>
          <a:prstGeom prst="rect">
            <a:avLst/>
          </a:prstGeom>
        </p:spPr>
      </p:pic>
      <p:sp>
        <p:nvSpPr>
          <p:cNvPr id="15" name="Rectangle 14">
            <a:extLst>
              <a:ext uri="{FF2B5EF4-FFF2-40B4-BE49-F238E27FC236}">
                <a16:creationId xmlns:a16="http://schemas.microsoft.com/office/drawing/2014/main" id="{7A703638-8CB1-DF4A-B551-A476EA32B526}"/>
              </a:ext>
            </a:extLst>
          </p:cNvPr>
          <p:cNvSpPr/>
          <p:nvPr/>
        </p:nvSpPr>
        <p:spPr>
          <a:xfrm flipV="1">
            <a:off x="331976" y="1067587"/>
            <a:ext cx="5893443" cy="57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1">
            <a:extLst>
              <a:ext uri="{FF2B5EF4-FFF2-40B4-BE49-F238E27FC236}">
                <a16:creationId xmlns:a16="http://schemas.microsoft.com/office/drawing/2014/main" id="{7BD28E32-6AF7-3257-904D-904076956496}"/>
              </a:ext>
            </a:extLst>
          </p:cNvPr>
          <p:cNvSpPr txBox="1"/>
          <p:nvPr/>
        </p:nvSpPr>
        <p:spPr>
          <a:xfrm>
            <a:off x="160134" y="1443908"/>
            <a:ext cx="3869306" cy="25853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1"/>
                </a:solidFill>
                <a:cs typeface="Calibri"/>
              </a:rPr>
              <a:t>Definitions</a:t>
            </a:r>
            <a:br>
              <a:rPr lang="en-US">
                <a:cs typeface="Calibri"/>
              </a:rPr>
            </a:br>
            <a:r>
              <a:rPr lang="en-US" b="1" dirty="0">
                <a:ea typeface="+mn-lt"/>
                <a:cs typeface="+mn-lt"/>
              </a:rPr>
              <a:t>event </a:t>
            </a:r>
            <a:r>
              <a:rPr lang="en-US" dirty="0" err="1">
                <a:ea typeface="+mn-lt"/>
                <a:cs typeface="+mn-lt"/>
              </a:rPr>
              <a:t>DressingStarted</a:t>
            </a:r>
            <a:r>
              <a:rPr lang="en-US" dirty="0">
                <a:ea typeface="+mn-lt"/>
                <a:cs typeface="+mn-lt"/>
              </a:rPr>
              <a:t> </a:t>
            </a:r>
            <a:endParaRPr lang="en-US" dirty="0"/>
          </a:p>
          <a:p>
            <a:r>
              <a:rPr lang="en-US" b="1" dirty="0">
                <a:ea typeface="+mn-lt"/>
                <a:cs typeface="+mn-lt"/>
              </a:rPr>
              <a:t>event </a:t>
            </a:r>
            <a:r>
              <a:rPr lang="en-US" dirty="0" err="1">
                <a:ea typeface="+mn-lt"/>
                <a:cs typeface="+mn-lt"/>
              </a:rPr>
              <a:t>CurtainOpenRqst</a:t>
            </a:r>
            <a:r>
              <a:rPr lang="en-US" dirty="0">
                <a:ea typeface="+mn-lt"/>
                <a:cs typeface="+mn-lt"/>
              </a:rPr>
              <a:t> </a:t>
            </a:r>
            <a:br>
              <a:rPr lang="en-US">
                <a:ea typeface="+mn-lt"/>
                <a:cs typeface="+mn-lt"/>
              </a:rPr>
            </a:br>
            <a:r>
              <a:rPr lang="en-US" b="1" dirty="0">
                <a:ea typeface="+mn-lt"/>
                <a:cs typeface="+mn-lt"/>
              </a:rPr>
              <a:t>event </a:t>
            </a:r>
            <a:r>
              <a:rPr lang="en-US" dirty="0" err="1">
                <a:ea typeface="+mn-lt"/>
                <a:cs typeface="+mn-lt"/>
              </a:rPr>
              <a:t>CurtainsOpened</a:t>
            </a:r>
            <a:br>
              <a:rPr lang="en-US">
                <a:ea typeface="+mn-lt"/>
                <a:cs typeface="+mn-lt"/>
              </a:rPr>
            </a:br>
            <a:br>
              <a:rPr lang="en-US">
                <a:ea typeface="+mn-lt"/>
                <a:cs typeface="+mn-lt"/>
              </a:rPr>
            </a:br>
            <a:r>
              <a:rPr lang="en-US" b="1" dirty="0">
                <a:ea typeface="+mn-lt"/>
                <a:cs typeface="+mn-lt"/>
              </a:rPr>
              <a:t>measure </a:t>
            </a:r>
            <a:r>
              <a:rPr lang="en-US" b="1" dirty="0" err="1">
                <a:ea typeface="+mn-lt"/>
                <a:cs typeface="+mn-lt"/>
              </a:rPr>
              <a:t>u</a:t>
            </a:r>
            <a:r>
              <a:rPr lang="en-US" dirty="0" err="1">
                <a:ea typeface="+mn-lt"/>
                <a:cs typeface="+mn-lt"/>
              </a:rPr>
              <a:t>serUnderdressed</a:t>
            </a:r>
            <a:r>
              <a:rPr lang="en-US" dirty="0">
                <a:ea typeface="+mn-lt"/>
                <a:cs typeface="+mn-lt"/>
              </a:rPr>
              <a:t>: </a:t>
            </a:r>
            <a:r>
              <a:rPr lang="en-US" b="1" dirty="0">
                <a:ea typeface="+mn-lt"/>
                <a:cs typeface="+mn-lt"/>
              </a:rPr>
              <a:t>Bool </a:t>
            </a:r>
            <a:endParaRPr lang="en-US" dirty="0">
              <a:cs typeface="Calibri"/>
            </a:endParaRPr>
          </a:p>
          <a:p>
            <a:r>
              <a:rPr lang="en-US" b="1" dirty="0">
                <a:ea typeface="+mn-lt"/>
                <a:cs typeface="+mn-lt"/>
              </a:rPr>
              <a:t>measure </a:t>
            </a:r>
            <a:r>
              <a:rPr lang="en-US" dirty="0" err="1">
                <a:ea typeface="+mn-lt"/>
                <a:cs typeface="+mn-lt"/>
              </a:rPr>
              <a:t>roomTemperature</a:t>
            </a:r>
            <a:r>
              <a:rPr lang="en-US" dirty="0">
                <a:ea typeface="+mn-lt"/>
                <a:cs typeface="+mn-lt"/>
              </a:rPr>
              <a:t>: </a:t>
            </a:r>
            <a:r>
              <a:rPr lang="en-US" b="1" dirty="0">
                <a:ea typeface="+mn-lt"/>
                <a:cs typeface="+mn-lt"/>
              </a:rPr>
              <a:t>numeric</a:t>
            </a:r>
          </a:p>
          <a:p>
            <a:endParaRPr lang="en-US">
              <a:cs typeface="Calibri"/>
            </a:endParaRPr>
          </a:p>
          <a:p>
            <a:endParaRPr lang="en-US">
              <a:cs typeface="Calibri"/>
            </a:endParaRPr>
          </a:p>
        </p:txBody>
      </p:sp>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a:xfrm>
            <a:off x="273692" y="216176"/>
            <a:ext cx="11576280" cy="803758"/>
          </a:xfrm>
        </p:spPr>
        <p:txBody>
          <a:bodyPr anchor="b">
            <a:normAutofit/>
          </a:bodyPr>
          <a:lstStyle/>
          <a:p>
            <a:r>
              <a:rPr lang="en-US" sz="4000" b="1" dirty="0">
                <a:solidFill>
                  <a:schemeClr val="accent1"/>
                </a:solidFill>
                <a:cs typeface="Calibri Light"/>
              </a:rPr>
              <a:t>Background: SLEEC DSL [GYBJCC23]</a:t>
            </a:r>
            <a:endParaRPr lang="en-US" sz="2400" b="1" dirty="0">
              <a:solidFill>
                <a:schemeClr val="accent1"/>
              </a:solidFill>
              <a:cs typeface="Calibri Light"/>
            </a:endParaRPr>
          </a:p>
        </p:txBody>
      </p:sp>
    </p:spTree>
    <p:extLst>
      <p:ext uri="{BB962C8B-B14F-4D97-AF65-F5344CB8AC3E}">
        <p14:creationId xmlns:p14="http://schemas.microsoft.com/office/powerpoint/2010/main" val="138367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73D5F6-C02F-4D84-18E6-D6E1BAA40804}"/>
              </a:ext>
            </a:extLst>
          </p:cNvPr>
          <p:cNvSpPr/>
          <p:nvPr/>
        </p:nvSpPr>
        <p:spPr>
          <a:xfrm flipV="1">
            <a:off x="3404" y="2555491"/>
            <a:ext cx="12185802" cy="43066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a:xfrm>
            <a:off x="422564" y="-1031"/>
            <a:ext cx="10515600" cy="1325563"/>
          </a:xfrm>
        </p:spPr>
        <p:txBody>
          <a:bodyPr/>
          <a:lstStyle/>
          <a:p>
            <a:r>
              <a:rPr lang="en-US" b="1" dirty="0">
                <a:solidFill>
                  <a:schemeClr val="accent1"/>
                </a:solidFill>
                <a:ea typeface="+mj-lt"/>
                <a:cs typeface="+mj-lt"/>
              </a:rPr>
              <a:t>Requirements Sanitization</a:t>
            </a:r>
            <a:endParaRPr lang="en-US" b="1" dirty="0">
              <a:solidFill>
                <a:schemeClr val="accent1"/>
              </a:solidFill>
              <a:cs typeface="Calibri Light"/>
            </a:endParaRPr>
          </a:p>
        </p:txBody>
      </p:sp>
      <p:sp>
        <p:nvSpPr>
          <p:cNvPr id="3" name="Content Placeholder 2">
            <a:extLst>
              <a:ext uri="{FF2B5EF4-FFF2-40B4-BE49-F238E27FC236}">
                <a16:creationId xmlns:a16="http://schemas.microsoft.com/office/drawing/2014/main" id="{CEB17D65-F1FA-A486-E084-9281A798E067}"/>
              </a:ext>
            </a:extLst>
          </p:cNvPr>
          <p:cNvSpPr>
            <a:spLocks noGrp="1"/>
          </p:cNvSpPr>
          <p:nvPr>
            <p:ph idx="1"/>
          </p:nvPr>
        </p:nvSpPr>
        <p:spPr>
          <a:xfrm>
            <a:off x="490959" y="1951018"/>
            <a:ext cx="10515600" cy="4351338"/>
          </a:xfrm>
        </p:spPr>
        <p:txBody>
          <a:bodyPr vert="horz" lIns="91440" tIns="45720" rIns="91440" bIns="45720" rtlCol="0" anchor="t">
            <a:normAutofit/>
          </a:bodyPr>
          <a:lstStyle/>
          <a:p>
            <a:endParaRPr lang="en-US">
              <a:ea typeface="Calibri" panose="020F0502020204030204"/>
              <a:cs typeface="Calibri"/>
            </a:endParaRPr>
          </a:p>
          <a:p>
            <a:pPr lvl="1"/>
            <a:endParaRPr lang="en-US">
              <a:cs typeface="Calibri" panose="020F0502020204030204"/>
            </a:endParaRPr>
          </a:p>
        </p:txBody>
      </p:sp>
      <p:sp>
        <p:nvSpPr>
          <p:cNvPr id="5" name="Rectangle 4">
            <a:extLst>
              <a:ext uri="{FF2B5EF4-FFF2-40B4-BE49-F238E27FC236}">
                <a16:creationId xmlns:a16="http://schemas.microsoft.com/office/drawing/2014/main" id="{3833A78B-BCAA-5B1F-E2B6-624A0A63E2F1}"/>
              </a:ext>
            </a:extLst>
          </p:cNvPr>
          <p:cNvSpPr/>
          <p:nvPr/>
        </p:nvSpPr>
        <p:spPr>
          <a:xfrm>
            <a:off x="422651" y="1222858"/>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p:txBody>
          <a:bodyPr/>
          <a:lstStyle/>
          <a:p>
            <a:fld id="{48F63A3B-78C7-47BE-AE5E-E10140E04643}" type="slidenum">
              <a:rPr lang="en-US" dirty="0">
                <a:solidFill>
                  <a:schemeClr val="tx1"/>
                </a:solidFill>
              </a:rPr>
              <a:t>6</a:t>
            </a:fld>
            <a:endParaRPr lang="en-US">
              <a:solidFill>
                <a:schemeClr val="tx1"/>
              </a:solidFill>
              <a:cs typeface="Calibri"/>
            </a:endParaRPr>
          </a:p>
        </p:txBody>
      </p:sp>
      <p:sp>
        <p:nvSpPr>
          <p:cNvPr id="8" name="Content Placeholder 2">
            <a:extLst>
              <a:ext uri="{FF2B5EF4-FFF2-40B4-BE49-F238E27FC236}">
                <a16:creationId xmlns:a16="http://schemas.microsoft.com/office/drawing/2014/main" id="{CE41D8B2-CEC0-F306-1247-4DE35FE3A43C}"/>
              </a:ext>
            </a:extLst>
          </p:cNvPr>
          <p:cNvSpPr txBox="1">
            <a:spLocks/>
          </p:cNvSpPr>
          <p:nvPr/>
        </p:nvSpPr>
        <p:spPr>
          <a:xfrm>
            <a:off x="344730" y="1328029"/>
            <a:ext cx="11235761" cy="25390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2"/>
                </a:solidFill>
                <a:cs typeface="Calibri" panose="020F0502020204030204"/>
              </a:rPr>
              <a:t>Redundant</a:t>
            </a:r>
            <a:r>
              <a:rPr lang="en-US" dirty="0">
                <a:cs typeface="Calibri" panose="020F0502020204030204"/>
              </a:rPr>
              <a:t> rule</a:t>
            </a:r>
            <a:r>
              <a:rPr lang="en-US" i="1" dirty="0">
                <a:solidFill>
                  <a:schemeClr val="accent1"/>
                </a:solidFill>
                <a:cs typeface="Calibri" panose="020F0502020204030204"/>
              </a:rPr>
              <a:t> </a:t>
            </a:r>
            <a:r>
              <a:rPr lang="en-US" dirty="0">
                <a:cs typeface="Calibri" panose="020F0502020204030204"/>
              </a:rPr>
              <a:t>is a</a:t>
            </a:r>
            <a:r>
              <a:rPr lang="en-US" dirty="0">
                <a:ea typeface="+mn-lt"/>
                <a:cs typeface="+mn-lt"/>
              </a:rPr>
              <a:t> logical consequence of other rules</a:t>
            </a:r>
          </a:p>
          <a:p>
            <a:pPr marL="0" indent="0">
              <a:buNone/>
            </a:pPr>
            <a:r>
              <a:rPr lang="en-US" b="1" dirty="0">
                <a:solidFill>
                  <a:schemeClr val="accent2"/>
                </a:solidFill>
                <a:ea typeface="+mn-lt"/>
                <a:cs typeface="+mn-lt"/>
              </a:rPr>
              <a:t>Conflicting</a:t>
            </a:r>
            <a:r>
              <a:rPr lang="en-US" dirty="0">
                <a:ea typeface="+mn-lt"/>
                <a:cs typeface="+mn-lt"/>
              </a:rPr>
              <a:t> rule cannot be triggered together with other rules</a:t>
            </a:r>
            <a:br>
              <a:rPr lang="en-US">
                <a:ea typeface="+mn-lt"/>
                <a:cs typeface="+mn-lt"/>
              </a:rPr>
            </a:br>
            <a:br>
              <a:rPr lang="en-US">
                <a:cs typeface="Calibri" panose="020F0502020204030204"/>
              </a:rPr>
            </a:br>
            <a:r>
              <a:rPr lang="en-US" dirty="0">
                <a:cs typeface="Calibri" panose="020F0502020204030204"/>
              </a:rPr>
              <a:t>Checking </a:t>
            </a:r>
            <a:r>
              <a:rPr lang="en-US" i="1" dirty="0">
                <a:solidFill>
                  <a:schemeClr val="accent1"/>
                </a:solidFill>
                <a:cs typeface="Calibri" panose="020F0502020204030204"/>
              </a:rPr>
              <a:t>r5 </a:t>
            </a:r>
            <a:r>
              <a:rPr lang="en-US" dirty="0">
                <a:cs typeface="Calibri" panose="020F0502020204030204"/>
              </a:rPr>
              <a:t>redundancy in the rule set R via satisfiability:</a:t>
            </a:r>
          </a:p>
          <a:p>
            <a:pPr marL="457200" lvl="1" indent="0">
              <a:buNone/>
            </a:pPr>
            <a:r>
              <a:rPr lang="en-US" sz="2800" dirty="0">
                <a:cs typeface="Calibri" panose="020F0502020204030204"/>
              </a:rPr>
              <a:t>¬</a:t>
            </a:r>
            <a:r>
              <a:rPr lang="en-US" sz="2800" dirty="0">
                <a:solidFill>
                  <a:srgbClr val="000000"/>
                </a:solidFill>
                <a:cs typeface="Calibri" panose="020F0502020204030204"/>
              </a:rPr>
              <a:t> </a:t>
            </a:r>
            <a:r>
              <a:rPr lang="en-US" sz="2800" i="1" dirty="0">
                <a:solidFill>
                  <a:schemeClr val="accent1"/>
                </a:solidFill>
                <a:cs typeface="Calibri" panose="020F0502020204030204"/>
              </a:rPr>
              <a:t>r5</a:t>
            </a:r>
            <a:r>
              <a:rPr lang="en-US" sz="2800" dirty="0">
                <a:cs typeface="Calibri" panose="020F0502020204030204"/>
              </a:rPr>
              <a:t> </a:t>
            </a:r>
            <a:r>
              <a:rPr lang="en-US" sz="2800" dirty="0">
                <a:ea typeface="+mn-lt"/>
                <a:cs typeface="+mn-lt"/>
              </a:rPr>
              <a:t>∩ (R </a:t>
            </a:r>
            <a:r>
              <a:rPr lang="en-US" sz="2800" dirty="0">
                <a:latin typeface="Baguet Script"/>
                <a:ea typeface="+mn-lt"/>
                <a:cs typeface="+mn-lt"/>
              </a:rPr>
              <a:t>\</a:t>
            </a:r>
            <a:r>
              <a:rPr lang="en-US" sz="2800" dirty="0">
                <a:ea typeface="+mn-lt"/>
                <a:cs typeface="+mn-lt"/>
              </a:rPr>
              <a:t> </a:t>
            </a:r>
            <a:r>
              <a:rPr lang="en-US" sz="2800" i="1" dirty="0">
                <a:solidFill>
                  <a:schemeClr val="accent1"/>
                </a:solidFill>
                <a:ea typeface="+mn-lt"/>
                <a:cs typeface="+mn-lt"/>
              </a:rPr>
              <a:t>r5)</a:t>
            </a:r>
            <a:endParaRPr lang="en-US" sz="2800" dirty="0">
              <a:solidFill>
                <a:schemeClr val="accent1"/>
              </a:solidFill>
              <a:ea typeface="+mn-lt"/>
              <a:cs typeface="+mn-lt"/>
            </a:endParaRPr>
          </a:p>
          <a:p>
            <a:pPr marL="0" indent="0">
              <a:buNone/>
            </a:pPr>
            <a:endParaRPr lang="en-US">
              <a:cs typeface="Calibri" panose="020F0502020204030204"/>
            </a:endParaRPr>
          </a:p>
        </p:txBody>
      </p:sp>
      <p:pic>
        <p:nvPicPr>
          <p:cNvPr id="4" name="Picture 3" descr="A screenshot of a computer code&#10;&#10;Description automatically generated">
            <a:extLst>
              <a:ext uri="{FF2B5EF4-FFF2-40B4-BE49-F238E27FC236}">
                <a16:creationId xmlns:a16="http://schemas.microsoft.com/office/drawing/2014/main" id="{B3F4EAA2-876A-F752-3865-3C60892B5631}"/>
              </a:ext>
            </a:extLst>
          </p:cNvPr>
          <p:cNvPicPr>
            <a:picLocks noChangeAspect="1"/>
          </p:cNvPicPr>
          <p:nvPr/>
        </p:nvPicPr>
        <p:blipFill>
          <a:blip r:embed="rId2"/>
          <a:stretch>
            <a:fillRect/>
          </a:stretch>
        </p:blipFill>
        <p:spPr>
          <a:xfrm>
            <a:off x="469495" y="4169694"/>
            <a:ext cx="9610845" cy="2135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05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0C10F6-5930-90F0-44D5-DFDE311CA46A}"/>
              </a:ext>
            </a:extLst>
          </p:cNvPr>
          <p:cNvSpPr/>
          <p:nvPr/>
        </p:nvSpPr>
        <p:spPr>
          <a:xfrm flipV="1">
            <a:off x="3404" y="1251102"/>
            <a:ext cx="12185802" cy="36563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a:xfrm>
            <a:off x="422564" y="-1031"/>
            <a:ext cx="10515600" cy="1325563"/>
          </a:xfrm>
        </p:spPr>
        <p:txBody>
          <a:bodyPr/>
          <a:lstStyle/>
          <a:p>
            <a:r>
              <a:rPr lang="en-US" b="1" dirty="0">
                <a:solidFill>
                  <a:schemeClr val="accent1"/>
                </a:solidFill>
                <a:cs typeface="Calibri Light"/>
              </a:rPr>
              <a:t>Redundancy Diagnosis</a:t>
            </a:r>
          </a:p>
        </p:txBody>
      </p:sp>
      <p:sp>
        <p:nvSpPr>
          <p:cNvPr id="5" name="Rectangle 4">
            <a:extLst>
              <a:ext uri="{FF2B5EF4-FFF2-40B4-BE49-F238E27FC236}">
                <a16:creationId xmlns:a16="http://schemas.microsoft.com/office/drawing/2014/main" id="{3833A78B-BCAA-5B1F-E2B6-624A0A63E2F1}"/>
              </a:ext>
            </a:extLst>
          </p:cNvPr>
          <p:cNvSpPr/>
          <p:nvPr/>
        </p:nvSpPr>
        <p:spPr>
          <a:xfrm>
            <a:off x="345347" y="1046162"/>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p:txBody>
          <a:bodyPr/>
          <a:lstStyle/>
          <a:p>
            <a:fld id="{48F63A3B-78C7-47BE-AE5E-E10140E04643}" type="slidenum">
              <a:rPr lang="en-US" dirty="0">
                <a:solidFill>
                  <a:schemeClr val="tx1"/>
                </a:solidFill>
              </a:rPr>
              <a:t>7</a:t>
            </a:fld>
            <a:endParaRPr lang="en-US">
              <a:solidFill>
                <a:schemeClr val="tx1"/>
              </a:solidFill>
              <a:cs typeface="Calibri"/>
            </a:endParaRPr>
          </a:p>
        </p:txBody>
      </p:sp>
      <p:sp>
        <p:nvSpPr>
          <p:cNvPr id="19" name="TextBox 18">
            <a:extLst>
              <a:ext uri="{FF2B5EF4-FFF2-40B4-BE49-F238E27FC236}">
                <a16:creationId xmlns:a16="http://schemas.microsoft.com/office/drawing/2014/main" id="{619434EC-ACAB-6781-BE06-A90AA23E13A8}"/>
              </a:ext>
            </a:extLst>
          </p:cNvPr>
          <p:cNvSpPr txBox="1"/>
          <p:nvPr/>
        </p:nvSpPr>
        <p:spPr>
          <a:xfrm>
            <a:off x="2570305" y="5223974"/>
            <a:ext cx="10861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&lt;==&gt;</a:t>
            </a:r>
            <a:r>
              <a:rPr lang="en-US" dirty="0">
                <a:cs typeface="Calibri"/>
              </a:rPr>
              <a:t> </a:t>
            </a:r>
            <a:endParaRPr lang="en-US" dirty="0"/>
          </a:p>
        </p:txBody>
      </p:sp>
      <p:pic>
        <p:nvPicPr>
          <p:cNvPr id="25" name="Picture 24" descr="A screenshot of a computer code&#10;&#10;Description automatically generated">
            <a:extLst>
              <a:ext uri="{FF2B5EF4-FFF2-40B4-BE49-F238E27FC236}">
                <a16:creationId xmlns:a16="http://schemas.microsoft.com/office/drawing/2014/main" id="{E41C300B-6CC4-56CD-F9BD-496A5DA4BBED}"/>
              </a:ext>
            </a:extLst>
          </p:cNvPr>
          <p:cNvPicPr>
            <a:picLocks noChangeAspect="1"/>
          </p:cNvPicPr>
          <p:nvPr/>
        </p:nvPicPr>
        <p:blipFill>
          <a:blip r:embed="rId3"/>
          <a:stretch>
            <a:fillRect/>
          </a:stretch>
        </p:blipFill>
        <p:spPr>
          <a:xfrm>
            <a:off x="796075" y="2083843"/>
            <a:ext cx="9610845" cy="2135672"/>
          </a:xfrm>
          <a:prstGeom prst="rect">
            <a:avLst/>
          </a:prstGeom>
        </p:spPr>
      </p:pic>
      <p:pic>
        <p:nvPicPr>
          <p:cNvPr id="26" name="Picture 25" descr="A screenshot of a computer code&#10;&#10;Description automatically generated">
            <a:extLst>
              <a:ext uri="{FF2B5EF4-FFF2-40B4-BE49-F238E27FC236}">
                <a16:creationId xmlns:a16="http://schemas.microsoft.com/office/drawing/2014/main" id="{753F59FE-41CB-C38B-9977-4EC3ABE22336}"/>
              </a:ext>
            </a:extLst>
          </p:cNvPr>
          <p:cNvPicPr>
            <a:picLocks noChangeAspect="1"/>
          </p:cNvPicPr>
          <p:nvPr/>
        </p:nvPicPr>
        <p:blipFill rotWithShape="1">
          <a:blip r:embed="rId3"/>
          <a:srcRect l="44023" t="32474" r="36782" b="50000"/>
          <a:stretch/>
        </p:blipFill>
        <p:spPr>
          <a:xfrm>
            <a:off x="724794" y="5308538"/>
            <a:ext cx="1844851" cy="374294"/>
          </a:xfrm>
          <a:prstGeom prst="rect">
            <a:avLst/>
          </a:prstGeom>
        </p:spPr>
      </p:pic>
      <p:pic>
        <p:nvPicPr>
          <p:cNvPr id="27" name="Picture 26" descr="A screenshot of a computer code&#10;&#10;Description automatically generated">
            <a:extLst>
              <a:ext uri="{FF2B5EF4-FFF2-40B4-BE49-F238E27FC236}">
                <a16:creationId xmlns:a16="http://schemas.microsoft.com/office/drawing/2014/main" id="{9EDFE854-B89E-8FAC-5DDB-1CFB4B48826A}"/>
              </a:ext>
            </a:extLst>
          </p:cNvPr>
          <p:cNvPicPr>
            <a:picLocks noChangeAspect="1"/>
          </p:cNvPicPr>
          <p:nvPr/>
        </p:nvPicPr>
        <p:blipFill rotWithShape="1">
          <a:blip r:embed="rId3"/>
          <a:srcRect l="78965" t="84021" r="274" b="515"/>
          <a:stretch/>
        </p:blipFill>
        <p:spPr>
          <a:xfrm>
            <a:off x="3441490" y="5264364"/>
            <a:ext cx="1995252" cy="330262"/>
          </a:xfrm>
          <a:prstGeom prst="rect">
            <a:avLst/>
          </a:prstGeom>
        </p:spPr>
      </p:pic>
      <p:sp>
        <p:nvSpPr>
          <p:cNvPr id="33" name="Rectangle 32">
            <a:extLst>
              <a:ext uri="{FF2B5EF4-FFF2-40B4-BE49-F238E27FC236}">
                <a16:creationId xmlns:a16="http://schemas.microsoft.com/office/drawing/2014/main" id="{BD4B18AB-AEAF-DF96-E7B1-AB192323501E}"/>
              </a:ext>
            </a:extLst>
          </p:cNvPr>
          <p:cNvSpPr/>
          <p:nvPr/>
        </p:nvSpPr>
        <p:spPr>
          <a:xfrm>
            <a:off x="5152283" y="2793999"/>
            <a:ext cx="1976781" cy="35339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6A5B195-6B87-D30A-387B-C9E6D9AE90A8}"/>
              </a:ext>
            </a:extLst>
          </p:cNvPr>
          <p:cNvSpPr/>
          <p:nvPr/>
        </p:nvSpPr>
        <p:spPr>
          <a:xfrm>
            <a:off x="8520544" y="3865216"/>
            <a:ext cx="1976781" cy="35339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7B2E03F-A643-AE91-B2BD-1E051B33CC31}"/>
              </a:ext>
            </a:extLst>
          </p:cNvPr>
          <p:cNvSpPr/>
          <p:nvPr/>
        </p:nvSpPr>
        <p:spPr>
          <a:xfrm>
            <a:off x="708315" y="5268615"/>
            <a:ext cx="4814954" cy="36443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F2B693C-6FF1-8563-F69E-8F012B246A22}"/>
              </a:ext>
            </a:extLst>
          </p:cNvPr>
          <p:cNvSpPr/>
          <p:nvPr/>
        </p:nvSpPr>
        <p:spPr>
          <a:xfrm>
            <a:off x="4150138" y="2405269"/>
            <a:ext cx="2871302" cy="353391"/>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2860D0D-E203-DB23-D20B-25F79B006E2F}"/>
              </a:ext>
            </a:extLst>
          </p:cNvPr>
          <p:cNvSpPr/>
          <p:nvPr/>
        </p:nvSpPr>
        <p:spPr>
          <a:xfrm>
            <a:off x="2877929" y="3860799"/>
            <a:ext cx="2871302" cy="397564"/>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536E54C-434B-79B6-5312-B9EC2B5BA071}"/>
              </a:ext>
            </a:extLst>
          </p:cNvPr>
          <p:cNvGrpSpPr/>
          <p:nvPr/>
        </p:nvGrpSpPr>
        <p:grpSpPr>
          <a:xfrm>
            <a:off x="583267" y="5864154"/>
            <a:ext cx="6946345" cy="564840"/>
            <a:chOff x="622851" y="5893842"/>
            <a:chExt cx="6946345" cy="564840"/>
          </a:xfrm>
        </p:grpSpPr>
        <p:pic>
          <p:nvPicPr>
            <p:cNvPr id="28" name="Picture 27" descr="A screenshot of a computer code&#10;&#10;Description automatically generated">
              <a:extLst>
                <a:ext uri="{FF2B5EF4-FFF2-40B4-BE49-F238E27FC236}">
                  <a16:creationId xmlns:a16="http://schemas.microsoft.com/office/drawing/2014/main" id="{09F60B55-B660-2A87-28A3-C00A61DD53A5}"/>
                </a:ext>
              </a:extLst>
            </p:cNvPr>
            <p:cNvPicPr>
              <a:picLocks noChangeAspect="1"/>
            </p:cNvPicPr>
            <p:nvPr/>
          </p:nvPicPr>
          <p:blipFill rotWithShape="1">
            <a:blip r:embed="rId3"/>
            <a:srcRect l="34673" t="11340" r="34443" b="67010"/>
            <a:stretch/>
          </p:blipFill>
          <p:spPr>
            <a:xfrm>
              <a:off x="729814" y="5893842"/>
              <a:ext cx="2968305" cy="462361"/>
            </a:xfrm>
            <a:prstGeom prst="rect">
              <a:avLst/>
            </a:prstGeom>
          </p:spPr>
        </p:pic>
        <p:pic>
          <p:nvPicPr>
            <p:cNvPr id="29" name="Picture 28" descr="A screenshot of a computer code&#10;&#10;Description automatically generated">
              <a:extLst>
                <a:ext uri="{FF2B5EF4-FFF2-40B4-BE49-F238E27FC236}">
                  <a16:creationId xmlns:a16="http://schemas.microsoft.com/office/drawing/2014/main" id="{1844B5A0-5B89-9D40-B5E5-7FC554E1ED24}"/>
                </a:ext>
              </a:extLst>
            </p:cNvPr>
            <p:cNvPicPr>
              <a:picLocks noChangeAspect="1"/>
            </p:cNvPicPr>
            <p:nvPr/>
          </p:nvPicPr>
          <p:blipFill rotWithShape="1">
            <a:blip r:embed="rId3"/>
            <a:srcRect l="21609" t="82474" r="47931" b="-3174"/>
            <a:stretch/>
          </p:blipFill>
          <p:spPr>
            <a:xfrm>
              <a:off x="4539813" y="5993234"/>
              <a:ext cx="2927455" cy="442079"/>
            </a:xfrm>
            <a:prstGeom prst="rect">
              <a:avLst/>
            </a:prstGeom>
          </p:spPr>
        </p:pic>
        <p:sp>
          <p:nvSpPr>
            <p:cNvPr id="31" name="TextBox 30">
              <a:extLst>
                <a:ext uri="{FF2B5EF4-FFF2-40B4-BE49-F238E27FC236}">
                  <a16:creationId xmlns:a16="http://schemas.microsoft.com/office/drawing/2014/main" id="{29D7D3FF-1B5A-5A01-A434-8D4CF96D8B94}"/>
                </a:ext>
              </a:extLst>
            </p:cNvPr>
            <p:cNvSpPr txBox="1"/>
            <p:nvPr/>
          </p:nvSpPr>
          <p:spPr>
            <a:xfrm>
              <a:off x="3812195" y="5997017"/>
              <a:ext cx="10861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==&gt;</a:t>
              </a:r>
              <a:r>
                <a:rPr lang="en-US" dirty="0">
                  <a:cs typeface="Calibri"/>
                </a:rPr>
                <a:t> </a:t>
              </a:r>
              <a:endParaRPr lang="en-US" dirty="0"/>
            </a:p>
          </p:txBody>
        </p:sp>
        <p:sp>
          <p:nvSpPr>
            <p:cNvPr id="41" name="Rectangle 40">
              <a:extLst>
                <a:ext uri="{FF2B5EF4-FFF2-40B4-BE49-F238E27FC236}">
                  <a16:creationId xmlns:a16="http://schemas.microsoft.com/office/drawing/2014/main" id="{563AA0BF-2EEA-E397-7DB6-78A2CF48D586}"/>
                </a:ext>
              </a:extLst>
            </p:cNvPr>
            <p:cNvSpPr/>
            <p:nvPr/>
          </p:nvSpPr>
          <p:spPr>
            <a:xfrm>
              <a:off x="622851" y="5978939"/>
              <a:ext cx="6946345" cy="441737"/>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descr="Magnifying glass with solid fill">
            <a:extLst>
              <a:ext uri="{FF2B5EF4-FFF2-40B4-BE49-F238E27FC236}">
                <a16:creationId xmlns:a16="http://schemas.microsoft.com/office/drawing/2014/main" id="{402F05DE-6F8B-0326-33DB-615A745C9B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42294" y="145648"/>
            <a:ext cx="914400" cy="914400"/>
          </a:xfrm>
          <a:prstGeom prst="rect">
            <a:avLst/>
          </a:prstGeom>
        </p:spPr>
      </p:pic>
    </p:spTree>
    <p:extLst>
      <p:ext uri="{BB962C8B-B14F-4D97-AF65-F5344CB8AC3E}">
        <p14:creationId xmlns:p14="http://schemas.microsoft.com/office/powerpoint/2010/main" val="195303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animBg="1"/>
      <p:bldP spid="34" grpId="0" animBg="1"/>
      <p:bldP spid="35" grpId="0" animBg="1"/>
      <p:bldP spid="37"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3F28C3-C82B-AED6-6F0F-34EB71CB540E}"/>
              </a:ext>
            </a:extLst>
          </p:cNvPr>
          <p:cNvSpPr/>
          <p:nvPr/>
        </p:nvSpPr>
        <p:spPr>
          <a:xfrm flipV="1">
            <a:off x="-93051" y="3311478"/>
            <a:ext cx="12282257" cy="3550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8DE1134-1492-9686-4AE9-727AEE50DA21}"/>
              </a:ext>
            </a:extLst>
          </p:cNvPr>
          <p:cNvSpPr>
            <a:spLocks noGrp="1"/>
          </p:cNvSpPr>
          <p:nvPr>
            <p:ph type="title"/>
          </p:nvPr>
        </p:nvSpPr>
        <p:spPr>
          <a:xfrm>
            <a:off x="142604" y="43143"/>
            <a:ext cx="10515600" cy="1325563"/>
          </a:xfrm>
        </p:spPr>
        <p:txBody>
          <a:bodyPr/>
          <a:lstStyle/>
          <a:p>
            <a:r>
              <a:rPr lang="en-US" b="1" dirty="0">
                <a:solidFill>
                  <a:schemeClr val="accent1"/>
                </a:solidFill>
                <a:ea typeface="+mj-lt"/>
                <a:cs typeface="+mj-lt"/>
              </a:rPr>
              <a:t>SLEEC Concerns Identification</a:t>
            </a:r>
            <a:endParaRPr lang="en-US" b="1" dirty="0">
              <a:solidFill>
                <a:schemeClr val="accent1"/>
              </a:solidFill>
              <a:cs typeface="Calibri Light"/>
            </a:endParaRPr>
          </a:p>
        </p:txBody>
      </p:sp>
      <p:sp>
        <p:nvSpPr>
          <p:cNvPr id="3" name="Content Placeholder 2">
            <a:extLst>
              <a:ext uri="{FF2B5EF4-FFF2-40B4-BE49-F238E27FC236}">
                <a16:creationId xmlns:a16="http://schemas.microsoft.com/office/drawing/2014/main" id="{CEB17D65-F1FA-A486-E084-9281A798E067}"/>
              </a:ext>
            </a:extLst>
          </p:cNvPr>
          <p:cNvSpPr>
            <a:spLocks noGrp="1"/>
          </p:cNvSpPr>
          <p:nvPr>
            <p:ph idx="1"/>
          </p:nvPr>
        </p:nvSpPr>
        <p:spPr>
          <a:xfrm>
            <a:off x="490959" y="1951018"/>
            <a:ext cx="10515600" cy="4351338"/>
          </a:xfrm>
        </p:spPr>
        <p:txBody>
          <a:bodyPr vert="horz" lIns="91440" tIns="45720" rIns="91440" bIns="45720" rtlCol="0" anchor="t">
            <a:normAutofit/>
          </a:bodyPr>
          <a:lstStyle/>
          <a:p>
            <a:endParaRPr lang="en-US">
              <a:ea typeface="Calibri" panose="020F0502020204030204"/>
              <a:cs typeface="Calibri"/>
            </a:endParaRPr>
          </a:p>
          <a:p>
            <a:pPr lvl="1"/>
            <a:endParaRPr lang="en-US">
              <a:cs typeface="Calibri" panose="020F0502020204030204"/>
            </a:endParaRPr>
          </a:p>
        </p:txBody>
      </p:sp>
      <p:sp>
        <p:nvSpPr>
          <p:cNvPr id="5" name="Rectangle 4">
            <a:extLst>
              <a:ext uri="{FF2B5EF4-FFF2-40B4-BE49-F238E27FC236}">
                <a16:creationId xmlns:a16="http://schemas.microsoft.com/office/drawing/2014/main" id="{3833A78B-BCAA-5B1F-E2B6-624A0A63E2F1}"/>
              </a:ext>
            </a:extLst>
          </p:cNvPr>
          <p:cNvSpPr/>
          <p:nvPr/>
        </p:nvSpPr>
        <p:spPr>
          <a:xfrm>
            <a:off x="271054" y="1163481"/>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C0D5066-A351-07DF-3E15-90E7EFBDC337}"/>
              </a:ext>
            </a:extLst>
          </p:cNvPr>
          <p:cNvSpPr>
            <a:spLocks noGrp="1"/>
          </p:cNvSpPr>
          <p:nvPr>
            <p:ph type="sldNum" sz="quarter" idx="12"/>
          </p:nvPr>
        </p:nvSpPr>
        <p:spPr/>
        <p:txBody>
          <a:bodyPr/>
          <a:lstStyle/>
          <a:p>
            <a:fld id="{48F63A3B-78C7-47BE-AE5E-E10140E04643}" type="slidenum">
              <a:rPr lang="en-US" dirty="0">
                <a:solidFill>
                  <a:schemeClr val="tx1"/>
                </a:solidFill>
              </a:rPr>
              <a:t>8</a:t>
            </a:fld>
            <a:endParaRPr lang="en-US">
              <a:solidFill>
                <a:schemeClr val="tx1"/>
              </a:solidFill>
              <a:cs typeface="Calibri"/>
            </a:endParaRPr>
          </a:p>
        </p:txBody>
      </p:sp>
      <p:pic>
        <p:nvPicPr>
          <p:cNvPr id="4" name="Picture 3" descr="A black line with blue text&#10;&#10;Description automatically generated">
            <a:extLst>
              <a:ext uri="{FF2B5EF4-FFF2-40B4-BE49-F238E27FC236}">
                <a16:creationId xmlns:a16="http://schemas.microsoft.com/office/drawing/2014/main" id="{92804BBD-16F7-AE30-A2CF-83F09526971A}"/>
              </a:ext>
            </a:extLst>
          </p:cNvPr>
          <p:cNvPicPr>
            <a:picLocks noChangeAspect="1"/>
          </p:cNvPicPr>
          <p:nvPr/>
        </p:nvPicPr>
        <p:blipFill>
          <a:blip r:embed="rId2"/>
          <a:stretch>
            <a:fillRect/>
          </a:stretch>
        </p:blipFill>
        <p:spPr>
          <a:xfrm>
            <a:off x="607621" y="5046903"/>
            <a:ext cx="8740238" cy="1613282"/>
          </a:xfrm>
          <a:prstGeom prst="rect">
            <a:avLst/>
          </a:prstGeom>
        </p:spPr>
      </p:pic>
      <p:sp>
        <p:nvSpPr>
          <p:cNvPr id="12" name="Rectangle 11">
            <a:extLst>
              <a:ext uri="{FF2B5EF4-FFF2-40B4-BE49-F238E27FC236}">
                <a16:creationId xmlns:a16="http://schemas.microsoft.com/office/drawing/2014/main" id="{3AF77E04-6012-5EE5-103A-2F650E823CB6}"/>
              </a:ext>
            </a:extLst>
          </p:cNvPr>
          <p:cNvSpPr/>
          <p:nvPr/>
        </p:nvSpPr>
        <p:spPr>
          <a:xfrm>
            <a:off x="7144986" y="1048988"/>
            <a:ext cx="722415" cy="13260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3C58F3-E552-5854-58A9-B290E63475EE}"/>
              </a:ext>
            </a:extLst>
          </p:cNvPr>
          <p:cNvSpPr/>
          <p:nvPr/>
        </p:nvSpPr>
        <p:spPr>
          <a:xfrm>
            <a:off x="7560621" y="940130"/>
            <a:ext cx="722415" cy="3859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C03208-CFDC-8B37-285B-9085DE691E50}"/>
              </a:ext>
            </a:extLst>
          </p:cNvPr>
          <p:cNvSpPr/>
          <p:nvPr/>
        </p:nvSpPr>
        <p:spPr>
          <a:xfrm>
            <a:off x="7115297" y="148442"/>
            <a:ext cx="1167739" cy="2572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CE41D8B2-CEC0-F306-1247-4DE35FE3A43C}"/>
              </a:ext>
            </a:extLst>
          </p:cNvPr>
          <p:cNvSpPr txBox="1">
            <a:spLocks/>
          </p:cNvSpPr>
          <p:nvPr/>
        </p:nvSpPr>
        <p:spPr>
          <a:xfrm>
            <a:off x="412407" y="1359124"/>
            <a:ext cx="11723298" cy="44951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A SLEEC concern  specifies a behavior to avoid</a:t>
            </a:r>
            <a:br>
              <a:rPr lang="en-US">
                <a:ea typeface="+mn-lt"/>
                <a:cs typeface="+mn-lt"/>
              </a:rPr>
            </a:br>
            <a:r>
              <a:rPr lang="en-US" i="1" dirty="0">
                <a:solidFill>
                  <a:schemeClr val="bg1">
                    <a:lumMod val="50000"/>
                  </a:schemeClr>
                </a:solidFill>
                <a:cs typeface="Calibri" panose="020F0502020204030204"/>
              </a:rPr>
              <a:t>(e.g., a failure to protect user privacy)</a:t>
            </a:r>
          </a:p>
          <a:p>
            <a:r>
              <a:rPr lang="en-US" dirty="0">
                <a:ea typeface="+mn-lt"/>
                <a:cs typeface="+mn-lt"/>
              </a:rPr>
              <a:t>Contextualize high-level SLEEC concerns  </a:t>
            </a:r>
            <a:br>
              <a:rPr lang="en-US">
                <a:ea typeface="+mn-lt"/>
                <a:cs typeface="+mn-lt"/>
              </a:rPr>
            </a:br>
            <a:r>
              <a:rPr lang="en-US" i="1" dirty="0">
                <a:solidFill>
                  <a:schemeClr val="bg1">
                    <a:lumMod val="50000"/>
                  </a:schemeClr>
                </a:solidFill>
                <a:ea typeface="+mn-lt"/>
                <a:cs typeface="+mn-lt"/>
              </a:rPr>
              <a:t>(operating environment and normative capabilities)</a:t>
            </a:r>
            <a:br>
              <a:rPr lang="en-US">
                <a:ea typeface="+mn-lt"/>
                <a:cs typeface="+mn-lt"/>
              </a:rPr>
            </a:br>
            <a:endParaRPr lang="en-US">
              <a:cs typeface="Calibri" panose="020F0502020204030204"/>
            </a:endParaRPr>
          </a:p>
          <a:p>
            <a:r>
              <a:rPr lang="en-US" dirty="0">
                <a:cs typeface="Calibri" panose="020F0502020204030204"/>
              </a:rPr>
              <a:t> </a:t>
            </a:r>
            <a:r>
              <a:rPr lang="en-US" i="1" dirty="0">
                <a:solidFill>
                  <a:schemeClr val="accent1"/>
                </a:solidFill>
                <a:cs typeface="Calibri" panose="020F0502020204030204"/>
              </a:rPr>
              <a:t>C:</a:t>
            </a:r>
            <a:r>
              <a:rPr lang="en-US" i="1" baseline="30000" dirty="0">
                <a:solidFill>
                  <a:schemeClr val="accent1"/>
                </a:solidFill>
                <a:cs typeface="Calibri" panose="020F0502020204030204"/>
              </a:rPr>
              <a:t> </a:t>
            </a:r>
            <a:r>
              <a:rPr lang="en-US" dirty="0">
                <a:cs typeface="Calibri" panose="020F0502020204030204"/>
              </a:rPr>
              <a:t> </a:t>
            </a:r>
            <a:r>
              <a:rPr lang="en-US" b="1" dirty="0">
                <a:solidFill>
                  <a:schemeClr val="accent1"/>
                </a:solidFill>
                <a:ea typeface="+mn-lt"/>
                <a:cs typeface="+mn-lt"/>
              </a:rPr>
              <a:t>when a user open curtains then the user is underdressed</a:t>
            </a:r>
            <a:endParaRPr lang="en-US" b="1" dirty="0">
              <a:solidFill>
                <a:schemeClr val="accent1"/>
              </a:solidFill>
              <a:cs typeface="Calibri" panose="020F0502020204030204"/>
            </a:endParaRPr>
          </a:p>
          <a:p>
            <a:r>
              <a:rPr lang="en-US" dirty="0">
                <a:ea typeface="+mn-lt"/>
                <a:cs typeface="+mn-lt"/>
              </a:rPr>
              <a:t>Checking whether </a:t>
            </a:r>
            <a:r>
              <a:rPr lang="en-US" i="1" dirty="0">
                <a:solidFill>
                  <a:schemeClr val="accent1"/>
                </a:solidFill>
                <a:ea typeface="+mn-lt"/>
                <a:cs typeface="+mn-lt"/>
              </a:rPr>
              <a:t>C</a:t>
            </a:r>
            <a:r>
              <a:rPr lang="en-US" dirty="0">
                <a:solidFill>
                  <a:srgbClr val="000000"/>
                </a:solidFill>
                <a:ea typeface="+mn-lt"/>
                <a:cs typeface="+mn-lt"/>
              </a:rPr>
              <a:t> is </a:t>
            </a:r>
            <a:r>
              <a:rPr lang="en-US" dirty="0">
                <a:ea typeface="+mn-lt"/>
                <a:cs typeface="+mn-lt"/>
              </a:rPr>
              <a:t>raised while respecting the rule set R  </a:t>
            </a:r>
            <a:br>
              <a:rPr lang="en-US">
                <a:ea typeface="+mn-lt"/>
                <a:cs typeface="+mn-lt"/>
              </a:rPr>
            </a:br>
            <a:r>
              <a:rPr lang="en-US" dirty="0">
                <a:ea typeface="+mn-lt"/>
                <a:cs typeface="+mn-lt"/>
              </a:rPr>
              <a:t>via satisfiability:   R</a:t>
            </a:r>
            <a:r>
              <a:rPr lang="en-US" i="1" dirty="0">
                <a:latin typeface="Brush Script MT"/>
                <a:ea typeface="+mn-lt"/>
                <a:cs typeface="+mn-lt"/>
              </a:rPr>
              <a:t> </a:t>
            </a:r>
            <a:r>
              <a:rPr lang="en-US" dirty="0">
                <a:ea typeface="+mn-lt"/>
                <a:cs typeface="+mn-lt"/>
              </a:rPr>
              <a:t>∩ </a:t>
            </a:r>
            <a:r>
              <a:rPr lang="en-US" i="1" dirty="0">
                <a:solidFill>
                  <a:schemeClr val="accent1"/>
                </a:solidFill>
                <a:ea typeface="+mn-lt"/>
                <a:cs typeface="+mn-lt"/>
              </a:rPr>
              <a:t>C</a:t>
            </a:r>
            <a:endParaRPr lang="en-US" dirty="0">
              <a:solidFill>
                <a:schemeClr val="accent1"/>
              </a:solidFill>
              <a:cs typeface="Calibri"/>
            </a:endParaRPr>
          </a:p>
          <a:p>
            <a:pPr marL="0" indent="0">
              <a:buNone/>
            </a:pPr>
            <a:endParaRPr lang="en-US">
              <a:cs typeface="Calibri" panose="020F0502020204030204"/>
            </a:endParaRPr>
          </a:p>
          <a:p>
            <a:endParaRPr lang="en-US">
              <a:cs typeface="Calibri" panose="020F0502020204030204"/>
            </a:endParaRPr>
          </a:p>
          <a:p>
            <a:pPr lvl="1"/>
            <a:endParaRPr lang="en-US">
              <a:cs typeface="Calibri" panose="020F0502020204030204"/>
            </a:endParaRPr>
          </a:p>
        </p:txBody>
      </p:sp>
    </p:spTree>
    <p:extLst>
      <p:ext uri="{BB962C8B-B14F-4D97-AF65-F5344CB8AC3E}">
        <p14:creationId xmlns:p14="http://schemas.microsoft.com/office/powerpoint/2010/main" val="385733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0B84-E495-98F5-3226-C9C98AE6DC91}"/>
              </a:ext>
            </a:extLst>
          </p:cNvPr>
          <p:cNvSpPr>
            <a:spLocks noGrp="1"/>
          </p:cNvSpPr>
          <p:nvPr>
            <p:ph type="title"/>
          </p:nvPr>
        </p:nvSpPr>
        <p:spPr>
          <a:xfrm>
            <a:off x="404116" y="4109"/>
            <a:ext cx="7474172" cy="1325563"/>
          </a:xfrm>
        </p:spPr>
        <p:txBody>
          <a:bodyPr>
            <a:normAutofit/>
          </a:bodyPr>
          <a:lstStyle/>
          <a:p>
            <a:r>
              <a:rPr lang="en-US" b="1" dirty="0">
                <a:solidFill>
                  <a:schemeClr val="accent1"/>
                </a:solidFill>
                <a:cs typeface="Calibri Light"/>
              </a:rPr>
              <a:t>Implementation</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86B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7CBCA2-0FDA-85B9-DA5A-0A49D36EC60B}"/>
              </a:ext>
            </a:extLst>
          </p:cNvPr>
          <p:cNvSpPr/>
          <p:nvPr/>
        </p:nvSpPr>
        <p:spPr>
          <a:xfrm>
            <a:off x="422651" y="1133793"/>
            <a:ext cx="7301696" cy="28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8739CCA-9E86-6942-7496-4AD765BAAB2B}"/>
              </a:ext>
            </a:extLst>
          </p:cNvPr>
          <p:cNvSpPr>
            <a:spLocks noGrp="1"/>
          </p:cNvSpPr>
          <p:nvPr>
            <p:ph type="sldNum" sz="quarter" idx="12"/>
          </p:nvPr>
        </p:nvSpPr>
        <p:spPr/>
        <p:txBody>
          <a:bodyPr/>
          <a:lstStyle/>
          <a:p>
            <a:fld id="{48F63A3B-78C7-47BE-AE5E-E10140E04643}" type="slidenum">
              <a:rPr lang="en-US" dirty="0"/>
              <a:t>9</a:t>
            </a:fld>
            <a:endParaRPr lang="en-US"/>
          </a:p>
        </p:txBody>
      </p:sp>
      <p:sp>
        <p:nvSpPr>
          <p:cNvPr id="9" name="Content Placeholder 2">
            <a:extLst>
              <a:ext uri="{FF2B5EF4-FFF2-40B4-BE49-F238E27FC236}">
                <a16:creationId xmlns:a16="http://schemas.microsoft.com/office/drawing/2014/main" id="{C6951FA7-872B-FE8D-C98D-1FDFC31A4555}"/>
              </a:ext>
            </a:extLst>
          </p:cNvPr>
          <p:cNvSpPr txBox="1">
            <a:spLocks/>
          </p:cNvSpPr>
          <p:nvPr/>
        </p:nvSpPr>
        <p:spPr>
          <a:xfrm>
            <a:off x="316088" y="1444813"/>
            <a:ext cx="8661854" cy="14673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solidFill>
                <a:ea typeface="+mn-lt"/>
                <a:cs typeface="+mn-lt"/>
              </a:rPr>
              <a:t>Automated reasoning tool </a:t>
            </a:r>
            <a:endParaRPr lang="en-US" sz="2000" dirty="0">
              <a:solidFill>
                <a:schemeClr val="accent1"/>
              </a:solidFill>
              <a:cs typeface="Calibri" panose="020F0502020204030204"/>
            </a:endParaRPr>
          </a:p>
          <a:p>
            <a:pPr marL="457200" lvl="1" indent="0">
              <a:buNone/>
            </a:pPr>
            <a:endParaRPr lang="en-US" sz="2000">
              <a:cs typeface="Calibri" panose="020F0502020204030204"/>
            </a:endParaRPr>
          </a:p>
        </p:txBody>
      </p:sp>
      <p:pic>
        <p:nvPicPr>
          <p:cNvPr id="6" name="Picture 5" descr="A qr code with black squares&#10;&#10;Description automatically generated">
            <a:extLst>
              <a:ext uri="{FF2B5EF4-FFF2-40B4-BE49-F238E27FC236}">
                <a16:creationId xmlns:a16="http://schemas.microsoft.com/office/drawing/2014/main" id="{5884BA3C-9746-EF5F-60C1-2A7722EDC90B}"/>
              </a:ext>
            </a:extLst>
          </p:cNvPr>
          <p:cNvPicPr>
            <a:picLocks noChangeAspect="1"/>
          </p:cNvPicPr>
          <p:nvPr/>
        </p:nvPicPr>
        <p:blipFill>
          <a:blip r:embed="rId2"/>
          <a:stretch>
            <a:fillRect/>
          </a:stretch>
        </p:blipFill>
        <p:spPr>
          <a:xfrm>
            <a:off x="9190524" y="2663463"/>
            <a:ext cx="1547766" cy="1562144"/>
          </a:xfrm>
          <a:prstGeom prst="rect">
            <a:avLst/>
          </a:prstGeom>
        </p:spPr>
      </p:pic>
      <p:sp>
        <p:nvSpPr>
          <p:cNvPr id="8" name="Content Placeholder 2">
            <a:extLst>
              <a:ext uri="{FF2B5EF4-FFF2-40B4-BE49-F238E27FC236}">
                <a16:creationId xmlns:a16="http://schemas.microsoft.com/office/drawing/2014/main" id="{191028ED-E1A2-AD62-A3B1-B32359626CEA}"/>
              </a:ext>
            </a:extLst>
          </p:cNvPr>
          <p:cNvSpPr txBox="1">
            <a:spLocks/>
          </p:cNvSpPr>
          <p:nvPr/>
        </p:nvSpPr>
        <p:spPr>
          <a:xfrm>
            <a:off x="168398" y="3210703"/>
            <a:ext cx="10677778" cy="137085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mn-lt"/>
                <a:cs typeface="+mn-lt"/>
              </a:rPr>
              <a:t>Compiles each SLEEC DSL rule into FOL* </a:t>
            </a:r>
            <a:endParaRPr lang="en-US" sz="1800" b="1" dirty="0">
              <a:solidFill>
                <a:schemeClr val="accent1"/>
              </a:solidFill>
              <a:cs typeface="Calibri" panose="020F0502020204030204"/>
            </a:endParaRPr>
          </a:p>
          <a:p>
            <a:r>
              <a:rPr lang="en-US" sz="2400" dirty="0">
                <a:ea typeface="+mn-lt"/>
                <a:cs typeface="+mn-lt"/>
              </a:rPr>
              <a:t>Interprets redundancy, conflict, concerns definitions as FOL* constraints</a:t>
            </a:r>
          </a:p>
          <a:p>
            <a:r>
              <a:rPr lang="en-US" sz="2400" dirty="0">
                <a:solidFill>
                  <a:srgbClr val="000000"/>
                </a:solidFill>
                <a:cs typeface="Calibri" panose="020F0502020204030204"/>
              </a:rPr>
              <a:t>Uses LEGOS (the FOL* satisfiability checker [FMSC23]) to identify the problems</a:t>
            </a:r>
          </a:p>
          <a:p>
            <a:r>
              <a:rPr lang="en-US" sz="2400" dirty="0">
                <a:solidFill>
                  <a:srgbClr val="000000"/>
                </a:solidFill>
                <a:cs typeface="Calibri" panose="020F0502020204030204"/>
              </a:rPr>
              <a:t>Provides a user-friendly diagnosis</a:t>
            </a:r>
          </a:p>
        </p:txBody>
      </p:sp>
      <p:sp>
        <p:nvSpPr>
          <p:cNvPr id="20" name="TextBox 19">
            <a:extLst>
              <a:ext uri="{FF2B5EF4-FFF2-40B4-BE49-F238E27FC236}">
                <a16:creationId xmlns:a16="http://schemas.microsoft.com/office/drawing/2014/main" id="{56182C1C-2C0E-2734-2BB5-EA26A39E6DC9}"/>
              </a:ext>
            </a:extLst>
          </p:cNvPr>
          <p:cNvSpPr txBox="1"/>
          <p:nvPr/>
        </p:nvSpPr>
        <p:spPr>
          <a:xfrm>
            <a:off x="48724" y="6075059"/>
            <a:ext cx="96471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lumMod val="50000"/>
                  </a:schemeClr>
                </a:solidFill>
                <a:ea typeface="+mn-lt"/>
                <a:cs typeface="+mn-lt"/>
              </a:rPr>
              <a:t>[FMSC23] N. Feng, L. </a:t>
            </a:r>
            <a:r>
              <a:rPr lang="en-US" sz="1400" dirty="0" err="1">
                <a:solidFill>
                  <a:schemeClr val="bg1">
                    <a:lumMod val="50000"/>
                  </a:schemeClr>
                </a:solidFill>
                <a:ea typeface="+mn-lt"/>
                <a:cs typeface="+mn-lt"/>
              </a:rPr>
              <a:t>Marsso</a:t>
            </a:r>
            <a:r>
              <a:rPr lang="en-US" sz="1400" dirty="0">
                <a:solidFill>
                  <a:schemeClr val="bg1">
                    <a:lumMod val="50000"/>
                  </a:schemeClr>
                </a:solidFill>
                <a:ea typeface="+mn-lt"/>
                <a:cs typeface="+mn-lt"/>
              </a:rPr>
              <a:t>, M. </a:t>
            </a:r>
            <a:r>
              <a:rPr lang="en-US" sz="1400" dirty="0" err="1">
                <a:solidFill>
                  <a:schemeClr val="bg1">
                    <a:lumMod val="50000"/>
                  </a:schemeClr>
                </a:solidFill>
                <a:ea typeface="+mn-lt"/>
                <a:cs typeface="+mn-lt"/>
              </a:rPr>
              <a:t>Sabetzadeh</a:t>
            </a:r>
            <a:r>
              <a:rPr lang="en-US" sz="1400" dirty="0">
                <a:solidFill>
                  <a:schemeClr val="bg1">
                    <a:lumMod val="50000"/>
                  </a:schemeClr>
                </a:solidFill>
                <a:ea typeface="+mn-lt"/>
                <a:cs typeface="+mn-lt"/>
              </a:rPr>
              <a:t>, and M. </a:t>
            </a:r>
            <a:r>
              <a:rPr lang="en-US" sz="1400" dirty="0" err="1">
                <a:solidFill>
                  <a:schemeClr val="bg1">
                    <a:lumMod val="50000"/>
                  </a:schemeClr>
                </a:solidFill>
                <a:ea typeface="+mn-lt"/>
                <a:cs typeface="+mn-lt"/>
              </a:rPr>
              <a:t>Chechik</a:t>
            </a:r>
            <a:r>
              <a:rPr lang="en-US" sz="1400" dirty="0">
                <a:solidFill>
                  <a:schemeClr val="bg1">
                    <a:lumMod val="50000"/>
                  </a:schemeClr>
                </a:solidFill>
                <a:ea typeface="+mn-lt"/>
                <a:cs typeface="+mn-lt"/>
              </a:rPr>
              <a:t>.  "Early verification of legal compliance via bounded satisfiability checking", CAV 2023.</a:t>
            </a:r>
            <a:endParaRPr lang="en-US" sz="1400" dirty="0">
              <a:solidFill>
                <a:schemeClr val="bg1">
                  <a:lumMod val="50000"/>
                </a:schemeClr>
              </a:solidFill>
              <a:cs typeface="Calibri"/>
            </a:endParaRPr>
          </a:p>
        </p:txBody>
      </p:sp>
      <p:pic>
        <p:nvPicPr>
          <p:cNvPr id="24" name="Picture 23" descr="A screenshot of a computer code&#10;&#10;Description automatically generated">
            <a:extLst>
              <a:ext uri="{FF2B5EF4-FFF2-40B4-BE49-F238E27FC236}">
                <a16:creationId xmlns:a16="http://schemas.microsoft.com/office/drawing/2014/main" id="{AC5FF815-D4E7-09FB-C9D2-34D3B2D21D55}"/>
              </a:ext>
            </a:extLst>
          </p:cNvPr>
          <p:cNvPicPr>
            <a:picLocks noChangeAspect="1"/>
          </p:cNvPicPr>
          <p:nvPr/>
        </p:nvPicPr>
        <p:blipFill>
          <a:blip r:embed="rId3"/>
          <a:stretch>
            <a:fillRect/>
          </a:stretch>
        </p:blipFill>
        <p:spPr>
          <a:xfrm>
            <a:off x="3249983" y="4576486"/>
            <a:ext cx="5668048" cy="1252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A49F8B3E-A942-FBC8-2332-360A01F89383}"/>
              </a:ext>
            </a:extLst>
          </p:cNvPr>
          <p:cNvSpPr/>
          <p:nvPr/>
        </p:nvSpPr>
        <p:spPr>
          <a:xfrm>
            <a:off x="1044810" y="2065205"/>
            <a:ext cx="2130033" cy="82424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B. Requirement sanitization</a:t>
            </a:r>
            <a:endParaRPr lang="en-US" dirty="0" err="1">
              <a:solidFill>
                <a:schemeClr val="tx1"/>
              </a:solidFill>
            </a:endParaRPr>
          </a:p>
        </p:txBody>
      </p:sp>
      <p:sp>
        <p:nvSpPr>
          <p:cNvPr id="12" name="Rectangle 11">
            <a:extLst>
              <a:ext uri="{FF2B5EF4-FFF2-40B4-BE49-F238E27FC236}">
                <a16:creationId xmlns:a16="http://schemas.microsoft.com/office/drawing/2014/main" id="{299549FE-BF5B-517B-1781-A6375116B6E8}"/>
              </a:ext>
            </a:extLst>
          </p:cNvPr>
          <p:cNvSpPr/>
          <p:nvPr/>
        </p:nvSpPr>
        <p:spPr>
          <a:xfrm>
            <a:off x="3826553" y="2055559"/>
            <a:ext cx="2023933" cy="83388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D. SLEEC concerns identification</a:t>
            </a:r>
            <a:endParaRPr lang="en-US" dirty="0" err="1">
              <a:solidFill>
                <a:schemeClr val="tx1"/>
              </a:solidFill>
            </a:endParaRPr>
          </a:p>
        </p:txBody>
      </p:sp>
    </p:spTree>
    <p:extLst>
      <p:ext uri="{BB962C8B-B14F-4D97-AF65-F5344CB8AC3E}">
        <p14:creationId xmlns:p14="http://schemas.microsoft.com/office/powerpoint/2010/main" val="22641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1</Notes>
  <HiddenSlides>1</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Towards a Formal Framework for Normative Requirements Elicitation</vt:lpstr>
      <vt:lpstr>Normative Requirements </vt:lpstr>
      <vt:lpstr>Contribution: FormaTive</vt:lpstr>
      <vt:lpstr>PowerPoint Presentation</vt:lpstr>
      <vt:lpstr>Background: SLEEC DSL [GYBJCC23]</vt:lpstr>
      <vt:lpstr>Requirements Sanitization</vt:lpstr>
      <vt:lpstr>Redundancy Diagnosis</vt:lpstr>
      <vt:lpstr>SLEEC Concerns Identification</vt:lpstr>
      <vt:lpstr>Implementation</vt:lpstr>
      <vt:lpstr>Preliminary Evaluation 1/3</vt:lpstr>
      <vt:lpstr>Preliminary Evaluation 2/3</vt:lpstr>
      <vt:lpstr>Preliminary Evaluation 3/3</vt:lpstr>
      <vt:lpstr>Summary</vt:lpstr>
      <vt:lpstr>Future Research Directions</vt:lpstr>
      <vt:lpstr>Thank you!</vt:lpstr>
      <vt:lpstr>Contribution: FormaTive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13</cp:revision>
  <dcterms:created xsi:type="dcterms:W3CDTF">2023-09-05T14:24:21Z</dcterms:created>
  <dcterms:modified xsi:type="dcterms:W3CDTF">2023-12-14T22:47:01Z</dcterms:modified>
</cp:coreProperties>
</file>